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showSpecialPlsOnTitleSld="0">
  <p:sldMasterIdLst>
    <p:sldMasterId id="2147483660" r:id="rId3"/>
  </p:sldMasterIdLst>
  <p:notesMasterIdLst>
    <p:notesMasterId r:id="rId4"/>
  </p:notesMasterIdLst>
  <p:sldIdLst>
    <p:sldId id="256" r:id="rId5"/>
    <p:sldId id="257" r:id="rId6"/>
    <p:sldId id="258" r:id="rId7"/>
    <p:sldId id="259" r:id="rId8"/>
    <p:sldId id="260" r:id="rId9"/>
    <p:sldId id="261" r:id="rId10"/>
  </p:sldIdLst>
  <p:sldSz cy="6858000" cx="9144000"/>
  <p:notesSz cx="7099300" cy="102346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0"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3076363" cy="511731"/>
          </a:xfrm>
          <a:prstGeom prst="rect">
            <a:avLst/>
          </a:prstGeom>
          <a:noFill/>
          <a:ln>
            <a:noFill/>
          </a:ln>
        </p:spPr>
        <p:txBody>
          <a:bodyPr anchorCtr="0" anchor="t" bIns="91425" lIns="91425" spcFirstLastPara="1" rIns="91425" wrap="square" tIns="91425"/>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4" name="Shape 4"/>
          <p:cNvSpPr txBox="1"/>
          <p:nvPr>
            <p:ph idx="10" type="dt"/>
          </p:nvPr>
        </p:nvSpPr>
        <p:spPr>
          <a:xfrm>
            <a:off x="4021294" y="0"/>
            <a:ext cx="3076363" cy="511731"/>
          </a:xfrm>
          <a:prstGeom prst="rect">
            <a:avLst/>
          </a:prstGeom>
          <a:noFill/>
          <a:ln>
            <a:noFill/>
          </a:ln>
        </p:spPr>
        <p:txBody>
          <a:bodyPr anchorCtr="0" anchor="t" bIns="91425" lIns="91425" spcFirstLastPara="1" rIns="91425" wrap="square" tIns="91425"/>
          <a:lstStyle>
            <a:lvl1pPr indent="-88900" lvl="0" marL="0" marR="0" rtl="0" algn="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5" name="Shape 5"/>
          <p:cNvSpPr/>
          <p:nvPr>
            <p:ph idx="3" type="sldImg"/>
          </p:nvPr>
        </p:nvSpPr>
        <p:spPr>
          <a:xfrm>
            <a:off x="992188" y="768350"/>
            <a:ext cx="5114925" cy="3836988"/>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6" name="Shape 6"/>
          <p:cNvSpPr txBox="1"/>
          <p:nvPr>
            <p:ph idx="1" type="body"/>
          </p:nvPr>
        </p:nvSpPr>
        <p:spPr>
          <a:xfrm>
            <a:off x="709930" y="4861441"/>
            <a:ext cx="5679440" cy="4605576"/>
          </a:xfrm>
          <a:prstGeom prst="rect">
            <a:avLst/>
          </a:prstGeom>
          <a:noFill/>
          <a:ln>
            <a:noFill/>
          </a:ln>
        </p:spPr>
        <p:txBody>
          <a:bodyPr anchorCtr="0" anchor="t" bIns="91425" lIns="91425" spcFirstLastPara="1" rIns="91425" wrap="square" tIns="91425"/>
          <a:lstStyle>
            <a:lvl1pPr indent="-317500" lvl="0" marL="457200" marR="0" rtl="0" algn="l">
              <a:spcBef>
                <a:spcPts val="360"/>
              </a:spcBef>
              <a:spcAft>
                <a:spcPts val="0"/>
              </a:spcAft>
              <a:buSzPts val="1400"/>
              <a:buChar char="●"/>
              <a:defRPr/>
            </a:lvl1pPr>
            <a:lvl2pPr indent="-317500" lvl="1" marL="914400" marR="0" rtl="0" algn="l">
              <a:spcBef>
                <a:spcPts val="360"/>
              </a:spcBef>
              <a:spcAft>
                <a:spcPts val="0"/>
              </a:spcAft>
              <a:buSzPts val="1400"/>
              <a:buChar char="○"/>
              <a:defRPr/>
            </a:lvl2pPr>
            <a:lvl3pPr indent="-317500" lvl="2" marL="1371600" marR="0" rtl="0" algn="l">
              <a:spcBef>
                <a:spcPts val="360"/>
              </a:spcBef>
              <a:spcAft>
                <a:spcPts val="0"/>
              </a:spcAft>
              <a:buSzPts val="1400"/>
              <a:buChar char="■"/>
              <a:defRPr/>
            </a:lvl3pPr>
            <a:lvl4pPr indent="-317500" lvl="3" marL="1828800" marR="0" rtl="0" algn="l">
              <a:spcBef>
                <a:spcPts val="360"/>
              </a:spcBef>
              <a:spcAft>
                <a:spcPts val="0"/>
              </a:spcAft>
              <a:buSzPts val="1400"/>
              <a:buChar char="●"/>
              <a:defRPr/>
            </a:lvl4pPr>
            <a:lvl5pPr indent="-317500" lvl="4" marL="2286000" marR="0" rtl="0" algn="l">
              <a:spcBef>
                <a:spcPts val="360"/>
              </a:spcBef>
              <a:spcAft>
                <a:spcPts val="0"/>
              </a:spcAft>
              <a:buSzPts val="1400"/>
              <a:buChar char="○"/>
              <a:defRPr/>
            </a:lvl5pPr>
            <a:lvl6pPr indent="-317500" lvl="5" marL="2743200" marR="0" rtl="0" algn="l">
              <a:spcBef>
                <a:spcPts val="0"/>
              </a:spcBef>
              <a:spcAft>
                <a:spcPts val="0"/>
              </a:spcAft>
              <a:buSzPts val="1400"/>
              <a:buChar char="■"/>
              <a:defRPr/>
            </a:lvl6pPr>
            <a:lvl7pPr indent="-317500" lvl="6" marL="3200400" marR="0" rtl="0" algn="l">
              <a:spcBef>
                <a:spcPts val="0"/>
              </a:spcBef>
              <a:spcAft>
                <a:spcPts val="0"/>
              </a:spcAft>
              <a:buSzPts val="1400"/>
              <a:buChar char="●"/>
              <a:defRPr/>
            </a:lvl7pPr>
            <a:lvl8pPr indent="-317500" lvl="7" marL="3657600" marR="0" rtl="0" algn="l">
              <a:spcBef>
                <a:spcPts val="0"/>
              </a:spcBef>
              <a:spcAft>
                <a:spcPts val="0"/>
              </a:spcAft>
              <a:buSzPts val="1400"/>
              <a:buChar char="○"/>
              <a:defRPr/>
            </a:lvl8pPr>
            <a:lvl9pPr indent="-317500" lvl="8" marL="4114800" marR="0" rtl="0" algn="l">
              <a:spcBef>
                <a:spcPts val="0"/>
              </a:spcBef>
              <a:spcAft>
                <a:spcPts val="0"/>
              </a:spcAft>
              <a:buSzPts val="1400"/>
              <a:buChar char="■"/>
              <a:defRPr/>
            </a:lvl9pPr>
          </a:lstStyle>
          <a:p/>
        </p:txBody>
      </p:sp>
      <p:sp>
        <p:nvSpPr>
          <p:cNvPr id="7" name="Shape 7"/>
          <p:cNvSpPr txBox="1"/>
          <p:nvPr>
            <p:ph idx="11" type="ftr"/>
          </p:nvPr>
        </p:nvSpPr>
        <p:spPr>
          <a:xfrm>
            <a:off x="0" y="9721106"/>
            <a:ext cx="3076363" cy="511731"/>
          </a:xfrm>
          <a:prstGeom prst="rect">
            <a:avLst/>
          </a:prstGeom>
          <a:noFill/>
          <a:ln>
            <a:noFill/>
          </a:ln>
        </p:spPr>
        <p:txBody>
          <a:bodyPr anchorCtr="0" anchor="b" bIns="91425" lIns="91425" spcFirstLastPara="1" rIns="91425" wrap="square" tIns="91425"/>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8" name="Shape 8"/>
          <p:cNvSpPr txBox="1"/>
          <p:nvPr>
            <p:ph idx="12" type="sldNum"/>
          </p:nvPr>
        </p:nvSpPr>
        <p:spPr>
          <a:xfrm>
            <a:off x="4021294" y="9721106"/>
            <a:ext cx="3076363" cy="511731"/>
          </a:xfrm>
          <a:prstGeom prst="rect">
            <a:avLst/>
          </a:prstGeom>
          <a:noFill/>
          <a:ln>
            <a:noFill/>
          </a:ln>
        </p:spPr>
        <p:txBody>
          <a:bodyPr anchorCtr="0" anchor="b" bIns="49500" lIns="99025" spcFirstLastPara="1" rIns="99025" wrap="square" tIns="49500">
            <a:noAutofit/>
          </a:bodyPr>
          <a:lstStyle/>
          <a:p>
            <a:pPr indent="0" lvl="0" marL="0" marR="0" rtl="0" algn="r">
              <a:spcBef>
                <a:spcPts val="0"/>
              </a:spcBef>
              <a:spcAft>
                <a:spcPts val="0"/>
              </a:spcAft>
              <a:buNone/>
            </a:pPr>
            <a:fld id="{00000000-1234-1234-1234-123412341234}" type="slidenum">
              <a:rPr b="0" i="0" lang="en-AU"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992188" y="768350"/>
            <a:ext cx="5114925" cy="3836988"/>
          </a:xfrm>
          <a:custGeom>
            <a:pathLst>
              <a:path extrusionOk="0" h="120000" w="120000">
                <a:moveTo>
                  <a:pt x="0" y="0"/>
                </a:moveTo>
                <a:lnTo>
                  <a:pt x="120000" y="0"/>
                </a:lnTo>
                <a:lnTo>
                  <a:pt x="120000" y="120000"/>
                </a:lnTo>
                <a:lnTo>
                  <a:pt x="0" y="120000"/>
                </a:lnTo>
                <a:close/>
              </a:path>
            </a:pathLst>
          </a:custGeom>
          <a:noFill/>
          <a:ln>
            <a:noFill/>
          </a:ln>
        </p:spPr>
      </p:sp>
      <p:sp>
        <p:nvSpPr>
          <p:cNvPr id="75" name="Shape 75"/>
          <p:cNvSpPr txBox="1"/>
          <p:nvPr>
            <p:ph idx="1" type="body"/>
          </p:nvPr>
        </p:nvSpPr>
        <p:spPr>
          <a:xfrm>
            <a:off x="709930" y="4861441"/>
            <a:ext cx="5679440" cy="4605576"/>
          </a:xfrm>
          <a:prstGeom prst="rect">
            <a:avLst/>
          </a:prstGeom>
          <a:noFill/>
          <a:ln>
            <a:noFill/>
          </a:ln>
        </p:spPr>
        <p:txBody>
          <a:bodyPr anchorCtr="0" anchor="t" bIns="49500" lIns="99025" spcFirstLastPara="1" rIns="99025" wrap="square" tIns="495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992188" y="768350"/>
            <a:ext cx="5114925" cy="3836988"/>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81" name="Shape 81"/>
          <p:cNvSpPr txBox="1"/>
          <p:nvPr>
            <p:ph idx="1" type="body"/>
          </p:nvPr>
        </p:nvSpPr>
        <p:spPr>
          <a:xfrm>
            <a:off x="709930" y="4861441"/>
            <a:ext cx="5679440" cy="4605576"/>
          </a:xfrm>
          <a:prstGeom prst="rect">
            <a:avLst/>
          </a:prstGeom>
          <a:noFill/>
          <a:ln>
            <a:noFill/>
          </a:ln>
        </p:spPr>
        <p:txBody>
          <a:bodyPr anchorCtr="0" anchor="t" bIns="49500" lIns="99025" spcFirstLastPara="1" rIns="99025" wrap="square" tIns="495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82" name="Shape 82"/>
          <p:cNvSpPr txBox="1"/>
          <p:nvPr>
            <p:ph idx="12" type="sldNum"/>
          </p:nvPr>
        </p:nvSpPr>
        <p:spPr>
          <a:xfrm>
            <a:off x="4021294" y="9721106"/>
            <a:ext cx="3076363" cy="511731"/>
          </a:xfrm>
          <a:prstGeom prst="rect">
            <a:avLst/>
          </a:prstGeom>
          <a:noFill/>
          <a:ln>
            <a:noFill/>
          </a:ln>
        </p:spPr>
        <p:txBody>
          <a:bodyPr anchorCtr="0" anchor="b" bIns="49500" lIns="99025" spcFirstLastPara="1" rIns="99025" wrap="square" tIns="49500">
            <a:noAutofit/>
          </a:bodyPr>
          <a:lstStyle/>
          <a:p>
            <a:pPr indent="0" lvl="0" marL="0" marR="0" rtl="0" algn="r">
              <a:spcBef>
                <a:spcPts val="0"/>
              </a:spcBef>
              <a:spcAft>
                <a:spcPts val="0"/>
              </a:spcAft>
              <a:buNone/>
            </a:pPr>
            <a:fld id="{00000000-1234-1234-1234-123412341234}" type="slidenum">
              <a:rPr b="0" i="0" lang="en-AU"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992188" y="768350"/>
            <a:ext cx="5115000" cy="3837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709930" y="4861441"/>
            <a:ext cx="5679300" cy="46056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89" name="Shape 89"/>
          <p:cNvSpPr txBox="1"/>
          <p:nvPr>
            <p:ph idx="12" type="sldNum"/>
          </p:nvPr>
        </p:nvSpPr>
        <p:spPr>
          <a:xfrm>
            <a:off x="4021294" y="9721106"/>
            <a:ext cx="3076500" cy="511800"/>
          </a:xfrm>
          <a:prstGeom prst="rect">
            <a:avLst/>
          </a:prstGeom>
        </p:spPr>
        <p:txBody>
          <a:bodyPr anchorCtr="0" anchor="b" bIns="49500" lIns="99025" spcFirstLastPara="1" rIns="99025" wrap="square" tIns="49500">
            <a:noAutofit/>
          </a:bodyPr>
          <a:lstStyle/>
          <a:p>
            <a:pPr indent="0" lvl="0" marL="0">
              <a:spcBef>
                <a:spcPts val="0"/>
              </a:spcBef>
              <a:spcAft>
                <a:spcPts val="0"/>
              </a:spcAft>
              <a:buClr>
                <a:srgbClr val="000000"/>
              </a:buClr>
              <a:buFont typeface="Arial"/>
              <a:buNone/>
            </a:pPr>
            <a:fld id="{00000000-1234-1234-1234-123412341234}" type="slidenum">
              <a:rPr lang="en-AU"/>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992188" y="768350"/>
            <a:ext cx="5115000" cy="3837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709930" y="4861441"/>
            <a:ext cx="5679300" cy="46056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97" name="Shape 97"/>
          <p:cNvSpPr txBox="1"/>
          <p:nvPr>
            <p:ph idx="12" type="sldNum"/>
          </p:nvPr>
        </p:nvSpPr>
        <p:spPr>
          <a:xfrm>
            <a:off x="4021294" y="9721106"/>
            <a:ext cx="3076500" cy="511800"/>
          </a:xfrm>
          <a:prstGeom prst="rect">
            <a:avLst/>
          </a:prstGeom>
        </p:spPr>
        <p:txBody>
          <a:bodyPr anchorCtr="0" anchor="b" bIns="49500" lIns="99025" spcFirstLastPara="1" rIns="99025" wrap="square" tIns="49500">
            <a:noAutofit/>
          </a:bodyPr>
          <a:lstStyle/>
          <a:p>
            <a:pPr indent="0" lvl="0" marL="0">
              <a:spcBef>
                <a:spcPts val="0"/>
              </a:spcBef>
              <a:spcAft>
                <a:spcPts val="0"/>
              </a:spcAft>
              <a:buClr>
                <a:srgbClr val="000000"/>
              </a:buClr>
              <a:buFont typeface="Arial"/>
              <a:buNone/>
            </a:pPr>
            <a:fld id="{00000000-1234-1234-1234-123412341234}" type="slidenum">
              <a:rPr lang="en-AU"/>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992188" y="768350"/>
            <a:ext cx="5115000" cy="3837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709930" y="4861441"/>
            <a:ext cx="5679300" cy="46056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104" name="Shape 104"/>
          <p:cNvSpPr txBox="1"/>
          <p:nvPr>
            <p:ph idx="12" type="sldNum"/>
          </p:nvPr>
        </p:nvSpPr>
        <p:spPr>
          <a:xfrm>
            <a:off x="4021294" y="9721106"/>
            <a:ext cx="3076500" cy="511800"/>
          </a:xfrm>
          <a:prstGeom prst="rect">
            <a:avLst/>
          </a:prstGeom>
        </p:spPr>
        <p:txBody>
          <a:bodyPr anchorCtr="0" anchor="b" bIns="49500" lIns="99025" spcFirstLastPara="1" rIns="99025" wrap="square" tIns="49500">
            <a:noAutofit/>
          </a:bodyPr>
          <a:lstStyle/>
          <a:p>
            <a:pPr indent="0" lvl="0" marL="0">
              <a:spcBef>
                <a:spcPts val="0"/>
              </a:spcBef>
              <a:spcAft>
                <a:spcPts val="0"/>
              </a:spcAft>
              <a:buClr>
                <a:srgbClr val="000000"/>
              </a:buClr>
              <a:buFont typeface="Arial"/>
              <a:buNone/>
            </a:pPr>
            <a:fld id="{00000000-1234-1234-1234-123412341234}" type="slidenum">
              <a:rPr lang="en-AU"/>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992188" y="768350"/>
            <a:ext cx="5115000" cy="3837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709930" y="4861441"/>
            <a:ext cx="5679300" cy="46056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111" name="Shape 111"/>
          <p:cNvSpPr txBox="1"/>
          <p:nvPr>
            <p:ph idx="12" type="sldNum"/>
          </p:nvPr>
        </p:nvSpPr>
        <p:spPr>
          <a:xfrm>
            <a:off x="4021294" y="9721106"/>
            <a:ext cx="3076500" cy="511800"/>
          </a:xfrm>
          <a:prstGeom prst="rect">
            <a:avLst/>
          </a:prstGeom>
        </p:spPr>
        <p:txBody>
          <a:bodyPr anchorCtr="0" anchor="b" bIns="49500" lIns="99025" spcFirstLastPara="1" rIns="99025" wrap="square" tIns="49500">
            <a:noAutofit/>
          </a:bodyPr>
          <a:lstStyle/>
          <a:p>
            <a:pPr indent="0" lvl="0" marL="0">
              <a:spcBef>
                <a:spcPts val="0"/>
              </a:spcBef>
              <a:spcAft>
                <a:spcPts val="0"/>
              </a:spcAft>
              <a:buClr>
                <a:srgbClr val="000000"/>
              </a:buClr>
              <a:buFont typeface="Arial"/>
              <a:buNone/>
            </a:pPr>
            <a:fld id="{00000000-1234-1234-1234-123412341234}" type="slidenum">
              <a:rPr lang="en-AU"/>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9.jpg"/><Relationship Id="rId4" Type="http://schemas.openxmlformats.org/officeDocument/2006/relationships/image" Target="../media/image1.jpg"/><Relationship Id="rId9" Type="http://schemas.openxmlformats.org/officeDocument/2006/relationships/image" Target="../media/image8.png"/><Relationship Id="rId5" Type="http://schemas.openxmlformats.org/officeDocument/2006/relationships/image" Target="../media/image14.jpg"/><Relationship Id="rId6" Type="http://schemas.openxmlformats.org/officeDocument/2006/relationships/image" Target="../media/image7.jpg"/><Relationship Id="rId7" Type="http://schemas.openxmlformats.org/officeDocument/2006/relationships/image" Target="../media/image5.png"/><Relationship Id="rId8"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9" name="Shape 19"/>
        <p:cNvGrpSpPr/>
        <p:nvPr/>
      </p:nvGrpSpPr>
      <p:grpSpPr>
        <a:xfrm>
          <a:off x="0" y="0"/>
          <a:ext cx="0" cy="0"/>
          <a:chOff x="0" y="0"/>
          <a:chExt cx="0" cy="0"/>
        </a:xfrm>
      </p:grpSpPr>
      <p:pic>
        <p:nvPicPr>
          <p:cNvPr descr="CSIRO Science Image BP11976_ppt" id="20" name="Shape 20"/>
          <p:cNvPicPr preferRelativeResize="0"/>
          <p:nvPr/>
        </p:nvPicPr>
        <p:blipFill rotWithShape="1">
          <a:blip r:embed="rId2">
            <a:alphaModFix/>
          </a:blip>
          <a:srcRect b="0" l="0" r="0" t="0"/>
          <a:stretch/>
        </p:blipFill>
        <p:spPr>
          <a:xfrm>
            <a:off x="3446463" y="0"/>
            <a:ext cx="2414587" cy="1614488"/>
          </a:xfrm>
          <a:prstGeom prst="rect">
            <a:avLst/>
          </a:prstGeom>
          <a:noFill/>
          <a:ln>
            <a:noFill/>
          </a:ln>
        </p:spPr>
      </p:pic>
      <p:pic>
        <p:nvPicPr>
          <p:cNvPr descr="Leo Berzin 2877701063_e71e5b93ac_o_ppt" id="21" name="Shape 21"/>
          <p:cNvPicPr preferRelativeResize="0"/>
          <p:nvPr/>
        </p:nvPicPr>
        <p:blipFill rotWithShape="1">
          <a:blip r:embed="rId3">
            <a:alphaModFix/>
          </a:blip>
          <a:srcRect b="0" l="0" r="0" t="0"/>
          <a:stretch/>
        </p:blipFill>
        <p:spPr>
          <a:xfrm>
            <a:off x="2108200" y="0"/>
            <a:ext cx="1409700" cy="1687513"/>
          </a:xfrm>
          <a:prstGeom prst="rect">
            <a:avLst/>
          </a:prstGeom>
          <a:noFill/>
          <a:ln>
            <a:noFill/>
          </a:ln>
        </p:spPr>
      </p:pic>
      <p:pic>
        <p:nvPicPr>
          <p:cNvPr descr="Australian Tour - 2008-08 081_ppt" id="22" name="Shape 22"/>
          <p:cNvPicPr preferRelativeResize="0"/>
          <p:nvPr/>
        </p:nvPicPr>
        <p:blipFill rotWithShape="1">
          <a:blip r:embed="rId4">
            <a:alphaModFix/>
          </a:blip>
          <a:srcRect b="20830" l="0" r="0" t="10607"/>
          <a:stretch/>
        </p:blipFill>
        <p:spPr>
          <a:xfrm>
            <a:off x="5635625" y="0"/>
            <a:ext cx="1387475" cy="1693863"/>
          </a:xfrm>
          <a:prstGeom prst="rect">
            <a:avLst/>
          </a:prstGeom>
          <a:noFill/>
          <a:ln>
            <a:noFill/>
          </a:ln>
        </p:spPr>
      </p:pic>
      <p:pic>
        <p:nvPicPr>
          <p:cNvPr descr="GB1055_ppt" id="23" name="Shape 23"/>
          <p:cNvPicPr preferRelativeResize="0"/>
          <p:nvPr/>
        </p:nvPicPr>
        <p:blipFill rotWithShape="1">
          <a:blip r:embed="rId5">
            <a:alphaModFix/>
          </a:blip>
          <a:srcRect b="0" l="3827" r="10967" t="0"/>
          <a:stretch/>
        </p:blipFill>
        <p:spPr>
          <a:xfrm>
            <a:off x="7023100" y="0"/>
            <a:ext cx="2120900" cy="1628775"/>
          </a:xfrm>
          <a:prstGeom prst="rect">
            <a:avLst/>
          </a:prstGeom>
          <a:noFill/>
          <a:ln>
            <a:noFill/>
          </a:ln>
        </p:spPr>
      </p:pic>
      <p:pic>
        <p:nvPicPr>
          <p:cNvPr descr="Powerful_Owl_MG_6266_ANBG_ppt" id="24" name="Shape 24"/>
          <p:cNvPicPr preferRelativeResize="0"/>
          <p:nvPr/>
        </p:nvPicPr>
        <p:blipFill rotWithShape="1">
          <a:blip r:embed="rId6">
            <a:alphaModFix/>
          </a:blip>
          <a:srcRect b="0" l="0" r="0" t="0"/>
          <a:stretch/>
        </p:blipFill>
        <p:spPr>
          <a:xfrm>
            <a:off x="0" y="0"/>
            <a:ext cx="2116138" cy="1665288"/>
          </a:xfrm>
          <a:prstGeom prst="rect">
            <a:avLst/>
          </a:prstGeom>
          <a:noFill/>
          <a:ln>
            <a:noFill/>
          </a:ln>
        </p:spPr>
      </p:pic>
      <p:cxnSp>
        <p:nvCxnSpPr>
          <p:cNvPr id="25" name="Shape 25"/>
          <p:cNvCxnSpPr/>
          <p:nvPr/>
        </p:nvCxnSpPr>
        <p:spPr>
          <a:xfrm>
            <a:off x="2125663" y="0"/>
            <a:ext cx="0" cy="1660525"/>
          </a:xfrm>
          <a:prstGeom prst="straightConnector1">
            <a:avLst/>
          </a:prstGeom>
          <a:noFill/>
          <a:ln cap="flat" cmpd="sng" w="19050">
            <a:solidFill>
              <a:schemeClr val="lt1"/>
            </a:solidFill>
            <a:prstDash val="solid"/>
            <a:round/>
            <a:headEnd len="sm" w="sm" type="none"/>
            <a:tailEnd len="sm" w="sm" type="none"/>
          </a:ln>
        </p:spPr>
      </p:cxnSp>
      <p:cxnSp>
        <p:nvCxnSpPr>
          <p:cNvPr id="26" name="Shape 26"/>
          <p:cNvCxnSpPr/>
          <p:nvPr/>
        </p:nvCxnSpPr>
        <p:spPr>
          <a:xfrm>
            <a:off x="3519488" y="0"/>
            <a:ext cx="0" cy="1660525"/>
          </a:xfrm>
          <a:prstGeom prst="straightConnector1">
            <a:avLst/>
          </a:prstGeom>
          <a:noFill/>
          <a:ln cap="flat" cmpd="sng" w="19050">
            <a:solidFill>
              <a:schemeClr val="lt1"/>
            </a:solidFill>
            <a:prstDash val="solid"/>
            <a:round/>
            <a:headEnd len="sm" w="sm" type="none"/>
            <a:tailEnd len="sm" w="sm" type="none"/>
          </a:ln>
        </p:spPr>
      </p:cxnSp>
      <p:cxnSp>
        <p:nvCxnSpPr>
          <p:cNvPr id="27" name="Shape 27"/>
          <p:cNvCxnSpPr/>
          <p:nvPr/>
        </p:nvCxnSpPr>
        <p:spPr>
          <a:xfrm>
            <a:off x="5634038" y="0"/>
            <a:ext cx="0" cy="1660525"/>
          </a:xfrm>
          <a:prstGeom prst="straightConnector1">
            <a:avLst/>
          </a:prstGeom>
          <a:noFill/>
          <a:ln cap="flat" cmpd="sng" w="19050">
            <a:solidFill>
              <a:schemeClr val="lt1"/>
            </a:solidFill>
            <a:prstDash val="solid"/>
            <a:round/>
            <a:headEnd len="sm" w="sm" type="none"/>
            <a:tailEnd len="sm" w="sm" type="none"/>
          </a:ln>
        </p:spPr>
      </p:cxnSp>
      <p:cxnSp>
        <p:nvCxnSpPr>
          <p:cNvPr id="28" name="Shape 28"/>
          <p:cNvCxnSpPr/>
          <p:nvPr/>
        </p:nvCxnSpPr>
        <p:spPr>
          <a:xfrm>
            <a:off x="7019925" y="0"/>
            <a:ext cx="0" cy="1660525"/>
          </a:xfrm>
          <a:prstGeom prst="straightConnector1">
            <a:avLst/>
          </a:prstGeom>
          <a:noFill/>
          <a:ln cap="flat" cmpd="sng" w="19050">
            <a:solidFill>
              <a:schemeClr val="lt1"/>
            </a:solidFill>
            <a:prstDash val="solid"/>
            <a:round/>
            <a:headEnd len="sm" w="sm" type="none"/>
            <a:tailEnd len="sm" w="sm" type="none"/>
          </a:ln>
        </p:spPr>
      </p:cxnSp>
      <p:sp>
        <p:nvSpPr>
          <p:cNvPr id="29" name="Shape 29"/>
          <p:cNvSpPr/>
          <p:nvPr/>
        </p:nvSpPr>
        <p:spPr>
          <a:xfrm>
            <a:off x="0" y="6640513"/>
            <a:ext cx="9144000" cy="21748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30" name="Shape 30"/>
          <p:cNvSpPr/>
          <p:nvPr/>
        </p:nvSpPr>
        <p:spPr>
          <a:xfrm>
            <a:off x="0" y="1603375"/>
            <a:ext cx="9144000" cy="2175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31" name="Shape 31"/>
          <p:cNvSpPr txBox="1"/>
          <p:nvPr>
            <p:ph type="ctrTitle"/>
          </p:nvPr>
        </p:nvSpPr>
        <p:spPr>
          <a:xfrm>
            <a:off x="383125" y="2363800"/>
            <a:ext cx="5325600" cy="1991100"/>
          </a:xfrm>
          <a:prstGeom prst="rect">
            <a:avLst/>
          </a:prstGeom>
          <a:noFill/>
          <a:ln>
            <a:noFill/>
          </a:ln>
        </p:spPr>
        <p:txBody>
          <a:bodyPr anchorCtr="0" anchor="ctr" bIns="91425" lIns="91425" spcFirstLastPara="1" rIns="91425" wrap="square" tIns="91425"/>
          <a:lstStyle>
            <a:lvl1pPr indent="-228600" lvl="0" marL="0" marR="0" rtl="0">
              <a:spcBef>
                <a:spcPts val="0"/>
              </a:spcBef>
              <a:spcAft>
                <a:spcPts val="0"/>
              </a:spcAft>
              <a:buClr>
                <a:schemeClr val="dk2"/>
              </a:buClr>
              <a:buSzPts val="3600"/>
              <a:buChar char="●"/>
              <a:defRPr sz="3600">
                <a:solidFill>
                  <a:schemeClr val="dk2"/>
                </a:solidFill>
              </a:defRPr>
            </a:lvl1pPr>
            <a:lvl2pPr indent="-88900" lvl="1" marL="0" marR="0" rtl="0" algn="l">
              <a:spcBef>
                <a:spcPts val="0"/>
              </a:spcBef>
              <a:spcAft>
                <a:spcPts val="0"/>
              </a:spcAft>
              <a:buSzPts val="1400"/>
              <a:buChar char="○"/>
              <a:defRPr/>
            </a:lvl2pPr>
            <a:lvl3pPr indent="-88900" lvl="2" marL="0" marR="0" rtl="0" algn="l">
              <a:spcBef>
                <a:spcPts val="0"/>
              </a:spcBef>
              <a:spcAft>
                <a:spcPts val="0"/>
              </a:spcAft>
              <a:buSzPts val="1400"/>
              <a:buChar char="■"/>
              <a:defRPr/>
            </a:lvl3pPr>
            <a:lvl4pPr indent="-88900" lvl="3" marL="0" marR="0" rtl="0" algn="l">
              <a:spcBef>
                <a:spcPts val="0"/>
              </a:spcBef>
              <a:spcAft>
                <a:spcPts val="0"/>
              </a:spcAft>
              <a:buSzPts val="1400"/>
              <a:buChar char="●"/>
              <a:defRPr/>
            </a:lvl4pPr>
            <a:lvl5pPr indent="-88900" lvl="4" marL="0" marR="0" rtl="0" algn="l">
              <a:spcBef>
                <a:spcPts val="0"/>
              </a:spcBef>
              <a:spcAft>
                <a:spcPts val="0"/>
              </a:spcAft>
              <a:buSzPts val="1400"/>
              <a:buChar char="○"/>
              <a:defRPr/>
            </a:lvl5pPr>
            <a:lvl6pPr indent="-88900" lvl="5" marL="457200" marR="0" rtl="0" algn="l">
              <a:spcBef>
                <a:spcPts val="0"/>
              </a:spcBef>
              <a:spcAft>
                <a:spcPts val="0"/>
              </a:spcAft>
              <a:buSzPts val="1400"/>
              <a:buChar char="■"/>
              <a:defRPr/>
            </a:lvl6pPr>
            <a:lvl7pPr indent="-88900" lvl="6" marL="914400" marR="0" rtl="0" algn="l">
              <a:spcBef>
                <a:spcPts val="0"/>
              </a:spcBef>
              <a:spcAft>
                <a:spcPts val="0"/>
              </a:spcAft>
              <a:buSzPts val="1400"/>
              <a:buChar char="●"/>
              <a:defRPr/>
            </a:lvl7pPr>
            <a:lvl8pPr indent="-88900" lvl="7" marL="1371600" marR="0" rtl="0" algn="l">
              <a:spcBef>
                <a:spcPts val="0"/>
              </a:spcBef>
              <a:spcAft>
                <a:spcPts val="0"/>
              </a:spcAft>
              <a:buSzPts val="1400"/>
              <a:buChar char="○"/>
              <a:defRPr/>
            </a:lvl8pPr>
            <a:lvl9pPr indent="-88900" lvl="8" marL="1828800" marR="0" rtl="0" algn="l">
              <a:spcBef>
                <a:spcPts val="0"/>
              </a:spcBef>
              <a:spcAft>
                <a:spcPts val="0"/>
              </a:spcAft>
              <a:buSzPts val="1400"/>
              <a:buChar char="■"/>
              <a:defRPr/>
            </a:lvl9pPr>
          </a:lstStyle>
          <a:p/>
        </p:txBody>
      </p:sp>
      <p:sp>
        <p:nvSpPr>
          <p:cNvPr id="32" name="Shape 32"/>
          <p:cNvSpPr txBox="1"/>
          <p:nvPr>
            <p:ph idx="1" type="subTitle"/>
          </p:nvPr>
        </p:nvSpPr>
        <p:spPr>
          <a:xfrm>
            <a:off x="383125" y="4262521"/>
            <a:ext cx="5126100" cy="1190700"/>
          </a:xfrm>
          <a:prstGeom prst="rect">
            <a:avLst/>
          </a:prstGeom>
          <a:noFill/>
          <a:ln>
            <a:noFill/>
          </a:ln>
        </p:spPr>
        <p:txBody>
          <a:bodyPr anchorCtr="0" anchor="ctr" bIns="91425" lIns="91425" spcFirstLastPara="1" rIns="91425" wrap="square" tIns="91425"/>
          <a:lstStyle>
            <a:lvl1pPr indent="0" lvl="0" marL="0" marR="0" rtl="0" algn="l">
              <a:spcBef>
                <a:spcPts val="400"/>
              </a:spcBef>
              <a:spcAft>
                <a:spcPts val="0"/>
              </a:spcAft>
              <a:buClr>
                <a:schemeClr val="dk1"/>
              </a:buClr>
              <a:buSzPts val="2400"/>
              <a:buFont typeface="Verdana"/>
              <a:buNone/>
              <a:defRPr sz="2400"/>
            </a:lvl1pPr>
            <a:lvl2pPr indent="-234950" lvl="1" marL="742950" marR="0" rtl="0" algn="l">
              <a:spcBef>
                <a:spcPts val="440"/>
              </a:spcBef>
              <a:spcAft>
                <a:spcPts val="0"/>
              </a:spcAft>
              <a:buClr>
                <a:schemeClr val="dk2"/>
              </a:buClr>
              <a:buSzPts val="1400"/>
              <a:buFont typeface="Verdana"/>
              <a:buChar char="–"/>
              <a:defRPr/>
            </a:lvl2pPr>
            <a:lvl3pPr indent="-190500" lvl="2" marL="1143000" marR="0" rtl="0" algn="l">
              <a:spcBef>
                <a:spcPts val="400"/>
              </a:spcBef>
              <a:spcAft>
                <a:spcPts val="0"/>
              </a:spcAft>
              <a:buClr>
                <a:schemeClr val="dk1"/>
              </a:buClr>
              <a:buSzPts val="1400"/>
              <a:buFont typeface="Verdana"/>
              <a:buChar char="•"/>
              <a:defRPr/>
            </a:lvl3pPr>
            <a:lvl4pPr indent="-203200" lvl="3" marL="1600200" marR="0" rtl="0" algn="l">
              <a:spcBef>
                <a:spcPts val="360"/>
              </a:spcBef>
              <a:spcAft>
                <a:spcPts val="0"/>
              </a:spcAft>
              <a:buClr>
                <a:schemeClr val="dk1"/>
              </a:buClr>
              <a:buSzPts val="1400"/>
              <a:buFont typeface="Arial"/>
              <a:buChar char="–"/>
              <a:defRPr/>
            </a:lvl4pPr>
            <a:lvl5pPr indent="-203200" lvl="4" marL="2057400" marR="0" rtl="0" algn="l">
              <a:spcBef>
                <a:spcPts val="360"/>
              </a:spcBef>
              <a:spcAft>
                <a:spcPts val="0"/>
              </a:spcAft>
              <a:buClr>
                <a:schemeClr val="dk1"/>
              </a:buClr>
              <a:buSzPts val="1400"/>
              <a:buFont typeface="Arial"/>
              <a:buChar char="»"/>
              <a:defRPr/>
            </a:lvl5pPr>
            <a:lvl6pPr indent="-203200" lvl="5" marL="2514600" marR="0" rtl="0" algn="l">
              <a:spcBef>
                <a:spcPts val="360"/>
              </a:spcBef>
              <a:spcAft>
                <a:spcPts val="0"/>
              </a:spcAft>
              <a:buClr>
                <a:schemeClr val="dk1"/>
              </a:buClr>
              <a:buSzPts val="1400"/>
              <a:buFont typeface="Arial"/>
              <a:buChar char="»"/>
              <a:defRPr/>
            </a:lvl6pPr>
            <a:lvl7pPr indent="-203200" lvl="6" marL="2971800" marR="0" rtl="0" algn="l">
              <a:spcBef>
                <a:spcPts val="360"/>
              </a:spcBef>
              <a:spcAft>
                <a:spcPts val="0"/>
              </a:spcAft>
              <a:buClr>
                <a:schemeClr val="dk1"/>
              </a:buClr>
              <a:buSzPts val="1400"/>
              <a:buFont typeface="Arial"/>
              <a:buChar char="»"/>
              <a:defRPr/>
            </a:lvl7pPr>
            <a:lvl8pPr indent="-203200" lvl="7" marL="3429000" marR="0" rtl="0" algn="l">
              <a:spcBef>
                <a:spcPts val="360"/>
              </a:spcBef>
              <a:spcAft>
                <a:spcPts val="0"/>
              </a:spcAft>
              <a:buClr>
                <a:schemeClr val="dk1"/>
              </a:buClr>
              <a:buSzPts val="1400"/>
              <a:buFont typeface="Arial"/>
              <a:buChar char="»"/>
              <a:defRPr/>
            </a:lvl8pPr>
            <a:lvl9pPr indent="-203200" lvl="8" marL="3886200" marR="0" rtl="0" algn="l">
              <a:spcBef>
                <a:spcPts val="360"/>
              </a:spcBef>
              <a:spcAft>
                <a:spcPts val="0"/>
              </a:spcAft>
              <a:buClr>
                <a:schemeClr val="dk1"/>
              </a:buClr>
              <a:buSzPts val="1400"/>
              <a:buFont typeface="Arial"/>
              <a:buChar char="»"/>
              <a:defRPr/>
            </a:lvl9pPr>
          </a:lstStyle>
          <a:p/>
        </p:txBody>
      </p:sp>
      <p:pic>
        <p:nvPicPr>
          <p:cNvPr id="33" name="Shape 33"/>
          <p:cNvPicPr preferRelativeResize="0"/>
          <p:nvPr/>
        </p:nvPicPr>
        <p:blipFill>
          <a:blip r:embed="rId7">
            <a:alphaModFix/>
          </a:blip>
          <a:stretch>
            <a:fillRect/>
          </a:stretch>
        </p:blipFill>
        <p:spPr>
          <a:xfrm>
            <a:off x="5569012" y="1871675"/>
            <a:ext cx="3574988" cy="1614500"/>
          </a:xfrm>
          <a:prstGeom prst="rect">
            <a:avLst/>
          </a:prstGeom>
          <a:noFill/>
          <a:ln>
            <a:noFill/>
          </a:ln>
        </p:spPr>
      </p:pic>
      <p:pic>
        <p:nvPicPr>
          <p:cNvPr descr="NCRIS_PROVIDER_mono.jpg" id="34" name="Shape 34"/>
          <p:cNvPicPr preferRelativeResize="0"/>
          <p:nvPr/>
        </p:nvPicPr>
        <p:blipFill rotWithShape="1">
          <a:blip r:embed="rId8">
            <a:alphaModFix/>
          </a:blip>
          <a:srcRect b="0" l="0" r="0" t="0"/>
          <a:stretch/>
        </p:blipFill>
        <p:spPr>
          <a:xfrm>
            <a:off x="92373" y="5640673"/>
            <a:ext cx="1931400" cy="926700"/>
          </a:xfrm>
          <a:prstGeom prst="rect">
            <a:avLst/>
          </a:prstGeom>
          <a:noFill/>
          <a:ln>
            <a:noFill/>
          </a:ln>
        </p:spPr>
      </p:pic>
      <p:pic>
        <p:nvPicPr>
          <p:cNvPr id="35" name="Shape 35"/>
          <p:cNvPicPr preferRelativeResize="0"/>
          <p:nvPr/>
        </p:nvPicPr>
        <p:blipFill>
          <a:blip r:embed="rId9">
            <a:alphaModFix/>
          </a:blip>
          <a:stretch>
            <a:fillRect/>
          </a:stretch>
        </p:blipFill>
        <p:spPr>
          <a:xfrm>
            <a:off x="7955550" y="5532468"/>
            <a:ext cx="1041028" cy="10349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3" name="Shape 63"/>
        <p:cNvGrpSpPr/>
        <p:nvPr/>
      </p:nvGrpSpPr>
      <p:grpSpPr>
        <a:xfrm>
          <a:off x="0" y="0"/>
          <a:ext cx="0" cy="0"/>
          <a:chOff x="0" y="0"/>
          <a:chExt cx="0" cy="0"/>
        </a:xfrm>
      </p:grpSpPr>
      <p:sp>
        <p:nvSpPr>
          <p:cNvPr id="64" name="Shape 64"/>
          <p:cNvSpPr txBox="1"/>
          <p:nvPr>
            <p:ph type="title"/>
          </p:nvPr>
        </p:nvSpPr>
        <p:spPr>
          <a:xfrm>
            <a:off x="135875" y="-41300"/>
            <a:ext cx="5742900" cy="865200"/>
          </a:xfrm>
          <a:prstGeom prst="rect">
            <a:avLst/>
          </a:prstGeom>
          <a:noFill/>
          <a:ln>
            <a:noFill/>
          </a:ln>
        </p:spPr>
        <p:txBody>
          <a:bodyPr anchorCtr="0" anchor="ctr" bIns="91425" lIns="91425" spcFirstLastPara="1" rIns="91425" wrap="square" tIns="91425"/>
          <a:lstStyle>
            <a:lvl1pPr lvl="0" rtl="0" algn="l">
              <a:spcBef>
                <a:spcPts val="0"/>
              </a:spcBef>
              <a:spcAft>
                <a:spcPts val="0"/>
              </a:spcAft>
              <a:buSzPts val="2400"/>
              <a:buChar char="●"/>
              <a:defRPr/>
            </a:lvl1pPr>
            <a:lvl2pPr lvl="1" rtl="0" algn="l">
              <a:spcBef>
                <a:spcPts val="0"/>
              </a:spcBef>
              <a:spcAft>
                <a:spcPts val="0"/>
              </a:spcAft>
              <a:buSzPts val="1400"/>
              <a:buChar char="○"/>
              <a:defRPr/>
            </a:lvl2pPr>
            <a:lvl3pPr lvl="2" rtl="0" algn="l">
              <a:spcBef>
                <a:spcPts val="0"/>
              </a:spcBef>
              <a:spcAft>
                <a:spcPts val="0"/>
              </a:spcAft>
              <a:buSzPts val="1400"/>
              <a:buChar char="■"/>
              <a:defRPr/>
            </a:lvl3pPr>
            <a:lvl4pPr lvl="3" rtl="0" algn="l">
              <a:spcBef>
                <a:spcPts val="0"/>
              </a:spcBef>
              <a:spcAft>
                <a:spcPts val="0"/>
              </a:spcAft>
              <a:buSzPts val="1400"/>
              <a:buChar char="●"/>
              <a:defRPr/>
            </a:lvl4pPr>
            <a:lvl5pPr lvl="4" rtl="0" algn="l">
              <a:spcBef>
                <a:spcPts val="0"/>
              </a:spcBef>
              <a:spcAft>
                <a:spcPts val="0"/>
              </a:spcAft>
              <a:buSzPts val="1400"/>
              <a:buChar char="○"/>
              <a:defRPr/>
            </a:lvl5pPr>
            <a:lvl6pPr lvl="5" marL="457200" rtl="0" algn="l">
              <a:spcBef>
                <a:spcPts val="0"/>
              </a:spcBef>
              <a:spcAft>
                <a:spcPts val="0"/>
              </a:spcAft>
              <a:buSzPts val="1400"/>
              <a:buChar char="■"/>
              <a:defRPr/>
            </a:lvl6pPr>
            <a:lvl7pPr lvl="6" marL="914400" rtl="0" algn="l">
              <a:spcBef>
                <a:spcPts val="0"/>
              </a:spcBef>
              <a:spcAft>
                <a:spcPts val="0"/>
              </a:spcAft>
              <a:buSzPts val="1400"/>
              <a:buChar char="●"/>
              <a:defRPr/>
            </a:lvl7pPr>
            <a:lvl8pPr lvl="7" marL="1371600" rtl="0" algn="l">
              <a:spcBef>
                <a:spcPts val="0"/>
              </a:spcBef>
              <a:spcAft>
                <a:spcPts val="0"/>
              </a:spcAft>
              <a:buSzPts val="1400"/>
              <a:buChar char="○"/>
              <a:defRPr/>
            </a:lvl8pPr>
            <a:lvl9pPr lvl="8" marL="1828800" rtl="0" algn="l">
              <a:spcBef>
                <a:spcPts val="0"/>
              </a:spcBef>
              <a:spcAft>
                <a:spcPts val="0"/>
              </a:spcAft>
              <a:buSzPts val="1400"/>
              <a:buChar char="■"/>
              <a:defRPr/>
            </a:lvl9pPr>
          </a:lstStyle>
          <a:p/>
        </p:txBody>
      </p:sp>
      <p:sp>
        <p:nvSpPr>
          <p:cNvPr id="65" name="Shape 65"/>
          <p:cNvSpPr txBox="1"/>
          <p:nvPr>
            <p:ph idx="1" type="body"/>
          </p:nvPr>
        </p:nvSpPr>
        <p:spPr>
          <a:xfrm rot="5400000">
            <a:off x="2089151" y="-388937"/>
            <a:ext cx="4954587" cy="8631238"/>
          </a:xfrm>
          <a:prstGeom prst="rect">
            <a:avLst/>
          </a:prstGeom>
          <a:noFill/>
          <a:ln>
            <a:noFill/>
          </a:ln>
        </p:spPr>
        <p:txBody>
          <a:bodyPr anchorCtr="0" anchor="t" bIns="91425" lIns="91425" spcFirstLastPara="1" rIns="91425" wrap="square" tIns="91425"/>
          <a:lstStyle>
            <a:lvl1pPr indent="-317500" lvl="0" marL="457200" rtl="0" algn="l">
              <a:spcBef>
                <a:spcPts val="480"/>
              </a:spcBef>
              <a:spcAft>
                <a:spcPts val="0"/>
              </a:spcAft>
              <a:buClr>
                <a:schemeClr val="dk1"/>
              </a:buClr>
              <a:buSzPts val="1400"/>
              <a:buFont typeface="Verdana"/>
              <a:buChar char="•"/>
              <a:defRPr/>
            </a:lvl1pPr>
            <a:lvl2pPr indent="-317500" lvl="1" marL="914400" rtl="0" algn="l">
              <a:spcBef>
                <a:spcPts val="440"/>
              </a:spcBef>
              <a:spcAft>
                <a:spcPts val="0"/>
              </a:spcAft>
              <a:buClr>
                <a:schemeClr val="dk2"/>
              </a:buClr>
              <a:buSzPts val="1400"/>
              <a:buFont typeface="Verdana"/>
              <a:buChar char="–"/>
              <a:defRPr/>
            </a:lvl2pPr>
            <a:lvl3pPr indent="-317500" lvl="2" marL="1371600" rtl="0" algn="l">
              <a:spcBef>
                <a:spcPts val="400"/>
              </a:spcBef>
              <a:spcAft>
                <a:spcPts val="0"/>
              </a:spcAft>
              <a:buClr>
                <a:schemeClr val="dk1"/>
              </a:buClr>
              <a:buSzPts val="1400"/>
              <a:buFont typeface="Verdana"/>
              <a:buChar char="•"/>
              <a:defRPr/>
            </a:lvl3pPr>
            <a:lvl4pPr indent="-317500" lvl="3" marL="1828800" rtl="0" algn="l">
              <a:spcBef>
                <a:spcPts val="360"/>
              </a:spcBef>
              <a:spcAft>
                <a:spcPts val="0"/>
              </a:spcAft>
              <a:buClr>
                <a:schemeClr val="dk1"/>
              </a:buClr>
              <a:buSzPts val="1400"/>
              <a:buChar char="–"/>
              <a:defRPr/>
            </a:lvl4pPr>
            <a:lvl5pPr indent="-317500" lvl="4" marL="2286000" rtl="0" algn="l">
              <a:spcBef>
                <a:spcPts val="360"/>
              </a:spcBef>
              <a:spcAft>
                <a:spcPts val="0"/>
              </a:spcAft>
              <a:buClr>
                <a:schemeClr val="dk1"/>
              </a:buClr>
              <a:buSzPts val="1400"/>
              <a:buChar char="»"/>
              <a:defRPr/>
            </a:lvl5pPr>
            <a:lvl6pPr indent="-317500" lvl="5" marL="2743200" rtl="0" algn="l">
              <a:spcBef>
                <a:spcPts val="360"/>
              </a:spcBef>
              <a:spcAft>
                <a:spcPts val="0"/>
              </a:spcAft>
              <a:buClr>
                <a:schemeClr val="dk1"/>
              </a:buClr>
              <a:buSzPts val="1400"/>
              <a:buChar char="»"/>
              <a:defRPr/>
            </a:lvl6pPr>
            <a:lvl7pPr indent="-317500" lvl="6" marL="3200400" rtl="0" algn="l">
              <a:spcBef>
                <a:spcPts val="360"/>
              </a:spcBef>
              <a:spcAft>
                <a:spcPts val="0"/>
              </a:spcAft>
              <a:buClr>
                <a:schemeClr val="dk1"/>
              </a:buClr>
              <a:buSzPts val="1400"/>
              <a:buChar char="»"/>
              <a:defRPr/>
            </a:lvl7pPr>
            <a:lvl8pPr indent="-317500" lvl="7" marL="3657600" rtl="0" algn="l">
              <a:spcBef>
                <a:spcPts val="360"/>
              </a:spcBef>
              <a:spcAft>
                <a:spcPts val="0"/>
              </a:spcAft>
              <a:buClr>
                <a:schemeClr val="dk1"/>
              </a:buClr>
              <a:buSzPts val="1400"/>
              <a:buChar char="»"/>
              <a:defRPr/>
            </a:lvl8pPr>
            <a:lvl9pPr indent="-317500" lvl="8" marL="4114800" rtl="0" algn="l">
              <a:spcBef>
                <a:spcPts val="360"/>
              </a:spcBef>
              <a:spcAft>
                <a:spcPts val="0"/>
              </a:spcAft>
              <a:buClr>
                <a:schemeClr val="dk1"/>
              </a:buClr>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66" name="Shape 66"/>
        <p:cNvGrpSpPr/>
        <p:nvPr/>
      </p:nvGrpSpPr>
      <p:grpSpPr>
        <a:xfrm>
          <a:off x="0" y="0"/>
          <a:ext cx="0" cy="0"/>
          <a:chOff x="0" y="0"/>
          <a:chExt cx="0" cy="0"/>
        </a:xfrm>
      </p:grpSpPr>
      <p:sp>
        <p:nvSpPr>
          <p:cNvPr id="67" name="Shape 67"/>
          <p:cNvSpPr txBox="1"/>
          <p:nvPr>
            <p:ph type="title"/>
          </p:nvPr>
        </p:nvSpPr>
        <p:spPr>
          <a:xfrm rot="5400000">
            <a:off x="4730751" y="2252662"/>
            <a:ext cx="6145212" cy="2157413"/>
          </a:xfrm>
          <a:prstGeom prst="rect">
            <a:avLst/>
          </a:prstGeom>
          <a:noFill/>
          <a:ln>
            <a:noFill/>
          </a:ln>
        </p:spPr>
        <p:txBody>
          <a:bodyPr anchorCtr="0" anchor="ctr" bIns="91425" lIns="91425" spcFirstLastPara="1" rIns="91425" wrap="square" tIns="91425"/>
          <a:lstStyle>
            <a:lvl1pPr lvl="0" rtl="0" algn="l">
              <a:spcBef>
                <a:spcPts val="0"/>
              </a:spcBef>
              <a:spcAft>
                <a:spcPts val="0"/>
              </a:spcAft>
              <a:buSzPts val="2400"/>
              <a:buChar char="●"/>
              <a:defRPr/>
            </a:lvl1pPr>
            <a:lvl2pPr lvl="1" rtl="0" algn="l">
              <a:spcBef>
                <a:spcPts val="0"/>
              </a:spcBef>
              <a:spcAft>
                <a:spcPts val="0"/>
              </a:spcAft>
              <a:buSzPts val="1400"/>
              <a:buChar char="○"/>
              <a:defRPr/>
            </a:lvl2pPr>
            <a:lvl3pPr lvl="2" rtl="0" algn="l">
              <a:spcBef>
                <a:spcPts val="0"/>
              </a:spcBef>
              <a:spcAft>
                <a:spcPts val="0"/>
              </a:spcAft>
              <a:buSzPts val="1400"/>
              <a:buChar char="■"/>
              <a:defRPr/>
            </a:lvl3pPr>
            <a:lvl4pPr lvl="3" rtl="0" algn="l">
              <a:spcBef>
                <a:spcPts val="0"/>
              </a:spcBef>
              <a:spcAft>
                <a:spcPts val="0"/>
              </a:spcAft>
              <a:buSzPts val="1400"/>
              <a:buChar char="●"/>
              <a:defRPr/>
            </a:lvl4pPr>
            <a:lvl5pPr lvl="4" rtl="0" algn="l">
              <a:spcBef>
                <a:spcPts val="0"/>
              </a:spcBef>
              <a:spcAft>
                <a:spcPts val="0"/>
              </a:spcAft>
              <a:buSzPts val="1400"/>
              <a:buChar char="○"/>
              <a:defRPr/>
            </a:lvl5pPr>
            <a:lvl6pPr lvl="5" marL="457200" rtl="0" algn="l">
              <a:spcBef>
                <a:spcPts val="0"/>
              </a:spcBef>
              <a:spcAft>
                <a:spcPts val="0"/>
              </a:spcAft>
              <a:buSzPts val="1400"/>
              <a:buChar char="■"/>
              <a:defRPr/>
            </a:lvl6pPr>
            <a:lvl7pPr lvl="6" marL="914400" rtl="0" algn="l">
              <a:spcBef>
                <a:spcPts val="0"/>
              </a:spcBef>
              <a:spcAft>
                <a:spcPts val="0"/>
              </a:spcAft>
              <a:buSzPts val="1400"/>
              <a:buChar char="●"/>
              <a:defRPr/>
            </a:lvl7pPr>
            <a:lvl8pPr lvl="7" marL="1371600" rtl="0" algn="l">
              <a:spcBef>
                <a:spcPts val="0"/>
              </a:spcBef>
              <a:spcAft>
                <a:spcPts val="0"/>
              </a:spcAft>
              <a:buSzPts val="1400"/>
              <a:buChar char="○"/>
              <a:defRPr/>
            </a:lvl8pPr>
            <a:lvl9pPr lvl="8" marL="1828800" rtl="0" algn="l">
              <a:spcBef>
                <a:spcPts val="0"/>
              </a:spcBef>
              <a:spcAft>
                <a:spcPts val="0"/>
              </a:spcAft>
              <a:buSzPts val="1400"/>
              <a:buChar char="■"/>
              <a:defRPr/>
            </a:lvl9pPr>
          </a:lstStyle>
          <a:p/>
        </p:txBody>
      </p:sp>
      <p:sp>
        <p:nvSpPr>
          <p:cNvPr id="68" name="Shape 68"/>
          <p:cNvSpPr txBox="1"/>
          <p:nvPr>
            <p:ph idx="1" type="body"/>
          </p:nvPr>
        </p:nvSpPr>
        <p:spPr>
          <a:xfrm rot="5400000">
            <a:off x="338931" y="170656"/>
            <a:ext cx="6145212" cy="6321425"/>
          </a:xfrm>
          <a:prstGeom prst="rect">
            <a:avLst/>
          </a:prstGeom>
          <a:noFill/>
          <a:ln>
            <a:noFill/>
          </a:ln>
        </p:spPr>
        <p:txBody>
          <a:bodyPr anchorCtr="0" anchor="t" bIns="91425" lIns="91425" spcFirstLastPara="1" rIns="91425" wrap="square" tIns="91425"/>
          <a:lstStyle>
            <a:lvl1pPr indent="-317500" lvl="0" marL="457200" rtl="0" algn="l">
              <a:spcBef>
                <a:spcPts val="480"/>
              </a:spcBef>
              <a:spcAft>
                <a:spcPts val="0"/>
              </a:spcAft>
              <a:buClr>
                <a:schemeClr val="dk1"/>
              </a:buClr>
              <a:buSzPts val="1400"/>
              <a:buFont typeface="Verdana"/>
              <a:buChar char="•"/>
              <a:defRPr/>
            </a:lvl1pPr>
            <a:lvl2pPr indent="-317500" lvl="1" marL="914400" rtl="0" algn="l">
              <a:spcBef>
                <a:spcPts val="440"/>
              </a:spcBef>
              <a:spcAft>
                <a:spcPts val="0"/>
              </a:spcAft>
              <a:buClr>
                <a:schemeClr val="dk2"/>
              </a:buClr>
              <a:buSzPts val="1400"/>
              <a:buFont typeface="Verdana"/>
              <a:buChar char="–"/>
              <a:defRPr/>
            </a:lvl2pPr>
            <a:lvl3pPr indent="-317500" lvl="2" marL="1371600" rtl="0" algn="l">
              <a:spcBef>
                <a:spcPts val="400"/>
              </a:spcBef>
              <a:spcAft>
                <a:spcPts val="0"/>
              </a:spcAft>
              <a:buClr>
                <a:schemeClr val="dk1"/>
              </a:buClr>
              <a:buSzPts val="1400"/>
              <a:buFont typeface="Verdana"/>
              <a:buChar char="•"/>
              <a:defRPr/>
            </a:lvl3pPr>
            <a:lvl4pPr indent="-317500" lvl="3" marL="1828800" rtl="0" algn="l">
              <a:spcBef>
                <a:spcPts val="360"/>
              </a:spcBef>
              <a:spcAft>
                <a:spcPts val="0"/>
              </a:spcAft>
              <a:buClr>
                <a:schemeClr val="dk1"/>
              </a:buClr>
              <a:buSzPts val="1400"/>
              <a:buChar char="–"/>
              <a:defRPr/>
            </a:lvl4pPr>
            <a:lvl5pPr indent="-317500" lvl="4" marL="2286000" rtl="0" algn="l">
              <a:spcBef>
                <a:spcPts val="360"/>
              </a:spcBef>
              <a:spcAft>
                <a:spcPts val="0"/>
              </a:spcAft>
              <a:buClr>
                <a:schemeClr val="dk1"/>
              </a:buClr>
              <a:buSzPts val="1400"/>
              <a:buChar char="»"/>
              <a:defRPr/>
            </a:lvl5pPr>
            <a:lvl6pPr indent="-317500" lvl="5" marL="2743200" rtl="0" algn="l">
              <a:spcBef>
                <a:spcPts val="360"/>
              </a:spcBef>
              <a:spcAft>
                <a:spcPts val="0"/>
              </a:spcAft>
              <a:buClr>
                <a:schemeClr val="dk1"/>
              </a:buClr>
              <a:buSzPts val="1400"/>
              <a:buChar char="»"/>
              <a:defRPr/>
            </a:lvl6pPr>
            <a:lvl7pPr indent="-317500" lvl="6" marL="3200400" rtl="0" algn="l">
              <a:spcBef>
                <a:spcPts val="360"/>
              </a:spcBef>
              <a:spcAft>
                <a:spcPts val="0"/>
              </a:spcAft>
              <a:buClr>
                <a:schemeClr val="dk1"/>
              </a:buClr>
              <a:buSzPts val="1400"/>
              <a:buChar char="»"/>
              <a:defRPr/>
            </a:lvl7pPr>
            <a:lvl8pPr indent="-317500" lvl="7" marL="3657600" rtl="0" algn="l">
              <a:spcBef>
                <a:spcPts val="360"/>
              </a:spcBef>
              <a:spcAft>
                <a:spcPts val="0"/>
              </a:spcAft>
              <a:buClr>
                <a:schemeClr val="dk1"/>
              </a:buClr>
              <a:buSzPts val="1400"/>
              <a:buChar char="»"/>
              <a:defRPr/>
            </a:lvl8pPr>
            <a:lvl9pPr indent="-317500" lvl="8" marL="4114800" rtl="0" algn="l">
              <a:spcBef>
                <a:spcPts val="360"/>
              </a:spcBef>
              <a:spcAft>
                <a:spcPts val="0"/>
              </a:spcAft>
              <a:buClr>
                <a:schemeClr val="dk1"/>
              </a:buClr>
              <a:buSzPts val="14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ontent">
  <p:cSld name="1_Title and Content">
    <p:spTree>
      <p:nvGrpSpPr>
        <p:cNvPr id="69" name="Shape 69"/>
        <p:cNvGrpSpPr/>
        <p:nvPr/>
      </p:nvGrpSpPr>
      <p:grpSpPr>
        <a:xfrm>
          <a:off x="0" y="0"/>
          <a:ext cx="0" cy="0"/>
          <a:chOff x="0" y="0"/>
          <a:chExt cx="0" cy="0"/>
        </a:xfrm>
      </p:grpSpPr>
      <p:sp>
        <p:nvSpPr>
          <p:cNvPr id="70" name="Shape 70"/>
          <p:cNvSpPr txBox="1"/>
          <p:nvPr>
            <p:ph idx="1" type="body"/>
          </p:nvPr>
        </p:nvSpPr>
        <p:spPr>
          <a:xfrm>
            <a:off x="360000" y="1276350"/>
            <a:ext cx="8460000" cy="4555650"/>
          </a:xfrm>
          <a:prstGeom prst="rect">
            <a:avLst/>
          </a:prstGeom>
          <a:noFill/>
          <a:ln>
            <a:noFill/>
          </a:ln>
        </p:spPr>
        <p:txBody>
          <a:bodyPr anchorCtr="0" anchor="t" bIns="91425" lIns="91425" spcFirstLastPara="1" rIns="91425" wrap="square" tIns="91425"/>
          <a:lstStyle>
            <a:lvl1pPr indent="-317500" lvl="0" marL="457200" rtl="0">
              <a:spcBef>
                <a:spcPts val="480"/>
              </a:spcBef>
              <a:spcAft>
                <a:spcPts val="0"/>
              </a:spcAft>
              <a:buSzPts val="1400"/>
              <a:buChar char="•"/>
              <a:defRPr/>
            </a:lvl1pPr>
            <a:lvl2pPr indent="-317500" lvl="1" marL="914400" rtl="0">
              <a:spcBef>
                <a:spcPts val="440"/>
              </a:spcBef>
              <a:spcAft>
                <a:spcPts val="0"/>
              </a:spcAft>
              <a:buSzPts val="1400"/>
              <a:buChar char="–"/>
              <a:defRPr/>
            </a:lvl2pPr>
            <a:lvl3pPr indent="-317500" lvl="2" marL="1371600" rtl="0">
              <a:spcBef>
                <a:spcPts val="400"/>
              </a:spcBef>
              <a:spcAft>
                <a:spcPts val="0"/>
              </a:spcAft>
              <a:buSzPts val="1400"/>
              <a:buChar char="•"/>
              <a:defRPr/>
            </a:lvl3pPr>
            <a:lvl4pPr indent="-317500" lvl="3" marL="1828800" rtl="0">
              <a:spcBef>
                <a:spcPts val="360"/>
              </a:spcBef>
              <a:spcAft>
                <a:spcPts val="0"/>
              </a:spcAft>
              <a:buSzPts val="1400"/>
              <a:buChar char="–"/>
              <a:defRPr/>
            </a:lvl4pPr>
            <a:lvl5pPr indent="-317500" lvl="4" marL="2286000" rtl="0">
              <a:spcBef>
                <a:spcPts val="360"/>
              </a:spcBef>
              <a:spcAft>
                <a:spcPts val="0"/>
              </a:spcAft>
              <a:buSzPts val="1400"/>
              <a:buChar char="»"/>
              <a:defRPr/>
            </a:lvl5pPr>
            <a:lvl6pPr indent="-317500" lvl="5" marL="2743200" rtl="0">
              <a:spcBef>
                <a:spcPts val="360"/>
              </a:spcBef>
              <a:spcAft>
                <a:spcPts val="0"/>
              </a:spcAft>
              <a:buSzPts val="1400"/>
              <a:buChar char="»"/>
              <a:defRPr/>
            </a:lvl6pPr>
            <a:lvl7pPr indent="-317500" lvl="6" marL="3200400" rtl="0">
              <a:spcBef>
                <a:spcPts val="360"/>
              </a:spcBef>
              <a:spcAft>
                <a:spcPts val="0"/>
              </a:spcAft>
              <a:buSzPts val="1400"/>
              <a:buChar char="»"/>
              <a:defRPr/>
            </a:lvl7pPr>
            <a:lvl8pPr indent="-317500" lvl="7" marL="3657600" rtl="0">
              <a:spcBef>
                <a:spcPts val="360"/>
              </a:spcBef>
              <a:spcAft>
                <a:spcPts val="0"/>
              </a:spcAft>
              <a:buSzPts val="1400"/>
              <a:buChar char="»"/>
              <a:defRPr/>
            </a:lvl8pPr>
            <a:lvl9pPr indent="-317500" lvl="8" marL="4114800" rtl="0">
              <a:spcBef>
                <a:spcPts val="360"/>
              </a:spcBef>
              <a:spcAft>
                <a:spcPts val="0"/>
              </a:spcAft>
              <a:buSzPts val="1400"/>
              <a:buChar char="»"/>
              <a:defRPr/>
            </a:lvl9pPr>
          </a:lstStyle>
          <a:p/>
        </p:txBody>
      </p:sp>
      <p:sp>
        <p:nvSpPr>
          <p:cNvPr id="71" name="Shape 71"/>
          <p:cNvSpPr txBox="1"/>
          <p:nvPr>
            <p:ph idx="2" type="body"/>
          </p:nvPr>
        </p:nvSpPr>
        <p:spPr>
          <a:xfrm>
            <a:off x="360363" y="270000"/>
            <a:ext cx="8460000" cy="893782"/>
          </a:xfrm>
          <a:prstGeom prst="rect">
            <a:avLst/>
          </a:prstGeom>
          <a:noFill/>
          <a:ln>
            <a:noFill/>
          </a:ln>
        </p:spPr>
        <p:txBody>
          <a:bodyPr anchorCtr="0" anchor="t" bIns="91425" lIns="91425" spcFirstLastPara="1" rIns="91425" wrap="square" tIns="91425"/>
          <a:lstStyle>
            <a:lvl1pPr indent="-228600" lvl="0" marL="457200" rtl="0">
              <a:lnSpc>
                <a:spcPct val="85000"/>
              </a:lnSpc>
              <a:spcBef>
                <a:spcPts val="0"/>
              </a:spcBef>
              <a:spcAft>
                <a:spcPts val="0"/>
              </a:spcAft>
              <a:buClr>
                <a:schemeClr val="accent2"/>
              </a:buClr>
              <a:buSzPts val="1400"/>
              <a:buFont typeface="Verdana"/>
              <a:buNone/>
              <a:defRPr/>
            </a:lvl1pPr>
            <a:lvl2pPr indent="-228600" lvl="1" marL="914400" rtl="0">
              <a:lnSpc>
                <a:spcPct val="85000"/>
              </a:lnSpc>
              <a:spcBef>
                <a:spcPts val="283"/>
              </a:spcBef>
              <a:spcAft>
                <a:spcPts val="0"/>
              </a:spcAft>
              <a:buClr>
                <a:schemeClr val="accent2"/>
              </a:buClr>
              <a:buSzPts val="1400"/>
              <a:buFont typeface="Verdana"/>
              <a:buNone/>
              <a:defRPr/>
            </a:lvl2pPr>
            <a:lvl3pPr indent="-228600" lvl="2" marL="1371600" rtl="0">
              <a:spcBef>
                <a:spcPts val="400"/>
              </a:spcBef>
              <a:spcAft>
                <a:spcPts val="0"/>
              </a:spcAft>
              <a:buClr>
                <a:srgbClr val="00A9CE"/>
              </a:buClr>
              <a:buSzPts val="1400"/>
              <a:buFont typeface="Verdana"/>
              <a:buNone/>
              <a:defRPr/>
            </a:lvl3pPr>
            <a:lvl4pPr indent="-228600" lvl="3" marL="1828800" rtl="0">
              <a:spcBef>
                <a:spcPts val="360"/>
              </a:spcBef>
              <a:spcAft>
                <a:spcPts val="0"/>
              </a:spcAft>
              <a:buClr>
                <a:srgbClr val="00A9CE"/>
              </a:buClr>
              <a:buSzPts val="1400"/>
              <a:buFont typeface="Verdana"/>
              <a:buNone/>
              <a:defRPr/>
            </a:lvl4pPr>
            <a:lvl5pPr indent="-228600" lvl="4" marL="2286000" rtl="0">
              <a:spcBef>
                <a:spcPts val="360"/>
              </a:spcBef>
              <a:spcAft>
                <a:spcPts val="0"/>
              </a:spcAft>
              <a:buClr>
                <a:srgbClr val="00A9CE"/>
              </a:buClr>
              <a:buSzPts val="1400"/>
              <a:buFont typeface="Verdana"/>
              <a:buNone/>
              <a:defRPr/>
            </a:lvl5pPr>
            <a:lvl6pPr indent="-317500" lvl="5" marL="2743200" rtl="0">
              <a:spcBef>
                <a:spcPts val="360"/>
              </a:spcBef>
              <a:spcAft>
                <a:spcPts val="0"/>
              </a:spcAft>
              <a:buSzPts val="1400"/>
              <a:buChar char="»"/>
              <a:defRPr/>
            </a:lvl6pPr>
            <a:lvl7pPr indent="-317500" lvl="6" marL="3200400" rtl="0">
              <a:spcBef>
                <a:spcPts val="360"/>
              </a:spcBef>
              <a:spcAft>
                <a:spcPts val="0"/>
              </a:spcAft>
              <a:buSzPts val="1400"/>
              <a:buChar char="»"/>
              <a:defRPr/>
            </a:lvl7pPr>
            <a:lvl8pPr indent="-317500" lvl="7" marL="3657600" rtl="0">
              <a:spcBef>
                <a:spcPts val="360"/>
              </a:spcBef>
              <a:spcAft>
                <a:spcPts val="0"/>
              </a:spcAft>
              <a:buSzPts val="1400"/>
              <a:buChar char="»"/>
              <a:defRPr/>
            </a:lvl8pPr>
            <a:lvl9pPr indent="-317500" lvl="8" marL="4114800" rtl="0">
              <a:spcBef>
                <a:spcPts val="360"/>
              </a:spcBef>
              <a:spcAft>
                <a:spcPts val="0"/>
              </a:spcAft>
              <a:buSzPts val="1400"/>
              <a:buChar char="»"/>
              <a:defRPr/>
            </a:lvl9pPr>
          </a:lstStyle>
          <a:p/>
        </p:txBody>
      </p:sp>
      <p:sp>
        <p:nvSpPr>
          <p:cNvPr id="72" name="Shape 72"/>
          <p:cNvSpPr txBox="1"/>
          <p:nvPr>
            <p:ph idx="11" type="ftr"/>
          </p:nvPr>
        </p:nvSpPr>
        <p:spPr>
          <a:xfrm>
            <a:off x="360363" y="6516688"/>
            <a:ext cx="6119812" cy="107950"/>
          </a:xfrm>
          <a:prstGeom prst="rect">
            <a:avLst/>
          </a:prstGeom>
          <a:noFill/>
          <a:ln>
            <a:noFill/>
          </a:ln>
        </p:spPr>
        <p:txBody>
          <a:bodyPr anchorCtr="0" anchor="t" bIns="91425" lIns="91425" spcFirstLastPara="1" rIns="91425" wrap="square" tIns="91425"/>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6" name="Shape 36"/>
        <p:cNvGrpSpPr/>
        <p:nvPr/>
      </p:nvGrpSpPr>
      <p:grpSpPr>
        <a:xfrm>
          <a:off x="0" y="0"/>
          <a:ext cx="0" cy="0"/>
          <a:chOff x="0" y="0"/>
          <a:chExt cx="0" cy="0"/>
        </a:xfrm>
      </p:grpSpPr>
      <p:sp>
        <p:nvSpPr>
          <p:cNvPr id="37" name="Shape 37"/>
          <p:cNvSpPr txBox="1"/>
          <p:nvPr>
            <p:ph type="title"/>
          </p:nvPr>
        </p:nvSpPr>
        <p:spPr>
          <a:xfrm>
            <a:off x="135875" y="-41300"/>
            <a:ext cx="5742900" cy="865200"/>
          </a:xfrm>
          <a:prstGeom prst="rect">
            <a:avLst/>
          </a:prstGeom>
          <a:noFill/>
          <a:ln>
            <a:noFill/>
          </a:ln>
        </p:spPr>
        <p:txBody>
          <a:bodyPr anchorCtr="0" anchor="ctr" bIns="91425" lIns="91425" spcFirstLastPara="1" rIns="91425" wrap="square" tIns="91425"/>
          <a:lstStyle>
            <a:lvl1pPr lvl="0" rtl="0" algn="l">
              <a:spcBef>
                <a:spcPts val="0"/>
              </a:spcBef>
              <a:spcAft>
                <a:spcPts val="0"/>
              </a:spcAft>
              <a:buClr>
                <a:srgbClr val="F3F3F3"/>
              </a:buClr>
              <a:buSzPts val="3000"/>
              <a:buChar char="●"/>
              <a:defRPr sz="3000">
                <a:solidFill>
                  <a:srgbClr val="F3F3F3"/>
                </a:solidFill>
              </a:defRPr>
            </a:lvl1pPr>
            <a:lvl2pPr lvl="1" rtl="0" algn="l">
              <a:spcBef>
                <a:spcPts val="0"/>
              </a:spcBef>
              <a:spcAft>
                <a:spcPts val="0"/>
              </a:spcAft>
              <a:buSzPts val="1400"/>
              <a:buChar char="○"/>
              <a:defRPr/>
            </a:lvl2pPr>
            <a:lvl3pPr lvl="2" rtl="0" algn="l">
              <a:spcBef>
                <a:spcPts val="0"/>
              </a:spcBef>
              <a:spcAft>
                <a:spcPts val="0"/>
              </a:spcAft>
              <a:buSzPts val="1400"/>
              <a:buChar char="■"/>
              <a:defRPr/>
            </a:lvl3pPr>
            <a:lvl4pPr lvl="3" rtl="0" algn="l">
              <a:spcBef>
                <a:spcPts val="0"/>
              </a:spcBef>
              <a:spcAft>
                <a:spcPts val="0"/>
              </a:spcAft>
              <a:buSzPts val="1400"/>
              <a:buChar char="●"/>
              <a:defRPr/>
            </a:lvl4pPr>
            <a:lvl5pPr lvl="4" rtl="0" algn="l">
              <a:spcBef>
                <a:spcPts val="0"/>
              </a:spcBef>
              <a:spcAft>
                <a:spcPts val="0"/>
              </a:spcAft>
              <a:buSzPts val="1400"/>
              <a:buChar char="○"/>
              <a:defRPr/>
            </a:lvl5pPr>
            <a:lvl6pPr lvl="5" marL="457200" rtl="0" algn="l">
              <a:spcBef>
                <a:spcPts val="0"/>
              </a:spcBef>
              <a:spcAft>
                <a:spcPts val="0"/>
              </a:spcAft>
              <a:buSzPts val="1400"/>
              <a:buChar char="■"/>
              <a:defRPr/>
            </a:lvl6pPr>
            <a:lvl7pPr lvl="6" marL="914400" rtl="0" algn="l">
              <a:spcBef>
                <a:spcPts val="0"/>
              </a:spcBef>
              <a:spcAft>
                <a:spcPts val="0"/>
              </a:spcAft>
              <a:buSzPts val="1400"/>
              <a:buChar char="●"/>
              <a:defRPr/>
            </a:lvl7pPr>
            <a:lvl8pPr lvl="7" marL="1371600" rtl="0" algn="l">
              <a:spcBef>
                <a:spcPts val="0"/>
              </a:spcBef>
              <a:spcAft>
                <a:spcPts val="0"/>
              </a:spcAft>
              <a:buSzPts val="1400"/>
              <a:buChar char="○"/>
              <a:defRPr/>
            </a:lvl8pPr>
            <a:lvl9pPr lvl="8" marL="1828800" rtl="0" algn="l">
              <a:spcBef>
                <a:spcPts val="0"/>
              </a:spcBef>
              <a:spcAft>
                <a:spcPts val="0"/>
              </a:spcAft>
              <a:buSzPts val="1400"/>
              <a:buChar char="■"/>
              <a:defRPr/>
            </a:lvl9pPr>
          </a:lstStyle>
          <a:p/>
        </p:txBody>
      </p:sp>
      <p:sp>
        <p:nvSpPr>
          <p:cNvPr id="38" name="Shape 38"/>
          <p:cNvSpPr txBox="1"/>
          <p:nvPr>
            <p:ph idx="1" type="body"/>
          </p:nvPr>
        </p:nvSpPr>
        <p:spPr>
          <a:xfrm>
            <a:off x="250825" y="1047925"/>
            <a:ext cx="8631300" cy="5355900"/>
          </a:xfrm>
          <a:prstGeom prst="rect">
            <a:avLst/>
          </a:prstGeom>
          <a:noFill/>
          <a:ln>
            <a:noFill/>
          </a:ln>
        </p:spPr>
        <p:txBody>
          <a:bodyPr anchorCtr="0" anchor="t" bIns="91425" lIns="91425" spcFirstLastPara="1" rIns="91425" wrap="square" tIns="91425"/>
          <a:lstStyle>
            <a:lvl1pPr indent="-355600" lvl="0" marL="457200" rtl="0" algn="l">
              <a:spcBef>
                <a:spcPts val="480"/>
              </a:spcBef>
              <a:spcAft>
                <a:spcPts val="0"/>
              </a:spcAft>
              <a:buClr>
                <a:schemeClr val="dk1"/>
              </a:buClr>
              <a:buSzPts val="2000"/>
              <a:buFont typeface="Verdana"/>
              <a:buChar char="•"/>
              <a:defRPr sz="2000"/>
            </a:lvl1pPr>
            <a:lvl2pPr indent="-355600" lvl="1" marL="914400" rtl="0" algn="l">
              <a:spcBef>
                <a:spcPts val="440"/>
              </a:spcBef>
              <a:spcAft>
                <a:spcPts val="0"/>
              </a:spcAft>
              <a:buClr>
                <a:schemeClr val="dk2"/>
              </a:buClr>
              <a:buSzPts val="2000"/>
              <a:buFont typeface="Verdana"/>
              <a:buChar char="–"/>
              <a:defRPr sz="2000"/>
            </a:lvl2pPr>
            <a:lvl3pPr indent="-355600" lvl="2" marL="1371600" rtl="0" algn="l">
              <a:spcBef>
                <a:spcPts val="400"/>
              </a:spcBef>
              <a:spcAft>
                <a:spcPts val="0"/>
              </a:spcAft>
              <a:buClr>
                <a:schemeClr val="dk1"/>
              </a:buClr>
              <a:buSzPts val="2000"/>
              <a:buFont typeface="Verdana"/>
              <a:buChar char="•"/>
              <a:defRPr sz="2000"/>
            </a:lvl3pPr>
            <a:lvl4pPr indent="-355600" lvl="3" marL="1828800" rtl="0" algn="l">
              <a:spcBef>
                <a:spcPts val="360"/>
              </a:spcBef>
              <a:spcAft>
                <a:spcPts val="0"/>
              </a:spcAft>
              <a:buClr>
                <a:schemeClr val="dk1"/>
              </a:buClr>
              <a:buSzPts val="2000"/>
              <a:buChar char="–"/>
              <a:defRPr sz="2000"/>
            </a:lvl4pPr>
            <a:lvl5pPr indent="-355600" lvl="4" marL="2286000" rtl="0" algn="l">
              <a:spcBef>
                <a:spcPts val="360"/>
              </a:spcBef>
              <a:spcAft>
                <a:spcPts val="0"/>
              </a:spcAft>
              <a:buClr>
                <a:schemeClr val="dk1"/>
              </a:buClr>
              <a:buSzPts val="2000"/>
              <a:buChar char="»"/>
              <a:defRPr sz="2000"/>
            </a:lvl5pPr>
            <a:lvl6pPr indent="-355600" lvl="5" marL="2743200" rtl="0" algn="l">
              <a:spcBef>
                <a:spcPts val="360"/>
              </a:spcBef>
              <a:spcAft>
                <a:spcPts val="0"/>
              </a:spcAft>
              <a:buClr>
                <a:schemeClr val="dk1"/>
              </a:buClr>
              <a:buSzPts val="2000"/>
              <a:buChar char="»"/>
              <a:defRPr sz="2000"/>
            </a:lvl6pPr>
            <a:lvl7pPr indent="-355600" lvl="6" marL="3200400" rtl="0" algn="l">
              <a:spcBef>
                <a:spcPts val="360"/>
              </a:spcBef>
              <a:spcAft>
                <a:spcPts val="0"/>
              </a:spcAft>
              <a:buClr>
                <a:schemeClr val="dk1"/>
              </a:buClr>
              <a:buSzPts val="2000"/>
              <a:buChar char="»"/>
              <a:defRPr sz="2000"/>
            </a:lvl7pPr>
            <a:lvl8pPr indent="-355600" lvl="7" marL="3657600" rtl="0" algn="l">
              <a:spcBef>
                <a:spcPts val="360"/>
              </a:spcBef>
              <a:spcAft>
                <a:spcPts val="0"/>
              </a:spcAft>
              <a:buClr>
                <a:schemeClr val="dk1"/>
              </a:buClr>
              <a:buSzPts val="2000"/>
              <a:buChar char="»"/>
              <a:defRPr sz="2000"/>
            </a:lvl8pPr>
            <a:lvl9pPr indent="-355600" lvl="8" marL="4114800" rtl="0" algn="l">
              <a:spcBef>
                <a:spcPts val="360"/>
              </a:spcBef>
              <a:spcAft>
                <a:spcPts val="0"/>
              </a:spcAft>
              <a:buClr>
                <a:schemeClr val="dk1"/>
              </a:buClr>
              <a:buSzPts val="2000"/>
              <a:buChar char="»"/>
              <a:defRPr sz="20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9" name="Shape 39"/>
        <p:cNvGrpSpPr/>
        <p:nvPr/>
      </p:nvGrpSpPr>
      <p:grpSpPr>
        <a:xfrm>
          <a:off x="0" y="0"/>
          <a:ext cx="0" cy="0"/>
          <a:chOff x="0" y="0"/>
          <a:chExt cx="0" cy="0"/>
        </a:xfrm>
      </p:grpSpPr>
      <p:sp>
        <p:nvSpPr>
          <p:cNvPr id="40" name="Shape 40"/>
          <p:cNvSpPr txBox="1"/>
          <p:nvPr>
            <p:ph type="title"/>
          </p:nvPr>
        </p:nvSpPr>
        <p:spPr>
          <a:xfrm>
            <a:off x="135875" y="-41300"/>
            <a:ext cx="5742900" cy="865200"/>
          </a:xfrm>
          <a:prstGeom prst="rect">
            <a:avLst/>
          </a:prstGeom>
          <a:noFill/>
          <a:ln>
            <a:noFill/>
          </a:ln>
        </p:spPr>
        <p:txBody>
          <a:bodyPr anchorCtr="0" anchor="ctr" bIns="91425" lIns="91425" spcFirstLastPara="1" rIns="91425" wrap="square" tIns="91425"/>
          <a:lstStyle>
            <a:lvl1pPr lvl="0" rtl="0" algn="l">
              <a:spcBef>
                <a:spcPts val="0"/>
              </a:spcBef>
              <a:spcAft>
                <a:spcPts val="0"/>
              </a:spcAft>
              <a:buSzPts val="2400"/>
              <a:buChar char="●"/>
              <a:defRPr/>
            </a:lvl1pPr>
            <a:lvl2pPr lvl="1" rtl="0" algn="l">
              <a:spcBef>
                <a:spcPts val="0"/>
              </a:spcBef>
              <a:spcAft>
                <a:spcPts val="0"/>
              </a:spcAft>
              <a:buSzPts val="1400"/>
              <a:buChar char="○"/>
              <a:defRPr/>
            </a:lvl2pPr>
            <a:lvl3pPr lvl="2" rtl="0" algn="l">
              <a:spcBef>
                <a:spcPts val="0"/>
              </a:spcBef>
              <a:spcAft>
                <a:spcPts val="0"/>
              </a:spcAft>
              <a:buSzPts val="1400"/>
              <a:buChar char="■"/>
              <a:defRPr/>
            </a:lvl3pPr>
            <a:lvl4pPr lvl="3" rtl="0" algn="l">
              <a:spcBef>
                <a:spcPts val="0"/>
              </a:spcBef>
              <a:spcAft>
                <a:spcPts val="0"/>
              </a:spcAft>
              <a:buSzPts val="1400"/>
              <a:buChar char="●"/>
              <a:defRPr/>
            </a:lvl4pPr>
            <a:lvl5pPr lvl="4" rtl="0" algn="l">
              <a:spcBef>
                <a:spcPts val="0"/>
              </a:spcBef>
              <a:spcAft>
                <a:spcPts val="0"/>
              </a:spcAft>
              <a:buSzPts val="1400"/>
              <a:buChar char="○"/>
              <a:defRPr/>
            </a:lvl5pPr>
            <a:lvl6pPr lvl="5" marL="457200" rtl="0" algn="l">
              <a:spcBef>
                <a:spcPts val="0"/>
              </a:spcBef>
              <a:spcAft>
                <a:spcPts val="0"/>
              </a:spcAft>
              <a:buSzPts val="1400"/>
              <a:buChar char="■"/>
              <a:defRPr/>
            </a:lvl6pPr>
            <a:lvl7pPr lvl="6" marL="914400" rtl="0" algn="l">
              <a:spcBef>
                <a:spcPts val="0"/>
              </a:spcBef>
              <a:spcAft>
                <a:spcPts val="0"/>
              </a:spcAft>
              <a:buSzPts val="1400"/>
              <a:buChar char="●"/>
              <a:defRPr/>
            </a:lvl7pPr>
            <a:lvl8pPr lvl="7" marL="1371600" rtl="0" algn="l">
              <a:spcBef>
                <a:spcPts val="0"/>
              </a:spcBef>
              <a:spcAft>
                <a:spcPts val="0"/>
              </a:spcAft>
              <a:buSzPts val="1400"/>
              <a:buChar char="○"/>
              <a:defRPr/>
            </a:lvl8pPr>
            <a:lvl9pPr lvl="8" marL="1828800" rtl="0" algn="l">
              <a:spcBef>
                <a:spcPts val="0"/>
              </a:spcBef>
              <a:spcAft>
                <a:spcPts val="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41" name="Shape 41"/>
        <p:cNvGrpSpPr/>
        <p:nvPr/>
      </p:nvGrpSpPr>
      <p:grpSpPr>
        <a:xfrm>
          <a:off x="0" y="0"/>
          <a:ext cx="0" cy="0"/>
          <a:chOff x="0" y="0"/>
          <a:chExt cx="0" cy="0"/>
        </a:xfrm>
      </p:grpSpPr>
      <p:sp>
        <p:nvSpPr>
          <p:cNvPr id="42" name="Shape 42"/>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lstStyle>
            <a:lvl1pPr lvl="0" rtl="0" algn="l">
              <a:spcBef>
                <a:spcPts val="0"/>
              </a:spcBef>
              <a:spcAft>
                <a:spcPts val="0"/>
              </a:spcAft>
              <a:buSzPts val="2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43" name="Shape 43"/>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lstStyle>
            <a:lvl1pPr indent="-228600" lvl="0" marL="457200" rtl="0">
              <a:spcBef>
                <a:spcPts val="480"/>
              </a:spcBef>
              <a:spcAft>
                <a:spcPts val="0"/>
              </a:spcAft>
              <a:buSzPts val="1400"/>
              <a:buFont typeface="Verdana"/>
              <a:buNone/>
              <a:defRPr/>
            </a:lvl1pPr>
            <a:lvl2pPr indent="-228600" lvl="1" marL="914400" rtl="0">
              <a:spcBef>
                <a:spcPts val="440"/>
              </a:spcBef>
              <a:spcAft>
                <a:spcPts val="0"/>
              </a:spcAft>
              <a:buSzPts val="1400"/>
              <a:buFont typeface="Verdana"/>
              <a:buNone/>
              <a:defRPr/>
            </a:lvl2pPr>
            <a:lvl3pPr indent="-228600" lvl="2" marL="1371600" rtl="0">
              <a:spcBef>
                <a:spcPts val="400"/>
              </a:spcBef>
              <a:spcAft>
                <a:spcPts val="0"/>
              </a:spcAft>
              <a:buSzPts val="1400"/>
              <a:buFont typeface="Verdana"/>
              <a:buNone/>
              <a:defRPr/>
            </a:lvl3pPr>
            <a:lvl4pPr indent="-228600" lvl="3" marL="1828800" rtl="0">
              <a:spcBef>
                <a:spcPts val="360"/>
              </a:spcBef>
              <a:spcAft>
                <a:spcPts val="0"/>
              </a:spcAft>
              <a:buSzPts val="1400"/>
              <a:buFont typeface="Verdana"/>
              <a:buNone/>
              <a:defRPr/>
            </a:lvl4pPr>
            <a:lvl5pPr indent="-228600" lvl="4" marL="2286000" rtl="0">
              <a:spcBef>
                <a:spcPts val="360"/>
              </a:spcBef>
              <a:spcAft>
                <a:spcPts val="0"/>
              </a:spcAft>
              <a:buSzPts val="1400"/>
              <a:buFont typeface="Verdana"/>
              <a:buNone/>
              <a:defRPr/>
            </a:lvl5pPr>
            <a:lvl6pPr indent="-228600" lvl="5" marL="2743200" rtl="0">
              <a:spcBef>
                <a:spcPts val="360"/>
              </a:spcBef>
              <a:spcAft>
                <a:spcPts val="0"/>
              </a:spcAft>
              <a:buSzPts val="1400"/>
              <a:buFont typeface="Verdana"/>
              <a:buNone/>
              <a:defRPr/>
            </a:lvl6pPr>
            <a:lvl7pPr indent="-228600" lvl="6" marL="3200400" rtl="0">
              <a:spcBef>
                <a:spcPts val="360"/>
              </a:spcBef>
              <a:spcAft>
                <a:spcPts val="0"/>
              </a:spcAft>
              <a:buSzPts val="1400"/>
              <a:buFont typeface="Verdana"/>
              <a:buNone/>
              <a:defRPr/>
            </a:lvl7pPr>
            <a:lvl8pPr indent="-228600" lvl="7" marL="3657600" rtl="0">
              <a:spcBef>
                <a:spcPts val="360"/>
              </a:spcBef>
              <a:spcAft>
                <a:spcPts val="0"/>
              </a:spcAft>
              <a:buSzPts val="1400"/>
              <a:buFont typeface="Verdana"/>
              <a:buNone/>
              <a:defRPr/>
            </a:lvl8pPr>
            <a:lvl9pPr indent="-228600" lvl="8" marL="4114800" rtl="0">
              <a:spcBef>
                <a:spcPts val="360"/>
              </a:spcBef>
              <a:spcAft>
                <a:spcPts val="0"/>
              </a:spcAft>
              <a:buSzPts val="1400"/>
              <a:buFont typeface="Verdana"/>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4" name="Shape 44"/>
        <p:cNvGrpSpPr/>
        <p:nvPr/>
      </p:nvGrpSpPr>
      <p:grpSpPr>
        <a:xfrm>
          <a:off x="0" y="0"/>
          <a:ext cx="0" cy="0"/>
          <a:chOff x="0" y="0"/>
          <a:chExt cx="0" cy="0"/>
        </a:xfrm>
      </p:grpSpPr>
      <p:sp>
        <p:nvSpPr>
          <p:cNvPr id="45" name="Shape 45"/>
          <p:cNvSpPr txBox="1"/>
          <p:nvPr>
            <p:ph type="title"/>
          </p:nvPr>
        </p:nvSpPr>
        <p:spPr>
          <a:xfrm>
            <a:off x="135875" y="-41300"/>
            <a:ext cx="5742900" cy="865200"/>
          </a:xfrm>
          <a:prstGeom prst="rect">
            <a:avLst/>
          </a:prstGeom>
          <a:noFill/>
          <a:ln>
            <a:noFill/>
          </a:ln>
        </p:spPr>
        <p:txBody>
          <a:bodyPr anchorCtr="0" anchor="ctr" bIns="91425" lIns="91425" spcFirstLastPara="1" rIns="91425" wrap="square" tIns="91425"/>
          <a:lstStyle>
            <a:lvl1pPr lvl="0" rtl="0" algn="l">
              <a:spcBef>
                <a:spcPts val="0"/>
              </a:spcBef>
              <a:spcAft>
                <a:spcPts val="0"/>
              </a:spcAft>
              <a:buSzPts val="2400"/>
              <a:buChar char="●"/>
              <a:defRPr/>
            </a:lvl1pPr>
            <a:lvl2pPr lvl="1" rtl="0" algn="l">
              <a:spcBef>
                <a:spcPts val="0"/>
              </a:spcBef>
              <a:spcAft>
                <a:spcPts val="0"/>
              </a:spcAft>
              <a:buSzPts val="1400"/>
              <a:buChar char="○"/>
              <a:defRPr/>
            </a:lvl2pPr>
            <a:lvl3pPr lvl="2" rtl="0" algn="l">
              <a:spcBef>
                <a:spcPts val="0"/>
              </a:spcBef>
              <a:spcAft>
                <a:spcPts val="0"/>
              </a:spcAft>
              <a:buSzPts val="1400"/>
              <a:buChar char="■"/>
              <a:defRPr/>
            </a:lvl3pPr>
            <a:lvl4pPr lvl="3" rtl="0" algn="l">
              <a:spcBef>
                <a:spcPts val="0"/>
              </a:spcBef>
              <a:spcAft>
                <a:spcPts val="0"/>
              </a:spcAft>
              <a:buSzPts val="1400"/>
              <a:buChar char="●"/>
              <a:defRPr/>
            </a:lvl4pPr>
            <a:lvl5pPr lvl="4" rtl="0" algn="l">
              <a:spcBef>
                <a:spcPts val="0"/>
              </a:spcBef>
              <a:spcAft>
                <a:spcPts val="0"/>
              </a:spcAft>
              <a:buSzPts val="1400"/>
              <a:buChar char="○"/>
              <a:defRPr/>
            </a:lvl5pPr>
            <a:lvl6pPr lvl="5" marL="457200" rtl="0" algn="l">
              <a:spcBef>
                <a:spcPts val="0"/>
              </a:spcBef>
              <a:spcAft>
                <a:spcPts val="0"/>
              </a:spcAft>
              <a:buSzPts val="1400"/>
              <a:buChar char="■"/>
              <a:defRPr/>
            </a:lvl6pPr>
            <a:lvl7pPr lvl="6" marL="914400" rtl="0" algn="l">
              <a:spcBef>
                <a:spcPts val="0"/>
              </a:spcBef>
              <a:spcAft>
                <a:spcPts val="0"/>
              </a:spcAft>
              <a:buSzPts val="1400"/>
              <a:buChar char="●"/>
              <a:defRPr/>
            </a:lvl7pPr>
            <a:lvl8pPr lvl="7" marL="1371600" rtl="0" algn="l">
              <a:spcBef>
                <a:spcPts val="0"/>
              </a:spcBef>
              <a:spcAft>
                <a:spcPts val="0"/>
              </a:spcAft>
              <a:buSzPts val="1400"/>
              <a:buChar char="○"/>
              <a:defRPr/>
            </a:lvl8pPr>
            <a:lvl9pPr lvl="8" marL="1828800" rtl="0" algn="l">
              <a:spcBef>
                <a:spcPts val="0"/>
              </a:spcBef>
              <a:spcAft>
                <a:spcPts val="0"/>
              </a:spcAft>
              <a:buSzPts val="1400"/>
              <a:buChar char="■"/>
              <a:defRPr/>
            </a:lvl9pPr>
          </a:lstStyle>
          <a:p/>
        </p:txBody>
      </p:sp>
      <p:sp>
        <p:nvSpPr>
          <p:cNvPr id="46" name="Shape 46"/>
          <p:cNvSpPr txBox="1"/>
          <p:nvPr>
            <p:ph idx="1" type="body"/>
          </p:nvPr>
        </p:nvSpPr>
        <p:spPr>
          <a:xfrm>
            <a:off x="250825" y="1449388"/>
            <a:ext cx="4238625" cy="4954587"/>
          </a:xfrm>
          <a:prstGeom prst="rect">
            <a:avLst/>
          </a:prstGeom>
          <a:noFill/>
          <a:ln>
            <a:noFill/>
          </a:ln>
        </p:spPr>
        <p:txBody>
          <a:bodyPr anchorCtr="0" anchor="t" bIns="91425" lIns="91425" spcFirstLastPara="1" rIns="91425" wrap="square" tIns="91425"/>
          <a:lstStyle>
            <a:lvl1pPr indent="-317500" lvl="0" marL="457200" rtl="0">
              <a:spcBef>
                <a:spcPts val="480"/>
              </a:spcBef>
              <a:spcAft>
                <a:spcPts val="0"/>
              </a:spcAft>
              <a:buSzPts val="1400"/>
              <a:buChar char="•"/>
              <a:defRPr/>
            </a:lvl1pPr>
            <a:lvl2pPr indent="-317500" lvl="1" marL="914400" rtl="0">
              <a:spcBef>
                <a:spcPts val="440"/>
              </a:spcBef>
              <a:spcAft>
                <a:spcPts val="0"/>
              </a:spcAft>
              <a:buSzPts val="1400"/>
              <a:buChar char="–"/>
              <a:defRPr/>
            </a:lvl2pPr>
            <a:lvl3pPr indent="-317500" lvl="2" marL="1371600" rtl="0">
              <a:spcBef>
                <a:spcPts val="400"/>
              </a:spcBef>
              <a:spcAft>
                <a:spcPts val="0"/>
              </a:spcAft>
              <a:buSzPts val="1400"/>
              <a:buChar char="•"/>
              <a:defRPr/>
            </a:lvl3pPr>
            <a:lvl4pPr indent="-317500" lvl="3" marL="1828800" rtl="0">
              <a:spcBef>
                <a:spcPts val="360"/>
              </a:spcBef>
              <a:spcAft>
                <a:spcPts val="0"/>
              </a:spcAft>
              <a:buSzPts val="1400"/>
              <a:buChar char="–"/>
              <a:defRPr/>
            </a:lvl4pPr>
            <a:lvl5pPr indent="-317500" lvl="4" marL="2286000" rtl="0">
              <a:spcBef>
                <a:spcPts val="360"/>
              </a:spcBef>
              <a:spcAft>
                <a:spcPts val="0"/>
              </a:spcAft>
              <a:buSzPts val="1400"/>
              <a:buChar char="»"/>
              <a:defRPr/>
            </a:lvl5pPr>
            <a:lvl6pPr indent="-317500" lvl="5" marL="2743200" rtl="0">
              <a:spcBef>
                <a:spcPts val="360"/>
              </a:spcBef>
              <a:spcAft>
                <a:spcPts val="0"/>
              </a:spcAft>
              <a:buSzPts val="1400"/>
              <a:buChar char="»"/>
              <a:defRPr/>
            </a:lvl6pPr>
            <a:lvl7pPr indent="-317500" lvl="6" marL="3200400" rtl="0">
              <a:spcBef>
                <a:spcPts val="360"/>
              </a:spcBef>
              <a:spcAft>
                <a:spcPts val="0"/>
              </a:spcAft>
              <a:buSzPts val="1400"/>
              <a:buChar char="»"/>
              <a:defRPr/>
            </a:lvl7pPr>
            <a:lvl8pPr indent="-317500" lvl="7" marL="3657600" rtl="0">
              <a:spcBef>
                <a:spcPts val="360"/>
              </a:spcBef>
              <a:spcAft>
                <a:spcPts val="0"/>
              </a:spcAft>
              <a:buSzPts val="1400"/>
              <a:buChar char="»"/>
              <a:defRPr/>
            </a:lvl8pPr>
            <a:lvl9pPr indent="-317500" lvl="8" marL="4114800" rtl="0">
              <a:spcBef>
                <a:spcPts val="360"/>
              </a:spcBef>
              <a:spcAft>
                <a:spcPts val="0"/>
              </a:spcAft>
              <a:buSzPts val="1400"/>
              <a:buChar char="»"/>
              <a:defRPr/>
            </a:lvl9pPr>
          </a:lstStyle>
          <a:p/>
        </p:txBody>
      </p:sp>
      <p:sp>
        <p:nvSpPr>
          <p:cNvPr id="47" name="Shape 47"/>
          <p:cNvSpPr txBox="1"/>
          <p:nvPr>
            <p:ph idx="2" type="body"/>
          </p:nvPr>
        </p:nvSpPr>
        <p:spPr>
          <a:xfrm>
            <a:off x="4641850" y="1449388"/>
            <a:ext cx="4240213" cy="4954587"/>
          </a:xfrm>
          <a:prstGeom prst="rect">
            <a:avLst/>
          </a:prstGeom>
          <a:noFill/>
          <a:ln>
            <a:noFill/>
          </a:ln>
        </p:spPr>
        <p:txBody>
          <a:bodyPr anchorCtr="0" anchor="t" bIns="91425" lIns="91425" spcFirstLastPara="1" rIns="91425" wrap="square" tIns="91425"/>
          <a:lstStyle>
            <a:lvl1pPr indent="-317500" lvl="0" marL="457200" rtl="0">
              <a:spcBef>
                <a:spcPts val="480"/>
              </a:spcBef>
              <a:spcAft>
                <a:spcPts val="0"/>
              </a:spcAft>
              <a:buSzPts val="1400"/>
              <a:buChar char="•"/>
              <a:defRPr/>
            </a:lvl1pPr>
            <a:lvl2pPr indent="-317500" lvl="1" marL="914400" rtl="0">
              <a:spcBef>
                <a:spcPts val="440"/>
              </a:spcBef>
              <a:spcAft>
                <a:spcPts val="0"/>
              </a:spcAft>
              <a:buSzPts val="1400"/>
              <a:buChar char="–"/>
              <a:defRPr/>
            </a:lvl2pPr>
            <a:lvl3pPr indent="-317500" lvl="2" marL="1371600" rtl="0">
              <a:spcBef>
                <a:spcPts val="400"/>
              </a:spcBef>
              <a:spcAft>
                <a:spcPts val="0"/>
              </a:spcAft>
              <a:buSzPts val="1400"/>
              <a:buChar char="•"/>
              <a:defRPr/>
            </a:lvl3pPr>
            <a:lvl4pPr indent="-317500" lvl="3" marL="1828800" rtl="0">
              <a:spcBef>
                <a:spcPts val="360"/>
              </a:spcBef>
              <a:spcAft>
                <a:spcPts val="0"/>
              </a:spcAft>
              <a:buSzPts val="1400"/>
              <a:buChar char="–"/>
              <a:defRPr/>
            </a:lvl4pPr>
            <a:lvl5pPr indent="-317500" lvl="4" marL="2286000" rtl="0">
              <a:spcBef>
                <a:spcPts val="360"/>
              </a:spcBef>
              <a:spcAft>
                <a:spcPts val="0"/>
              </a:spcAft>
              <a:buSzPts val="1400"/>
              <a:buChar char="»"/>
              <a:defRPr/>
            </a:lvl5pPr>
            <a:lvl6pPr indent="-317500" lvl="5" marL="2743200" rtl="0">
              <a:spcBef>
                <a:spcPts val="360"/>
              </a:spcBef>
              <a:spcAft>
                <a:spcPts val="0"/>
              </a:spcAft>
              <a:buSzPts val="1400"/>
              <a:buChar char="»"/>
              <a:defRPr/>
            </a:lvl6pPr>
            <a:lvl7pPr indent="-317500" lvl="6" marL="3200400" rtl="0">
              <a:spcBef>
                <a:spcPts val="360"/>
              </a:spcBef>
              <a:spcAft>
                <a:spcPts val="0"/>
              </a:spcAft>
              <a:buSzPts val="1400"/>
              <a:buChar char="»"/>
              <a:defRPr/>
            </a:lvl7pPr>
            <a:lvl8pPr indent="-317500" lvl="7" marL="3657600" rtl="0">
              <a:spcBef>
                <a:spcPts val="360"/>
              </a:spcBef>
              <a:spcAft>
                <a:spcPts val="0"/>
              </a:spcAft>
              <a:buSzPts val="1400"/>
              <a:buChar char="»"/>
              <a:defRPr/>
            </a:lvl8pPr>
            <a:lvl9pPr indent="-317500" lvl="8" marL="4114800" rtl="0">
              <a:spcBef>
                <a:spcPts val="360"/>
              </a:spcBef>
              <a:spcAft>
                <a:spcPts val="0"/>
              </a:spcAft>
              <a:buSzPts val="14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8" name="Shape 48"/>
        <p:cNvGrpSpPr/>
        <p:nvPr/>
      </p:nvGrpSpPr>
      <p:grpSpPr>
        <a:xfrm>
          <a:off x="0" y="0"/>
          <a:ext cx="0" cy="0"/>
          <a:chOff x="0" y="0"/>
          <a:chExt cx="0" cy="0"/>
        </a:xfrm>
      </p:grpSpPr>
      <p:sp>
        <p:nvSpPr>
          <p:cNvPr id="49" name="Shape 49"/>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rtl="0">
              <a:spcBef>
                <a:spcPts val="0"/>
              </a:spcBef>
              <a:spcAft>
                <a:spcPts val="0"/>
              </a:spcAft>
              <a:buSzPts val="2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50" name="Shape 50"/>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lstStyle>
            <a:lvl1pPr indent="-228600" lvl="0" marL="457200" rtl="0">
              <a:spcBef>
                <a:spcPts val="480"/>
              </a:spcBef>
              <a:spcAft>
                <a:spcPts val="0"/>
              </a:spcAft>
              <a:buSzPts val="1400"/>
              <a:buFont typeface="Verdana"/>
              <a:buNone/>
              <a:defRPr/>
            </a:lvl1pPr>
            <a:lvl2pPr indent="-228600" lvl="1" marL="914400" rtl="0">
              <a:spcBef>
                <a:spcPts val="440"/>
              </a:spcBef>
              <a:spcAft>
                <a:spcPts val="0"/>
              </a:spcAft>
              <a:buSzPts val="1400"/>
              <a:buFont typeface="Verdana"/>
              <a:buNone/>
              <a:defRPr/>
            </a:lvl2pPr>
            <a:lvl3pPr indent="-228600" lvl="2" marL="1371600" rtl="0">
              <a:spcBef>
                <a:spcPts val="400"/>
              </a:spcBef>
              <a:spcAft>
                <a:spcPts val="0"/>
              </a:spcAft>
              <a:buSzPts val="1400"/>
              <a:buFont typeface="Verdana"/>
              <a:buNone/>
              <a:defRPr/>
            </a:lvl3pPr>
            <a:lvl4pPr indent="-228600" lvl="3" marL="1828800" rtl="0">
              <a:spcBef>
                <a:spcPts val="360"/>
              </a:spcBef>
              <a:spcAft>
                <a:spcPts val="0"/>
              </a:spcAft>
              <a:buSzPts val="1400"/>
              <a:buFont typeface="Verdana"/>
              <a:buNone/>
              <a:defRPr/>
            </a:lvl4pPr>
            <a:lvl5pPr indent="-228600" lvl="4" marL="2286000" rtl="0">
              <a:spcBef>
                <a:spcPts val="360"/>
              </a:spcBef>
              <a:spcAft>
                <a:spcPts val="0"/>
              </a:spcAft>
              <a:buSzPts val="1400"/>
              <a:buFont typeface="Verdana"/>
              <a:buNone/>
              <a:defRPr/>
            </a:lvl5pPr>
            <a:lvl6pPr indent="-228600" lvl="5" marL="2743200" rtl="0">
              <a:spcBef>
                <a:spcPts val="360"/>
              </a:spcBef>
              <a:spcAft>
                <a:spcPts val="0"/>
              </a:spcAft>
              <a:buSzPts val="1400"/>
              <a:buFont typeface="Verdana"/>
              <a:buNone/>
              <a:defRPr/>
            </a:lvl6pPr>
            <a:lvl7pPr indent="-228600" lvl="6" marL="3200400" rtl="0">
              <a:spcBef>
                <a:spcPts val="360"/>
              </a:spcBef>
              <a:spcAft>
                <a:spcPts val="0"/>
              </a:spcAft>
              <a:buSzPts val="1400"/>
              <a:buFont typeface="Verdana"/>
              <a:buNone/>
              <a:defRPr/>
            </a:lvl7pPr>
            <a:lvl8pPr indent="-228600" lvl="7" marL="3657600" rtl="0">
              <a:spcBef>
                <a:spcPts val="360"/>
              </a:spcBef>
              <a:spcAft>
                <a:spcPts val="0"/>
              </a:spcAft>
              <a:buSzPts val="1400"/>
              <a:buFont typeface="Verdana"/>
              <a:buNone/>
              <a:defRPr/>
            </a:lvl8pPr>
            <a:lvl9pPr indent="-228600" lvl="8" marL="4114800" rtl="0">
              <a:spcBef>
                <a:spcPts val="360"/>
              </a:spcBef>
              <a:spcAft>
                <a:spcPts val="0"/>
              </a:spcAft>
              <a:buSzPts val="1400"/>
              <a:buFont typeface="Verdana"/>
              <a:buNone/>
              <a:defRPr/>
            </a:lvl9pPr>
          </a:lstStyle>
          <a:p/>
        </p:txBody>
      </p:sp>
      <p:sp>
        <p:nvSpPr>
          <p:cNvPr id="51" name="Shape 51"/>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lstStyle>
            <a:lvl1pPr indent="-317500" lvl="0" marL="457200" rtl="0">
              <a:spcBef>
                <a:spcPts val="480"/>
              </a:spcBef>
              <a:spcAft>
                <a:spcPts val="0"/>
              </a:spcAft>
              <a:buSzPts val="1400"/>
              <a:buChar char="•"/>
              <a:defRPr/>
            </a:lvl1pPr>
            <a:lvl2pPr indent="-317500" lvl="1" marL="914400" rtl="0">
              <a:spcBef>
                <a:spcPts val="440"/>
              </a:spcBef>
              <a:spcAft>
                <a:spcPts val="0"/>
              </a:spcAft>
              <a:buSzPts val="1400"/>
              <a:buChar char="–"/>
              <a:defRPr/>
            </a:lvl2pPr>
            <a:lvl3pPr indent="-317500" lvl="2" marL="1371600" rtl="0">
              <a:spcBef>
                <a:spcPts val="400"/>
              </a:spcBef>
              <a:spcAft>
                <a:spcPts val="0"/>
              </a:spcAft>
              <a:buSzPts val="1400"/>
              <a:buChar char="•"/>
              <a:defRPr/>
            </a:lvl3pPr>
            <a:lvl4pPr indent="-317500" lvl="3" marL="1828800" rtl="0">
              <a:spcBef>
                <a:spcPts val="360"/>
              </a:spcBef>
              <a:spcAft>
                <a:spcPts val="0"/>
              </a:spcAft>
              <a:buSzPts val="1400"/>
              <a:buChar char="–"/>
              <a:defRPr/>
            </a:lvl4pPr>
            <a:lvl5pPr indent="-317500" lvl="4" marL="2286000" rtl="0">
              <a:spcBef>
                <a:spcPts val="360"/>
              </a:spcBef>
              <a:spcAft>
                <a:spcPts val="0"/>
              </a:spcAft>
              <a:buSzPts val="1400"/>
              <a:buChar char="»"/>
              <a:defRPr/>
            </a:lvl5pPr>
            <a:lvl6pPr indent="-317500" lvl="5" marL="2743200" rtl="0">
              <a:spcBef>
                <a:spcPts val="360"/>
              </a:spcBef>
              <a:spcAft>
                <a:spcPts val="0"/>
              </a:spcAft>
              <a:buSzPts val="1400"/>
              <a:buChar char="»"/>
              <a:defRPr/>
            </a:lvl6pPr>
            <a:lvl7pPr indent="-317500" lvl="6" marL="3200400" rtl="0">
              <a:spcBef>
                <a:spcPts val="360"/>
              </a:spcBef>
              <a:spcAft>
                <a:spcPts val="0"/>
              </a:spcAft>
              <a:buSzPts val="1400"/>
              <a:buChar char="»"/>
              <a:defRPr/>
            </a:lvl7pPr>
            <a:lvl8pPr indent="-317500" lvl="7" marL="3657600" rtl="0">
              <a:spcBef>
                <a:spcPts val="360"/>
              </a:spcBef>
              <a:spcAft>
                <a:spcPts val="0"/>
              </a:spcAft>
              <a:buSzPts val="1400"/>
              <a:buChar char="»"/>
              <a:defRPr/>
            </a:lvl8pPr>
            <a:lvl9pPr indent="-317500" lvl="8" marL="4114800" rtl="0">
              <a:spcBef>
                <a:spcPts val="360"/>
              </a:spcBef>
              <a:spcAft>
                <a:spcPts val="0"/>
              </a:spcAft>
              <a:buSzPts val="1400"/>
              <a:buChar char="»"/>
              <a:defRPr/>
            </a:lvl9pPr>
          </a:lstStyle>
          <a:p/>
        </p:txBody>
      </p:sp>
      <p:sp>
        <p:nvSpPr>
          <p:cNvPr id="52" name="Shape 52"/>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lstStyle>
            <a:lvl1pPr indent="-228600" lvl="0" marL="457200" rtl="0">
              <a:spcBef>
                <a:spcPts val="480"/>
              </a:spcBef>
              <a:spcAft>
                <a:spcPts val="0"/>
              </a:spcAft>
              <a:buSzPts val="1400"/>
              <a:buFont typeface="Verdana"/>
              <a:buNone/>
              <a:defRPr/>
            </a:lvl1pPr>
            <a:lvl2pPr indent="-228600" lvl="1" marL="914400" rtl="0">
              <a:spcBef>
                <a:spcPts val="440"/>
              </a:spcBef>
              <a:spcAft>
                <a:spcPts val="0"/>
              </a:spcAft>
              <a:buSzPts val="1400"/>
              <a:buFont typeface="Verdana"/>
              <a:buNone/>
              <a:defRPr/>
            </a:lvl2pPr>
            <a:lvl3pPr indent="-228600" lvl="2" marL="1371600" rtl="0">
              <a:spcBef>
                <a:spcPts val="400"/>
              </a:spcBef>
              <a:spcAft>
                <a:spcPts val="0"/>
              </a:spcAft>
              <a:buSzPts val="1400"/>
              <a:buFont typeface="Verdana"/>
              <a:buNone/>
              <a:defRPr/>
            </a:lvl3pPr>
            <a:lvl4pPr indent="-228600" lvl="3" marL="1828800" rtl="0">
              <a:spcBef>
                <a:spcPts val="360"/>
              </a:spcBef>
              <a:spcAft>
                <a:spcPts val="0"/>
              </a:spcAft>
              <a:buSzPts val="1400"/>
              <a:buFont typeface="Verdana"/>
              <a:buNone/>
              <a:defRPr/>
            </a:lvl4pPr>
            <a:lvl5pPr indent="-228600" lvl="4" marL="2286000" rtl="0">
              <a:spcBef>
                <a:spcPts val="360"/>
              </a:spcBef>
              <a:spcAft>
                <a:spcPts val="0"/>
              </a:spcAft>
              <a:buSzPts val="1400"/>
              <a:buFont typeface="Verdana"/>
              <a:buNone/>
              <a:defRPr/>
            </a:lvl5pPr>
            <a:lvl6pPr indent="-228600" lvl="5" marL="2743200" rtl="0">
              <a:spcBef>
                <a:spcPts val="360"/>
              </a:spcBef>
              <a:spcAft>
                <a:spcPts val="0"/>
              </a:spcAft>
              <a:buSzPts val="1400"/>
              <a:buFont typeface="Verdana"/>
              <a:buNone/>
              <a:defRPr/>
            </a:lvl6pPr>
            <a:lvl7pPr indent="-228600" lvl="6" marL="3200400" rtl="0">
              <a:spcBef>
                <a:spcPts val="360"/>
              </a:spcBef>
              <a:spcAft>
                <a:spcPts val="0"/>
              </a:spcAft>
              <a:buSzPts val="1400"/>
              <a:buFont typeface="Verdana"/>
              <a:buNone/>
              <a:defRPr/>
            </a:lvl7pPr>
            <a:lvl8pPr indent="-228600" lvl="7" marL="3657600" rtl="0">
              <a:spcBef>
                <a:spcPts val="360"/>
              </a:spcBef>
              <a:spcAft>
                <a:spcPts val="0"/>
              </a:spcAft>
              <a:buSzPts val="1400"/>
              <a:buFont typeface="Verdana"/>
              <a:buNone/>
              <a:defRPr/>
            </a:lvl8pPr>
            <a:lvl9pPr indent="-228600" lvl="8" marL="4114800" rtl="0">
              <a:spcBef>
                <a:spcPts val="360"/>
              </a:spcBef>
              <a:spcAft>
                <a:spcPts val="0"/>
              </a:spcAft>
              <a:buSzPts val="1400"/>
              <a:buFont typeface="Verdana"/>
              <a:buNone/>
              <a:defRPr/>
            </a:lvl9pPr>
          </a:lstStyle>
          <a:p/>
        </p:txBody>
      </p:sp>
      <p:sp>
        <p:nvSpPr>
          <p:cNvPr id="53" name="Shape 53"/>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lstStyle>
            <a:lvl1pPr indent="-317500" lvl="0" marL="457200" rtl="0">
              <a:spcBef>
                <a:spcPts val="480"/>
              </a:spcBef>
              <a:spcAft>
                <a:spcPts val="0"/>
              </a:spcAft>
              <a:buSzPts val="1400"/>
              <a:buChar char="•"/>
              <a:defRPr/>
            </a:lvl1pPr>
            <a:lvl2pPr indent="-317500" lvl="1" marL="914400" rtl="0">
              <a:spcBef>
                <a:spcPts val="440"/>
              </a:spcBef>
              <a:spcAft>
                <a:spcPts val="0"/>
              </a:spcAft>
              <a:buSzPts val="1400"/>
              <a:buChar char="–"/>
              <a:defRPr/>
            </a:lvl2pPr>
            <a:lvl3pPr indent="-317500" lvl="2" marL="1371600" rtl="0">
              <a:spcBef>
                <a:spcPts val="400"/>
              </a:spcBef>
              <a:spcAft>
                <a:spcPts val="0"/>
              </a:spcAft>
              <a:buSzPts val="1400"/>
              <a:buChar char="•"/>
              <a:defRPr/>
            </a:lvl3pPr>
            <a:lvl4pPr indent="-317500" lvl="3" marL="1828800" rtl="0">
              <a:spcBef>
                <a:spcPts val="360"/>
              </a:spcBef>
              <a:spcAft>
                <a:spcPts val="0"/>
              </a:spcAft>
              <a:buSzPts val="1400"/>
              <a:buChar char="–"/>
              <a:defRPr/>
            </a:lvl4pPr>
            <a:lvl5pPr indent="-317500" lvl="4" marL="2286000" rtl="0">
              <a:spcBef>
                <a:spcPts val="360"/>
              </a:spcBef>
              <a:spcAft>
                <a:spcPts val="0"/>
              </a:spcAft>
              <a:buSzPts val="1400"/>
              <a:buChar char="»"/>
              <a:defRPr/>
            </a:lvl5pPr>
            <a:lvl6pPr indent="-317500" lvl="5" marL="2743200" rtl="0">
              <a:spcBef>
                <a:spcPts val="360"/>
              </a:spcBef>
              <a:spcAft>
                <a:spcPts val="0"/>
              </a:spcAft>
              <a:buSzPts val="1400"/>
              <a:buChar char="»"/>
              <a:defRPr/>
            </a:lvl6pPr>
            <a:lvl7pPr indent="-317500" lvl="6" marL="3200400" rtl="0">
              <a:spcBef>
                <a:spcPts val="360"/>
              </a:spcBef>
              <a:spcAft>
                <a:spcPts val="0"/>
              </a:spcAft>
              <a:buSzPts val="1400"/>
              <a:buChar char="»"/>
              <a:defRPr/>
            </a:lvl7pPr>
            <a:lvl8pPr indent="-317500" lvl="7" marL="3657600" rtl="0">
              <a:spcBef>
                <a:spcPts val="360"/>
              </a:spcBef>
              <a:spcAft>
                <a:spcPts val="0"/>
              </a:spcAft>
              <a:buSzPts val="1400"/>
              <a:buChar char="»"/>
              <a:defRPr/>
            </a:lvl8pPr>
            <a:lvl9pPr indent="-317500" lvl="8" marL="4114800" rtl="0">
              <a:spcBef>
                <a:spcPts val="360"/>
              </a:spcBef>
              <a:spcAft>
                <a:spcPts val="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5" name="Shape 55"/>
        <p:cNvGrpSpPr/>
        <p:nvPr/>
      </p:nvGrpSpPr>
      <p:grpSpPr>
        <a:xfrm>
          <a:off x="0" y="0"/>
          <a:ext cx="0" cy="0"/>
          <a:chOff x="0" y="0"/>
          <a:chExt cx="0" cy="0"/>
        </a:xfrm>
      </p:grpSpPr>
      <p:sp>
        <p:nvSpPr>
          <p:cNvPr id="56" name="Shape 56"/>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lstStyle>
            <a:lvl1pPr lvl="0" rtl="0" algn="l">
              <a:spcBef>
                <a:spcPts val="0"/>
              </a:spcBef>
              <a:spcAft>
                <a:spcPts val="0"/>
              </a:spcAft>
              <a:buSzPts val="2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57" name="Shape 57"/>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lstStyle>
            <a:lvl1pPr indent="-317500" lvl="0" marL="457200" rtl="0">
              <a:spcBef>
                <a:spcPts val="480"/>
              </a:spcBef>
              <a:spcAft>
                <a:spcPts val="0"/>
              </a:spcAft>
              <a:buSzPts val="1400"/>
              <a:buChar char="•"/>
              <a:defRPr/>
            </a:lvl1pPr>
            <a:lvl2pPr indent="-317500" lvl="1" marL="914400" rtl="0">
              <a:spcBef>
                <a:spcPts val="440"/>
              </a:spcBef>
              <a:spcAft>
                <a:spcPts val="0"/>
              </a:spcAft>
              <a:buSzPts val="1400"/>
              <a:buChar char="–"/>
              <a:defRPr/>
            </a:lvl2pPr>
            <a:lvl3pPr indent="-317500" lvl="2" marL="1371600" rtl="0">
              <a:spcBef>
                <a:spcPts val="400"/>
              </a:spcBef>
              <a:spcAft>
                <a:spcPts val="0"/>
              </a:spcAft>
              <a:buSzPts val="1400"/>
              <a:buChar char="•"/>
              <a:defRPr/>
            </a:lvl3pPr>
            <a:lvl4pPr indent="-317500" lvl="3" marL="1828800" rtl="0">
              <a:spcBef>
                <a:spcPts val="360"/>
              </a:spcBef>
              <a:spcAft>
                <a:spcPts val="0"/>
              </a:spcAft>
              <a:buSzPts val="1400"/>
              <a:buChar char="–"/>
              <a:defRPr/>
            </a:lvl4pPr>
            <a:lvl5pPr indent="-317500" lvl="4" marL="2286000" rtl="0">
              <a:spcBef>
                <a:spcPts val="360"/>
              </a:spcBef>
              <a:spcAft>
                <a:spcPts val="0"/>
              </a:spcAft>
              <a:buSzPts val="1400"/>
              <a:buChar char="»"/>
              <a:defRPr/>
            </a:lvl5pPr>
            <a:lvl6pPr indent="-317500" lvl="5" marL="2743200" rtl="0">
              <a:spcBef>
                <a:spcPts val="360"/>
              </a:spcBef>
              <a:spcAft>
                <a:spcPts val="0"/>
              </a:spcAft>
              <a:buSzPts val="1400"/>
              <a:buChar char="»"/>
              <a:defRPr/>
            </a:lvl6pPr>
            <a:lvl7pPr indent="-317500" lvl="6" marL="3200400" rtl="0">
              <a:spcBef>
                <a:spcPts val="360"/>
              </a:spcBef>
              <a:spcAft>
                <a:spcPts val="0"/>
              </a:spcAft>
              <a:buSzPts val="1400"/>
              <a:buChar char="»"/>
              <a:defRPr/>
            </a:lvl7pPr>
            <a:lvl8pPr indent="-317500" lvl="7" marL="3657600" rtl="0">
              <a:spcBef>
                <a:spcPts val="360"/>
              </a:spcBef>
              <a:spcAft>
                <a:spcPts val="0"/>
              </a:spcAft>
              <a:buSzPts val="1400"/>
              <a:buChar char="»"/>
              <a:defRPr/>
            </a:lvl8pPr>
            <a:lvl9pPr indent="-317500" lvl="8" marL="4114800" rtl="0">
              <a:spcBef>
                <a:spcPts val="360"/>
              </a:spcBef>
              <a:spcAft>
                <a:spcPts val="0"/>
              </a:spcAft>
              <a:buSzPts val="1400"/>
              <a:buChar char="»"/>
              <a:defRPr/>
            </a:lvl9pPr>
          </a:lstStyle>
          <a:p/>
        </p:txBody>
      </p:sp>
      <p:sp>
        <p:nvSpPr>
          <p:cNvPr id="58" name="Shape 58"/>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lstStyle>
            <a:lvl1pPr indent="-228600" lvl="0" marL="457200" rtl="0">
              <a:spcBef>
                <a:spcPts val="480"/>
              </a:spcBef>
              <a:spcAft>
                <a:spcPts val="0"/>
              </a:spcAft>
              <a:buSzPts val="1400"/>
              <a:buFont typeface="Verdana"/>
              <a:buNone/>
              <a:defRPr/>
            </a:lvl1pPr>
            <a:lvl2pPr indent="-228600" lvl="1" marL="914400" rtl="0">
              <a:spcBef>
                <a:spcPts val="440"/>
              </a:spcBef>
              <a:spcAft>
                <a:spcPts val="0"/>
              </a:spcAft>
              <a:buSzPts val="1400"/>
              <a:buFont typeface="Verdana"/>
              <a:buNone/>
              <a:defRPr/>
            </a:lvl2pPr>
            <a:lvl3pPr indent="-228600" lvl="2" marL="1371600" rtl="0">
              <a:spcBef>
                <a:spcPts val="400"/>
              </a:spcBef>
              <a:spcAft>
                <a:spcPts val="0"/>
              </a:spcAft>
              <a:buSzPts val="1400"/>
              <a:buFont typeface="Verdana"/>
              <a:buNone/>
              <a:defRPr/>
            </a:lvl3pPr>
            <a:lvl4pPr indent="-228600" lvl="3" marL="1828800" rtl="0">
              <a:spcBef>
                <a:spcPts val="360"/>
              </a:spcBef>
              <a:spcAft>
                <a:spcPts val="0"/>
              </a:spcAft>
              <a:buSzPts val="1400"/>
              <a:buFont typeface="Verdana"/>
              <a:buNone/>
              <a:defRPr/>
            </a:lvl4pPr>
            <a:lvl5pPr indent="-228600" lvl="4" marL="2286000" rtl="0">
              <a:spcBef>
                <a:spcPts val="360"/>
              </a:spcBef>
              <a:spcAft>
                <a:spcPts val="0"/>
              </a:spcAft>
              <a:buSzPts val="1400"/>
              <a:buFont typeface="Verdana"/>
              <a:buNone/>
              <a:defRPr/>
            </a:lvl5pPr>
            <a:lvl6pPr indent="-228600" lvl="5" marL="2743200" rtl="0">
              <a:spcBef>
                <a:spcPts val="360"/>
              </a:spcBef>
              <a:spcAft>
                <a:spcPts val="0"/>
              </a:spcAft>
              <a:buSzPts val="1400"/>
              <a:buFont typeface="Verdana"/>
              <a:buNone/>
              <a:defRPr/>
            </a:lvl6pPr>
            <a:lvl7pPr indent="-228600" lvl="6" marL="3200400" rtl="0">
              <a:spcBef>
                <a:spcPts val="360"/>
              </a:spcBef>
              <a:spcAft>
                <a:spcPts val="0"/>
              </a:spcAft>
              <a:buSzPts val="1400"/>
              <a:buFont typeface="Verdana"/>
              <a:buNone/>
              <a:defRPr/>
            </a:lvl7pPr>
            <a:lvl8pPr indent="-228600" lvl="7" marL="3657600" rtl="0">
              <a:spcBef>
                <a:spcPts val="360"/>
              </a:spcBef>
              <a:spcAft>
                <a:spcPts val="0"/>
              </a:spcAft>
              <a:buSzPts val="1400"/>
              <a:buFont typeface="Verdana"/>
              <a:buNone/>
              <a:defRPr/>
            </a:lvl8pPr>
            <a:lvl9pPr indent="-228600" lvl="8" marL="4114800" rtl="0">
              <a:spcBef>
                <a:spcPts val="360"/>
              </a:spcBef>
              <a:spcAft>
                <a:spcPts val="0"/>
              </a:spcAft>
              <a:buSzPts val="1400"/>
              <a:buFont typeface="Verdana"/>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59" name="Shape 59"/>
        <p:cNvGrpSpPr/>
        <p:nvPr/>
      </p:nvGrpSpPr>
      <p:grpSpPr>
        <a:xfrm>
          <a:off x="0" y="0"/>
          <a:ext cx="0" cy="0"/>
          <a:chOff x="0" y="0"/>
          <a:chExt cx="0" cy="0"/>
        </a:xfrm>
      </p:grpSpPr>
      <p:sp>
        <p:nvSpPr>
          <p:cNvPr id="60" name="Shape 60"/>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lstStyle>
            <a:lvl1pPr lvl="0" rtl="0" algn="l">
              <a:spcBef>
                <a:spcPts val="0"/>
              </a:spcBef>
              <a:spcAft>
                <a:spcPts val="0"/>
              </a:spcAft>
              <a:buSzPts val="2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61" name="Shape 61"/>
          <p:cNvSpPr/>
          <p:nvPr>
            <p:ph idx="2" type="pic"/>
          </p:nvPr>
        </p:nvSpPr>
        <p:spPr>
          <a:xfrm>
            <a:off x="1792288" y="612775"/>
            <a:ext cx="5486400" cy="4114800"/>
          </a:xfrm>
          <a:prstGeom prst="rect">
            <a:avLst/>
          </a:prstGeom>
          <a:noFill/>
          <a:ln>
            <a:noFill/>
          </a:ln>
        </p:spPr>
      </p:sp>
      <p:sp>
        <p:nvSpPr>
          <p:cNvPr id="62" name="Shape 62"/>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lstStyle>
            <a:lvl1pPr indent="-228600" lvl="0" marL="457200" rtl="0">
              <a:spcBef>
                <a:spcPts val="480"/>
              </a:spcBef>
              <a:spcAft>
                <a:spcPts val="0"/>
              </a:spcAft>
              <a:buSzPts val="1400"/>
              <a:buFont typeface="Verdana"/>
              <a:buNone/>
              <a:defRPr/>
            </a:lvl1pPr>
            <a:lvl2pPr indent="-228600" lvl="1" marL="914400" rtl="0">
              <a:spcBef>
                <a:spcPts val="440"/>
              </a:spcBef>
              <a:spcAft>
                <a:spcPts val="0"/>
              </a:spcAft>
              <a:buSzPts val="1400"/>
              <a:buFont typeface="Verdana"/>
              <a:buNone/>
              <a:defRPr/>
            </a:lvl2pPr>
            <a:lvl3pPr indent="-228600" lvl="2" marL="1371600" rtl="0">
              <a:spcBef>
                <a:spcPts val="400"/>
              </a:spcBef>
              <a:spcAft>
                <a:spcPts val="0"/>
              </a:spcAft>
              <a:buSzPts val="1400"/>
              <a:buFont typeface="Verdana"/>
              <a:buNone/>
              <a:defRPr/>
            </a:lvl3pPr>
            <a:lvl4pPr indent="-228600" lvl="3" marL="1828800" rtl="0">
              <a:spcBef>
                <a:spcPts val="360"/>
              </a:spcBef>
              <a:spcAft>
                <a:spcPts val="0"/>
              </a:spcAft>
              <a:buSzPts val="1400"/>
              <a:buFont typeface="Verdana"/>
              <a:buNone/>
              <a:defRPr/>
            </a:lvl4pPr>
            <a:lvl5pPr indent="-228600" lvl="4" marL="2286000" rtl="0">
              <a:spcBef>
                <a:spcPts val="360"/>
              </a:spcBef>
              <a:spcAft>
                <a:spcPts val="0"/>
              </a:spcAft>
              <a:buSzPts val="1400"/>
              <a:buFont typeface="Verdana"/>
              <a:buNone/>
              <a:defRPr/>
            </a:lvl5pPr>
            <a:lvl6pPr indent="-228600" lvl="5" marL="2743200" rtl="0">
              <a:spcBef>
                <a:spcPts val="360"/>
              </a:spcBef>
              <a:spcAft>
                <a:spcPts val="0"/>
              </a:spcAft>
              <a:buSzPts val="1400"/>
              <a:buFont typeface="Verdana"/>
              <a:buNone/>
              <a:defRPr/>
            </a:lvl6pPr>
            <a:lvl7pPr indent="-228600" lvl="6" marL="3200400" rtl="0">
              <a:spcBef>
                <a:spcPts val="360"/>
              </a:spcBef>
              <a:spcAft>
                <a:spcPts val="0"/>
              </a:spcAft>
              <a:buSzPts val="1400"/>
              <a:buFont typeface="Verdana"/>
              <a:buNone/>
              <a:defRPr/>
            </a:lvl7pPr>
            <a:lvl8pPr indent="-228600" lvl="7" marL="3657600" rtl="0">
              <a:spcBef>
                <a:spcPts val="360"/>
              </a:spcBef>
              <a:spcAft>
                <a:spcPts val="0"/>
              </a:spcAft>
              <a:buSzPts val="1400"/>
              <a:buFont typeface="Verdana"/>
              <a:buNone/>
              <a:defRPr/>
            </a:lvl8pPr>
            <a:lvl9pPr indent="-228600" lvl="8" marL="4114800" rtl="0">
              <a:spcBef>
                <a:spcPts val="360"/>
              </a:spcBef>
              <a:spcAft>
                <a:spcPts val="0"/>
              </a:spcAft>
              <a:buSzPts val="1400"/>
              <a:buFont typeface="Verdana"/>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6.xml"/><Relationship Id="rId10" Type="http://schemas.openxmlformats.org/officeDocument/2006/relationships/slideLayout" Target="../slideLayouts/slideLayout5.xml"/><Relationship Id="rId13" Type="http://schemas.openxmlformats.org/officeDocument/2006/relationships/slideLayout" Target="../slideLayouts/slideLayout8.xml"/><Relationship Id="rId12" Type="http://schemas.openxmlformats.org/officeDocument/2006/relationships/slideLayout" Target="../slideLayouts/slideLayout7.xml"/><Relationship Id="rId1" Type="http://schemas.openxmlformats.org/officeDocument/2006/relationships/image" Target="../media/image6.png"/><Relationship Id="rId2" Type="http://schemas.openxmlformats.org/officeDocument/2006/relationships/image" Target="../media/image2.png"/><Relationship Id="rId3" Type="http://schemas.openxmlformats.org/officeDocument/2006/relationships/hyperlink" Target="https://creativecommons.org/licenses/by/3.0/au/" TargetMode="External"/><Relationship Id="rId4" Type="http://schemas.openxmlformats.org/officeDocument/2006/relationships/image" Target="../media/image4.png"/><Relationship Id="rId9" Type="http://schemas.openxmlformats.org/officeDocument/2006/relationships/slideLayout" Target="../slideLayouts/slideLayout4.xml"/><Relationship Id="rId15" Type="http://schemas.openxmlformats.org/officeDocument/2006/relationships/slideLayout" Target="../slideLayouts/slideLayout10.xml"/><Relationship Id="rId14" Type="http://schemas.openxmlformats.org/officeDocument/2006/relationships/slideLayout" Target="../slideLayouts/slideLayout9.xml"/><Relationship Id="rId17" Type="http://schemas.openxmlformats.org/officeDocument/2006/relationships/slideLayout" Target="../slideLayouts/slideLayout12.xml"/><Relationship Id="rId16" Type="http://schemas.openxmlformats.org/officeDocument/2006/relationships/slideLayout" Target="../slideLayouts/slideLayout11.xml"/><Relationship Id="rId5" Type="http://schemas.openxmlformats.org/officeDocument/2006/relationships/image" Target="../media/image10.png"/><Relationship Id="rId6" Type="http://schemas.openxmlformats.org/officeDocument/2006/relationships/slideLayout" Target="../slideLayouts/slideLayout1.xml"/><Relationship Id="rId18" Type="http://schemas.openxmlformats.org/officeDocument/2006/relationships/theme" Target="../theme/theme2.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p:nvPr/>
        </p:nvSpPr>
        <p:spPr>
          <a:xfrm>
            <a:off x="0" y="-44450"/>
            <a:ext cx="9144000" cy="8715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1" name="Shape 11"/>
          <p:cNvSpPr txBox="1"/>
          <p:nvPr>
            <p:ph type="title"/>
          </p:nvPr>
        </p:nvSpPr>
        <p:spPr>
          <a:xfrm>
            <a:off x="135875" y="-41300"/>
            <a:ext cx="5742900" cy="865200"/>
          </a:xfrm>
          <a:prstGeom prst="rect">
            <a:avLst/>
          </a:prstGeom>
          <a:noFill/>
          <a:ln>
            <a:noFill/>
          </a:ln>
        </p:spPr>
        <p:txBody>
          <a:bodyPr anchorCtr="0" anchor="ctr" bIns="91425" lIns="91425" spcFirstLastPara="1" rIns="91425" wrap="square" tIns="91425"/>
          <a:lstStyle>
            <a:lvl1pPr indent="-152400" lvl="0" marL="0" marR="0" rtl="0" algn="l">
              <a:spcBef>
                <a:spcPts val="0"/>
              </a:spcBef>
              <a:spcAft>
                <a:spcPts val="0"/>
              </a:spcAft>
              <a:buSzPts val="2400"/>
              <a:buChar char="●"/>
              <a:defRPr b="1" sz="2400"/>
            </a:lvl1pPr>
            <a:lvl2pPr indent="-88900" lvl="1" marL="0" marR="0" rtl="0" algn="l">
              <a:spcBef>
                <a:spcPts val="0"/>
              </a:spcBef>
              <a:spcAft>
                <a:spcPts val="0"/>
              </a:spcAft>
              <a:buSzPts val="1400"/>
              <a:buChar char="○"/>
              <a:defRPr/>
            </a:lvl2pPr>
            <a:lvl3pPr indent="-88900" lvl="2" marL="0" marR="0" rtl="0" algn="l">
              <a:spcBef>
                <a:spcPts val="0"/>
              </a:spcBef>
              <a:spcAft>
                <a:spcPts val="0"/>
              </a:spcAft>
              <a:buSzPts val="1400"/>
              <a:buChar char="■"/>
              <a:defRPr/>
            </a:lvl3pPr>
            <a:lvl4pPr indent="-88900" lvl="3" marL="0" marR="0" rtl="0" algn="l">
              <a:spcBef>
                <a:spcPts val="0"/>
              </a:spcBef>
              <a:spcAft>
                <a:spcPts val="0"/>
              </a:spcAft>
              <a:buSzPts val="1400"/>
              <a:buChar char="●"/>
              <a:defRPr/>
            </a:lvl4pPr>
            <a:lvl5pPr indent="-88900" lvl="4" marL="0" marR="0" rtl="0" algn="l">
              <a:spcBef>
                <a:spcPts val="0"/>
              </a:spcBef>
              <a:spcAft>
                <a:spcPts val="0"/>
              </a:spcAft>
              <a:buSzPts val="1400"/>
              <a:buChar char="○"/>
              <a:defRPr/>
            </a:lvl5pPr>
            <a:lvl6pPr indent="-88900" lvl="5" marL="457200" marR="0" rtl="0" algn="l">
              <a:spcBef>
                <a:spcPts val="0"/>
              </a:spcBef>
              <a:spcAft>
                <a:spcPts val="0"/>
              </a:spcAft>
              <a:buSzPts val="1400"/>
              <a:buChar char="■"/>
              <a:defRPr/>
            </a:lvl6pPr>
            <a:lvl7pPr indent="-88900" lvl="6" marL="914400" marR="0" rtl="0" algn="l">
              <a:spcBef>
                <a:spcPts val="0"/>
              </a:spcBef>
              <a:spcAft>
                <a:spcPts val="0"/>
              </a:spcAft>
              <a:buSzPts val="1400"/>
              <a:buChar char="●"/>
              <a:defRPr/>
            </a:lvl7pPr>
            <a:lvl8pPr indent="-88900" lvl="7" marL="1371600" marR="0" rtl="0" algn="l">
              <a:spcBef>
                <a:spcPts val="0"/>
              </a:spcBef>
              <a:spcAft>
                <a:spcPts val="0"/>
              </a:spcAft>
              <a:buSzPts val="1400"/>
              <a:buChar char="○"/>
              <a:defRPr/>
            </a:lvl8pPr>
            <a:lvl9pPr indent="-88900" lvl="8" marL="1828800" marR="0" rtl="0" algn="l">
              <a:spcBef>
                <a:spcPts val="0"/>
              </a:spcBef>
              <a:spcAft>
                <a:spcPts val="0"/>
              </a:spcAft>
              <a:buSzPts val="1400"/>
              <a:buChar char="■"/>
              <a:defRPr/>
            </a:lvl9pPr>
          </a:lstStyle>
          <a:p/>
        </p:txBody>
      </p:sp>
      <p:sp>
        <p:nvSpPr>
          <p:cNvPr id="12" name="Shape 12"/>
          <p:cNvSpPr txBox="1"/>
          <p:nvPr>
            <p:ph idx="1" type="body"/>
          </p:nvPr>
        </p:nvSpPr>
        <p:spPr>
          <a:xfrm>
            <a:off x="250825" y="1449388"/>
            <a:ext cx="8631238" cy="4954587"/>
          </a:xfrm>
          <a:prstGeom prst="rect">
            <a:avLst/>
          </a:prstGeom>
          <a:noFill/>
          <a:ln>
            <a:noFill/>
          </a:ln>
        </p:spPr>
        <p:txBody>
          <a:bodyPr anchorCtr="0" anchor="t" bIns="91425" lIns="91425" spcFirstLastPara="1" rIns="91425" wrap="square" tIns="91425"/>
          <a:lstStyle>
            <a:lvl1pPr indent="-317500" lvl="0" marL="457200" marR="0" rtl="0" algn="l">
              <a:lnSpc>
                <a:spcPct val="150000"/>
              </a:lnSpc>
              <a:spcBef>
                <a:spcPts val="480"/>
              </a:spcBef>
              <a:spcAft>
                <a:spcPts val="0"/>
              </a:spcAft>
              <a:buClr>
                <a:schemeClr val="dk1"/>
              </a:buClr>
              <a:buSzPts val="1400"/>
              <a:buFont typeface="Verdana"/>
              <a:buChar char="•"/>
              <a:defRPr/>
            </a:lvl1pPr>
            <a:lvl2pPr indent="-317500" lvl="1" marL="914400" marR="0" rtl="0" algn="l">
              <a:lnSpc>
                <a:spcPct val="150000"/>
              </a:lnSpc>
              <a:spcBef>
                <a:spcPts val="440"/>
              </a:spcBef>
              <a:spcAft>
                <a:spcPts val="0"/>
              </a:spcAft>
              <a:buClr>
                <a:schemeClr val="dk2"/>
              </a:buClr>
              <a:buSzPts val="1400"/>
              <a:buFont typeface="Verdana"/>
              <a:buChar char="–"/>
              <a:defRPr/>
            </a:lvl2pPr>
            <a:lvl3pPr indent="-317500" lvl="2" marL="1371600" marR="0" rtl="0" algn="l">
              <a:lnSpc>
                <a:spcPct val="150000"/>
              </a:lnSpc>
              <a:spcBef>
                <a:spcPts val="400"/>
              </a:spcBef>
              <a:spcAft>
                <a:spcPts val="0"/>
              </a:spcAft>
              <a:buClr>
                <a:schemeClr val="dk1"/>
              </a:buClr>
              <a:buSzPts val="1400"/>
              <a:buFont typeface="Verdana"/>
              <a:buChar char="•"/>
              <a:defRPr/>
            </a:lvl3pPr>
            <a:lvl4pPr indent="-317500" lvl="3" marL="1828800" marR="0" rtl="0" algn="l">
              <a:lnSpc>
                <a:spcPct val="150000"/>
              </a:lnSpc>
              <a:spcBef>
                <a:spcPts val="360"/>
              </a:spcBef>
              <a:spcAft>
                <a:spcPts val="0"/>
              </a:spcAft>
              <a:buClr>
                <a:schemeClr val="dk1"/>
              </a:buClr>
              <a:buSzPts val="1400"/>
              <a:buFont typeface="Arial"/>
              <a:buChar char="–"/>
              <a:defRPr/>
            </a:lvl4pPr>
            <a:lvl5pPr indent="-317500" lvl="4" marL="2286000" marR="0" rtl="0" algn="l">
              <a:lnSpc>
                <a:spcPct val="150000"/>
              </a:lnSpc>
              <a:spcBef>
                <a:spcPts val="360"/>
              </a:spcBef>
              <a:spcAft>
                <a:spcPts val="0"/>
              </a:spcAft>
              <a:buClr>
                <a:schemeClr val="dk1"/>
              </a:buClr>
              <a:buSzPts val="1400"/>
              <a:buFont typeface="Arial"/>
              <a:buChar char="»"/>
              <a:defRPr/>
            </a:lvl5pPr>
            <a:lvl6pPr indent="-317500" lvl="5" marL="2743200" marR="0" rtl="0" algn="l">
              <a:lnSpc>
                <a:spcPct val="150000"/>
              </a:lnSpc>
              <a:spcBef>
                <a:spcPts val="360"/>
              </a:spcBef>
              <a:spcAft>
                <a:spcPts val="0"/>
              </a:spcAft>
              <a:buClr>
                <a:schemeClr val="dk1"/>
              </a:buClr>
              <a:buSzPts val="1400"/>
              <a:buFont typeface="Arial"/>
              <a:buChar char="»"/>
              <a:defRPr/>
            </a:lvl6pPr>
            <a:lvl7pPr indent="-317500" lvl="6" marL="3200400" marR="0" rtl="0" algn="l">
              <a:lnSpc>
                <a:spcPct val="150000"/>
              </a:lnSpc>
              <a:spcBef>
                <a:spcPts val="360"/>
              </a:spcBef>
              <a:spcAft>
                <a:spcPts val="0"/>
              </a:spcAft>
              <a:buClr>
                <a:schemeClr val="dk1"/>
              </a:buClr>
              <a:buSzPts val="1400"/>
              <a:buFont typeface="Arial"/>
              <a:buChar char="»"/>
              <a:defRPr/>
            </a:lvl7pPr>
            <a:lvl8pPr indent="-317500" lvl="7" marL="3657600" marR="0" rtl="0" algn="l">
              <a:lnSpc>
                <a:spcPct val="150000"/>
              </a:lnSpc>
              <a:spcBef>
                <a:spcPts val="360"/>
              </a:spcBef>
              <a:spcAft>
                <a:spcPts val="0"/>
              </a:spcAft>
              <a:buClr>
                <a:schemeClr val="dk1"/>
              </a:buClr>
              <a:buSzPts val="1400"/>
              <a:buFont typeface="Arial"/>
              <a:buChar char="»"/>
              <a:defRPr/>
            </a:lvl8pPr>
            <a:lvl9pPr indent="-317500" lvl="8" marL="4114800" marR="0" rtl="0" algn="l">
              <a:lnSpc>
                <a:spcPct val="150000"/>
              </a:lnSpc>
              <a:spcBef>
                <a:spcPts val="360"/>
              </a:spcBef>
              <a:spcAft>
                <a:spcPts val="0"/>
              </a:spcAft>
              <a:buClr>
                <a:schemeClr val="dk1"/>
              </a:buClr>
              <a:buSzPts val="1400"/>
              <a:buFont typeface="Arial"/>
              <a:buChar char="»"/>
              <a:defRPr/>
            </a:lvl9pPr>
          </a:lstStyle>
          <a:p/>
        </p:txBody>
      </p:sp>
      <p:pic>
        <p:nvPicPr>
          <p:cNvPr descr="ala_footer" id="13" name="Shape 13"/>
          <p:cNvPicPr preferRelativeResize="0"/>
          <p:nvPr/>
        </p:nvPicPr>
        <p:blipFill rotWithShape="1">
          <a:blip r:embed="rId1">
            <a:alphaModFix/>
          </a:blip>
          <a:srcRect b="0" l="0" r="0" t="0"/>
          <a:stretch/>
        </p:blipFill>
        <p:spPr>
          <a:xfrm>
            <a:off x="441325" y="6670675"/>
            <a:ext cx="8259763" cy="152400"/>
          </a:xfrm>
          <a:prstGeom prst="rect">
            <a:avLst/>
          </a:prstGeom>
          <a:noFill/>
          <a:ln>
            <a:noFill/>
          </a:ln>
        </p:spPr>
      </p:pic>
      <p:pic>
        <p:nvPicPr>
          <p:cNvPr id="14" name="Shape 14"/>
          <p:cNvPicPr preferRelativeResize="0"/>
          <p:nvPr/>
        </p:nvPicPr>
        <p:blipFill>
          <a:blip r:embed="rId2">
            <a:alphaModFix/>
          </a:blip>
          <a:stretch>
            <a:fillRect/>
          </a:stretch>
        </p:blipFill>
        <p:spPr>
          <a:xfrm>
            <a:off x="5878875" y="153249"/>
            <a:ext cx="3124626" cy="476100"/>
          </a:xfrm>
          <a:prstGeom prst="rect">
            <a:avLst/>
          </a:prstGeom>
          <a:noFill/>
          <a:ln>
            <a:noFill/>
          </a:ln>
        </p:spPr>
      </p:pic>
      <p:sp>
        <p:nvSpPr>
          <p:cNvPr id="15" name="Shape 15"/>
          <p:cNvSpPr/>
          <p:nvPr/>
        </p:nvSpPr>
        <p:spPr>
          <a:xfrm>
            <a:off x="0" y="6538730"/>
            <a:ext cx="9144000" cy="319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6" name="Shape 16"/>
          <p:cNvSpPr txBox="1"/>
          <p:nvPr/>
        </p:nvSpPr>
        <p:spPr>
          <a:xfrm>
            <a:off x="666400" y="6511075"/>
            <a:ext cx="6588600" cy="319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AU" sz="1200">
                <a:solidFill>
                  <a:srgbClr val="EFEFEF"/>
                </a:solidFill>
              </a:rPr>
              <a:t>This work is licensed under a </a:t>
            </a:r>
            <a:r>
              <a:rPr lang="en-AU" sz="1200" u="sng">
                <a:solidFill>
                  <a:srgbClr val="FFFFFF"/>
                </a:solidFill>
                <a:hlinkClick r:id="rId3"/>
              </a:rPr>
              <a:t>Creative Commons Attribution 3.0 Australia License</a:t>
            </a:r>
            <a:r>
              <a:rPr lang="en-AU" sz="1200">
                <a:solidFill>
                  <a:srgbClr val="FFFFFF"/>
                </a:solidFill>
              </a:rPr>
              <a:t> </a:t>
            </a:r>
            <a:endParaRPr sz="1200">
              <a:solidFill>
                <a:srgbClr val="FFFFFF"/>
              </a:solidFill>
            </a:endParaRPr>
          </a:p>
        </p:txBody>
      </p:sp>
      <p:pic>
        <p:nvPicPr>
          <p:cNvPr id="17" name="Shape 17"/>
          <p:cNvPicPr preferRelativeResize="0"/>
          <p:nvPr/>
        </p:nvPicPr>
        <p:blipFill>
          <a:blip r:embed="rId4">
            <a:alphaModFix/>
          </a:blip>
          <a:stretch>
            <a:fillRect/>
          </a:stretch>
        </p:blipFill>
        <p:spPr>
          <a:xfrm>
            <a:off x="63850" y="6572725"/>
            <a:ext cx="251200" cy="251200"/>
          </a:xfrm>
          <a:prstGeom prst="rect">
            <a:avLst/>
          </a:prstGeom>
          <a:noFill/>
          <a:ln>
            <a:noFill/>
          </a:ln>
        </p:spPr>
      </p:pic>
      <p:pic>
        <p:nvPicPr>
          <p:cNvPr id="18" name="Shape 18"/>
          <p:cNvPicPr preferRelativeResize="0"/>
          <p:nvPr/>
        </p:nvPicPr>
        <p:blipFill>
          <a:blip r:embed="rId5">
            <a:alphaModFix/>
          </a:blip>
          <a:stretch>
            <a:fillRect/>
          </a:stretch>
        </p:blipFill>
        <p:spPr>
          <a:xfrm>
            <a:off x="365125" y="6572725"/>
            <a:ext cx="251200" cy="2512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6"/>
    <p:sldLayoutId id="2147483649"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1" Type="http://schemas.openxmlformats.org/officeDocument/2006/relationships/hyperlink" Target="https://regions.ala.org.au" TargetMode="External"/><Relationship Id="rId10" Type="http://schemas.openxmlformats.org/officeDocument/2006/relationships/hyperlink" Target="http://spatial.ala.org.au/" TargetMode="External"/><Relationship Id="rId13" Type="http://schemas.openxmlformats.org/officeDocument/2006/relationships/hyperlink" Target="https://images.ala.org.au/" TargetMode="External"/><Relationship Id="rId12" Type="http://schemas.openxmlformats.org/officeDocument/2006/relationships/hyperlink" Target="https://specimens.ala.org.au/"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bie.ala.org.au/" TargetMode="External"/><Relationship Id="rId4" Type="http://schemas.openxmlformats.org/officeDocument/2006/relationships/hyperlink" Target="https://biocache.ala.org.au/" TargetMode="External"/><Relationship Id="rId9" Type="http://schemas.openxmlformats.org/officeDocument/2006/relationships/hyperlink" Target="https://dashboard.ala.org.au/" TargetMode="External"/><Relationship Id="rId15" Type="http://schemas.openxmlformats.org/officeDocument/2006/relationships/hyperlink" Target="https://www.ala.org.au/sites-and-services/" TargetMode="External"/><Relationship Id="rId14" Type="http://schemas.openxmlformats.org/officeDocument/2006/relationships/hyperlink" Target="https://profiles.ala.org.au/" TargetMode="External"/><Relationship Id="rId17" Type="http://schemas.openxmlformats.org/officeDocument/2006/relationships/image" Target="../media/image13.png"/><Relationship Id="rId16" Type="http://schemas.openxmlformats.org/officeDocument/2006/relationships/hyperlink" Target="https://www.ala.org.au/" TargetMode="External"/><Relationship Id="rId5" Type="http://schemas.openxmlformats.org/officeDocument/2006/relationships/hyperlink" Target="https://collections.ala.org.au/" TargetMode="External"/><Relationship Id="rId6" Type="http://schemas.openxmlformats.org/officeDocument/2006/relationships/hyperlink" Target="https://biocollect.ala.org.au" TargetMode="External"/><Relationship Id="rId7" Type="http://schemas.openxmlformats.org/officeDocument/2006/relationships/hyperlink" Target="https://digivol.ala.org.au/" TargetMode="External"/><Relationship Id="rId8" Type="http://schemas.openxmlformats.org/officeDocument/2006/relationships/hyperlink" Target="https://lists.ala.org.a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github.com/AtlasOfLivingAustrali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Shape 77"/>
          <p:cNvSpPr txBox="1"/>
          <p:nvPr>
            <p:ph type="ctrTitle"/>
          </p:nvPr>
        </p:nvSpPr>
        <p:spPr>
          <a:xfrm>
            <a:off x="383125" y="2363800"/>
            <a:ext cx="5325600" cy="19911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AU" sz="3200"/>
              <a:t>International Living Atlases Workshop</a:t>
            </a:r>
            <a:br>
              <a:rPr lang="en-AU" sz="3200"/>
            </a:br>
            <a:r>
              <a:rPr lang="en-AU" sz="3200"/>
              <a:t>Madrid 2018</a:t>
            </a:r>
            <a:endParaRPr b="0" i="0" sz="3200" u="none" cap="none" strike="noStrike">
              <a:solidFill>
                <a:schemeClr val="dk2"/>
              </a:solidFill>
              <a:latin typeface="Arial"/>
              <a:ea typeface="Arial"/>
              <a:cs typeface="Arial"/>
              <a:sym typeface="Arial"/>
            </a:endParaRPr>
          </a:p>
        </p:txBody>
      </p:sp>
      <p:sp>
        <p:nvSpPr>
          <p:cNvPr id="78" name="Shape 78"/>
          <p:cNvSpPr txBox="1"/>
          <p:nvPr>
            <p:ph idx="1" type="subTitle"/>
          </p:nvPr>
        </p:nvSpPr>
        <p:spPr>
          <a:xfrm>
            <a:off x="383125" y="4349250"/>
            <a:ext cx="5926800" cy="1190700"/>
          </a:xfrm>
          <a:prstGeom prst="rect">
            <a:avLst/>
          </a:prstGeom>
        </p:spPr>
        <p:txBody>
          <a:bodyPr anchorCtr="0" anchor="ctr" bIns="91425" lIns="91425" spcFirstLastPara="1" rIns="91425" wrap="square" tIns="91425">
            <a:noAutofit/>
          </a:bodyPr>
          <a:lstStyle/>
          <a:p>
            <a:pPr indent="0" lvl="0" marL="0">
              <a:spcBef>
                <a:spcPts val="400"/>
              </a:spcBef>
              <a:spcAft>
                <a:spcPts val="0"/>
              </a:spcAft>
              <a:buNone/>
            </a:pPr>
            <a:r>
              <a:rPr lang="en-AU"/>
              <a:t>Atlas of Living Australia - Introduction </a:t>
            </a:r>
            <a:br>
              <a:rPr lang="en-AU"/>
            </a:br>
            <a:r>
              <a:rPr lang="en-AU"/>
              <a:t>Nick dos Remedios &amp; Dave Martin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ph type="title"/>
          </p:nvPr>
        </p:nvSpPr>
        <p:spPr>
          <a:xfrm>
            <a:off x="212075" y="-41300"/>
            <a:ext cx="5742900" cy="865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AU">
                <a:solidFill>
                  <a:schemeClr val="lt1"/>
                </a:solidFill>
              </a:rPr>
              <a:t>About the ALA</a:t>
            </a:r>
            <a:endParaRPr b="0" i="1" u="none" cap="none" strike="noStrike">
              <a:solidFill>
                <a:schemeClr val="lt1"/>
              </a:solidFill>
              <a:latin typeface="Arial"/>
              <a:ea typeface="Arial"/>
              <a:cs typeface="Arial"/>
              <a:sym typeface="Arial"/>
            </a:endParaRPr>
          </a:p>
        </p:txBody>
      </p:sp>
      <p:sp>
        <p:nvSpPr>
          <p:cNvPr id="85" name="Shape 85"/>
          <p:cNvSpPr txBox="1"/>
          <p:nvPr>
            <p:ph idx="1" type="body"/>
          </p:nvPr>
        </p:nvSpPr>
        <p:spPr>
          <a:xfrm>
            <a:off x="250825" y="971725"/>
            <a:ext cx="8631300" cy="5355900"/>
          </a:xfrm>
          <a:prstGeom prst="rect">
            <a:avLst/>
          </a:prstGeom>
          <a:noFill/>
          <a:ln>
            <a:noFill/>
          </a:ln>
        </p:spPr>
        <p:txBody>
          <a:bodyPr anchorCtr="0" anchor="t" bIns="45700" lIns="91425" spcFirstLastPara="1" rIns="91425" wrap="square" tIns="45700">
            <a:noAutofit/>
          </a:bodyPr>
          <a:lstStyle/>
          <a:p>
            <a:pPr indent="-355600" lvl="0" marL="457200" rtl="0">
              <a:spcBef>
                <a:spcPts val="400"/>
              </a:spcBef>
              <a:spcAft>
                <a:spcPts val="0"/>
              </a:spcAft>
              <a:buSzPts val="2000"/>
              <a:buFont typeface="Arial"/>
              <a:buChar char="•"/>
            </a:pPr>
            <a:r>
              <a:rPr lang="en-AU">
                <a:solidFill>
                  <a:schemeClr val="dk1"/>
                </a:solidFill>
              </a:rPr>
              <a:t>Established in 2008 (10 year birthday!)</a:t>
            </a:r>
            <a:endParaRPr>
              <a:solidFill>
                <a:schemeClr val="dk1"/>
              </a:solidFill>
            </a:endParaRPr>
          </a:p>
          <a:p>
            <a:pPr indent="-355600" lvl="0" marL="457200" marR="0" rtl="0" algn="l">
              <a:spcBef>
                <a:spcPts val="0"/>
              </a:spcBef>
              <a:spcAft>
                <a:spcPts val="0"/>
              </a:spcAft>
              <a:buClr>
                <a:schemeClr val="dk1"/>
              </a:buClr>
              <a:buSzPts val="2000"/>
              <a:buFont typeface="Arial"/>
              <a:buChar char="•"/>
            </a:pPr>
            <a:r>
              <a:rPr lang="en-AU">
                <a:solidFill>
                  <a:schemeClr val="dk1"/>
                </a:solidFill>
              </a:rPr>
              <a:t>Funded by the Australian Federal Government via the “National Collaborative Research Infrastructure Strategy” (NCRIS) </a:t>
            </a:r>
            <a:endParaRPr>
              <a:solidFill>
                <a:schemeClr val="dk1"/>
              </a:solidFill>
            </a:endParaRPr>
          </a:p>
          <a:p>
            <a:pPr indent="-355600" lvl="1" marL="914400" marR="0" rtl="0" algn="l">
              <a:lnSpc>
                <a:spcPct val="150000"/>
              </a:lnSpc>
              <a:spcBef>
                <a:spcPts val="0"/>
              </a:spcBef>
              <a:spcAft>
                <a:spcPts val="0"/>
              </a:spcAft>
              <a:buClr>
                <a:schemeClr val="dk1"/>
              </a:buClr>
              <a:buSzPts val="2000"/>
              <a:buFont typeface="Arial"/>
              <a:buChar char="–"/>
            </a:pPr>
            <a:r>
              <a:rPr lang="en-AU">
                <a:solidFill>
                  <a:schemeClr val="dk1"/>
                </a:solidFill>
              </a:rPr>
              <a:t>NCRIS supports national research capability through 27 active projects and is comprised of 222 institutions employing over 1700 technical experts, researchers and facility managers. NCRIS facilities are used by over 35,000 researchers, both domestically and internationally</a:t>
            </a:r>
            <a:endParaRPr>
              <a:solidFill>
                <a:schemeClr val="dk1"/>
              </a:solidFill>
            </a:endParaRPr>
          </a:p>
          <a:p>
            <a:pPr indent="-355600" lvl="0" marL="457200" marR="0" rtl="0" algn="l">
              <a:spcBef>
                <a:spcPts val="0"/>
              </a:spcBef>
              <a:spcAft>
                <a:spcPts val="0"/>
              </a:spcAft>
              <a:buClr>
                <a:schemeClr val="dk1"/>
              </a:buClr>
              <a:buSzPts val="2000"/>
              <a:buFont typeface="Arial"/>
              <a:buChar char="•"/>
            </a:pPr>
            <a:r>
              <a:rPr lang="en-AU">
                <a:solidFill>
                  <a:schemeClr val="dk1"/>
                </a:solidFill>
              </a:rPr>
              <a:t>Hosted by CSIRO (Australia’s national research organisation)</a:t>
            </a:r>
            <a:endParaRPr>
              <a:solidFill>
                <a:schemeClr val="dk1"/>
              </a:solidFill>
            </a:endParaRPr>
          </a:p>
          <a:p>
            <a:pPr indent="-355600" lvl="0" marL="457200" marR="0" rtl="0" algn="l">
              <a:spcBef>
                <a:spcPts val="0"/>
              </a:spcBef>
              <a:spcAft>
                <a:spcPts val="0"/>
              </a:spcAft>
              <a:buClr>
                <a:schemeClr val="dk1"/>
              </a:buClr>
              <a:buSzPts val="2000"/>
              <a:buFont typeface="Arial"/>
              <a:buChar char="•"/>
            </a:pPr>
            <a:r>
              <a:rPr lang="en-AU">
                <a:solidFill>
                  <a:schemeClr val="dk1"/>
                </a:solidFill>
              </a:rPr>
              <a:t>Ongoing funding into the future (~$3 million/yr)</a:t>
            </a:r>
            <a:endParaRPr>
              <a:solidFill>
                <a:schemeClr val="dk1"/>
              </a:solidFill>
            </a:endParaRPr>
          </a:p>
          <a:p>
            <a:pPr indent="-355600" lvl="0" marL="457200" marR="0" rtl="0" algn="l">
              <a:spcBef>
                <a:spcPts val="0"/>
              </a:spcBef>
              <a:spcAft>
                <a:spcPts val="0"/>
              </a:spcAft>
              <a:buClr>
                <a:schemeClr val="dk1"/>
              </a:buClr>
              <a:buSzPts val="2000"/>
              <a:buFont typeface="Arial"/>
              <a:buChar char="•"/>
            </a:pPr>
            <a:r>
              <a:rPr lang="en-AU">
                <a:solidFill>
                  <a:schemeClr val="dk1"/>
                </a:solidFill>
              </a:rPr>
              <a:t>~25 staff &amp; ~half are developers/data analysts</a:t>
            </a:r>
            <a:endParaRPr>
              <a:solidFill>
                <a:schemeClr val="dk1"/>
              </a:solidFill>
            </a:endParaRPr>
          </a:p>
          <a:p>
            <a:pPr indent="-355600" lvl="0" marL="457200" rtl="0">
              <a:spcBef>
                <a:spcPts val="0"/>
              </a:spcBef>
              <a:spcAft>
                <a:spcPts val="0"/>
              </a:spcAft>
              <a:buSzPts val="2000"/>
              <a:buFont typeface="Arial"/>
              <a:buChar char="•"/>
            </a:pPr>
            <a:r>
              <a:rPr lang="en-AU">
                <a:solidFill>
                  <a:schemeClr val="dk1"/>
                </a:solidFill>
              </a:rPr>
              <a:t>GBIF Australia</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Shape 91"/>
          <p:cNvSpPr txBox="1"/>
          <p:nvPr>
            <p:ph type="title"/>
          </p:nvPr>
        </p:nvSpPr>
        <p:spPr>
          <a:xfrm>
            <a:off x="212075" y="-41300"/>
            <a:ext cx="5742900" cy="8652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AU"/>
              <a:t>What do we do?</a:t>
            </a:r>
            <a:endParaRPr/>
          </a:p>
        </p:txBody>
      </p:sp>
      <p:sp>
        <p:nvSpPr>
          <p:cNvPr id="92" name="Shape 92"/>
          <p:cNvSpPr txBox="1"/>
          <p:nvPr>
            <p:ph idx="1" type="body"/>
          </p:nvPr>
        </p:nvSpPr>
        <p:spPr>
          <a:xfrm>
            <a:off x="212075" y="3651350"/>
            <a:ext cx="8670000" cy="2901300"/>
          </a:xfrm>
          <a:prstGeom prst="rect">
            <a:avLst/>
          </a:prstGeom>
        </p:spPr>
        <p:txBody>
          <a:bodyPr anchorCtr="0" anchor="t" bIns="91425" lIns="91425" spcFirstLastPara="1" rIns="91425" wrap="square" tIns="91425">
            <a:noAutofit/>
          </a:bodyPr>
          <a:lstStyle/>
          <a:p>
            <a:pPr indent="-355600" lvl="0" marL="457200" rtl="0">
              <a:spcBef>
                <a:spcPts val="480"/>
              </a:spcBef>
              <a:spcAft>
                <a:spcPts val="0"/>
              </a:spcAft>
              <a:buSzPts val="2000"/>
              <a:buChar char="•"/>
            </a:pPr>
            <a:r>
              <a:rPr lang="en-AU"/>
              <a:t>Names &amp; taxonomy (</a:t>
            </a:r>
            <a:r>
              <a:rPr lang="en-AU" u="sng">
                <a:solidFill>
                  <a:schemeClr val="hlink"/>
                </a:solidFill>
                <a:hlinkClick r:id="rId3"/>
              </a:rPr>
              <a:t>BIE</a:t>
            </a:r>
            <a:r>
              <a:rPr lang="en-AU"/>
              <a:t>)</a:t>
            </a:r>
            <a:endParaRPr/>
          </a:p>
          <a:p>
            <a:pPr indent="-355600" lvl="0" marL="457200" rtl="0">
              <a:spcBef>
                <a:spcPts val="0"/>
              </a:spcBef>
              <a:spcAft>
                <a:spcPts val="0"/>
              </a:spcAft>
              <a:buSzPts val="2000"/>
              <a:buChar char="•"/>
            </a:pPr>
            <a:r>
              <a:rPr lang="en-AU"/>
              <a:t>Aggregate occurrence records (</a:t>
            </a:r>
            <a:r>
              <a:rPr lang="en-AU" u="sng">
                <a:solidFill>
                  <a:schemeClr val="hlink"/>
                </a:solidFill>
                <a:hlinkClick r:id="rId4"/>
              </a:rPr>
              <a:t>Biocache</a:t>
            </a:r>
            <a:r>
              <a:rPr lang="en-AU"/>
              <a:t>)</a:t>
            </a:r>
            <a:endParaRPr>
              <a:solidFill>
                <a:schemeClr val="dk1"/>
              </a:solidFill>
            </a:endParaRPr>
          </a:p>
          <a:p>
            <a:pPr indent="-355600" lvl="0" marL="457200" rtl="0">
              <a:spcBef>
                <a:spcPts val="0"/>
              </a:spcBef>
              <a:spcAft>
                <a:spcPts val="0"/>
              </a:spcAft>
              <a:buSzPts val="2000"/>
              <a:buChar char="•"/>
            </a:pPr>
            <a:r>
              <a:rPr lang="en-AU">
                <a:solidFill>
                  <a:schemeClr val="dk1"/>
                </a:solidFill>
              </a:rPr>
              <a:t>Datasets, collections, institutions, etc... metadata (</a:t>
            </a:r>
            <a:r>
              <a:rPr lang="en-AU" u="sng">
                <a:solidFill>
                  <a:schemeClr val="hlink"/>
                </a:solidFill>
                <a:hlinkClick r:id="rId5"/>
              </a:rPr>
              <a:t>Collectory</a:t>
            </a:r>
            <a:r>
              <a:rPr lang="en-AU">
                <a:solidFill>
                  <a:schemeClr val="dk1"/>
                </a:solidFill>
              </a:rPr>
              <a:t>)</a:t>
            </a:r>
            <a:endParaRPr>
              <a:solidFill>
                <a:schemeClr val="dk1"/>
              </a:solidFill>
            </a:endParaRPr>
          </a:p>
          <a:p>
            <a:pPr indent="-355600" lvl="0" marL="457200" rtl="0">
              <a:spcBef>
                <a:spcPts val="0"/>
              </a:spcBef>
              <a:spcAft>
                <a:spcPts val="0"/>
              </a:spcAft>
              <a:buSzPts val="2000"/>
              <a:buChar char="•"/>
            </a:pPr>
            <a:r>
              <a:rPr lang="en-AU"/>
              <a:t>Citizen Science - </a:t>
            </a:r>
            <a:r>
              <a:rPr lang="en-AU" u="sng">
                <a:solidFill>
                  <a:schemeClr val="hlink"/>
                </a:solidFill>
                <a:hlinkClick r:id="rId6"/>
              </a:rPr>
              <a:t>BioCollect</a:t>
            </a:r>
            <a:r>
              <a:rPr lang="en-AU"/>
              <a:t> &amp; </a:t>
            </a:r>
            <a:r>
              <a:rPr lang="en-AU" u="sng">
                <a:solidFill>
                  <a:schemeClr val="hlink"/>
                </a:solidFill>
                <a:hlinkClick r:id="rId7"/>
              </a:rPr>
              <a:t>DigiVol</a:t>
            </a:r>
            <a:endParaRPr/>
          </a:p>
          <a:p>
            <a:pPr indent="-355600" lvl="0" marL="457200" rtl="0">
              <a:spcBef>
                <a:spcPts val="0"/>
              </a:spcBef>
              <a:spcAft>
                <a:spcPts val="0"/>
              </a:spcAft>
              <a:buSzPts val="2000"/>
              <a:buChar char="•"/>
            </a:pPr>
            <a:r>
              <a:rPr lang="en-AU" u="sng">
                <a:solidFill>
                  <a:schemeClr val="hlink"/>
                </a:solidFill>
                <a:hlinkClick r:id="rId8"/>
              </a:rPr>
              <a:t>Lists</a:t>
            </a:r>
            <a:r>
              <a:rPr lang="en-AU"/>
              <a:t>, </a:t>
            </a:r>
            <a:r>
              <a:rPr lang="en-AU" u="sng">
                <a:solidFill>
                  <a:schemeClr val="hlink"/>
                </a:solidFill>
                <a:hlinkClick r:id="rId9"/>
              </a:rPr>
              <a:t>Dashboard</a:t>
            </a:r>
            <a:r>
              <a:rPr lang="en-AU"/>
              <a:t>, </a:t>
            </a:r>
            <a:r>
              <a:rPr lang="en-AU" u="sng">
                <a:solidFill>
                  <a:schemeClr val="hlink"/>
                </a:solidFill>
                <a:hlinkClick r:id="rId10"/>
              </a:rPr>
              <a:t>Spatial Portal</a:t>
            </a:r>
            <a:r>
              <a:rPr lang="en-AU"/>
              <a:t>, </a:t>
            </a:r>
            <a:r>
              <a:rPr lang="en-AU" u="sng">
                <a:solidFill>
                  <a:schemeClr val="hlink"/>
                </a:solidFill>
                <a:hlinkClick r:id="rId11"/>
              </a:rPr>
              <a:t>Regions</a:t>
            </a:r>
            <a:r>
              <a:rPr lang="en-AU"/>
              <a:t>, </a:t>
            </a:r>
            <a:r>
              <a:rPr lang="en-AU" u="sng">
                <a:solidFill>
                  <a:schemeClr val="hlink"/>
                </a:solidFill>
                <a:hlinkClick r:id="rId12"/>
              </a:rPr>
              <a:t>Specimens</a:t>
            </a:r>
            <a:r>
              <a:rPr lang="en-AU"/>
              <a:t>, </a:t>
            </a:r>
            <a:r>
              <a:rPr lang="en-AU" u="sng">
                <a:solidFill>
                  <a:schemeClr val="hlink"/>
                </a:solidFill>
                <a:hlinkClick r:id="rId13"/>
              </a:rPr>
              <a:t>Image service</a:t>
            </a:r>
            <a:r>
              <a:rPr lang="en-AU"/>
              <a:t>, </a:t>
            </a:r>
            <a:r>
              <a:rPr lang="en-AU" u="sng">
                <a:solidFill>
                  <a:schemeClr val="hlink"/>
                </a:solidFill>
                <a:hlinkClick r:id="rId14"/>
              </a:rPr>
              <a:t>Profiles</a:t>
            </a:r>
            <a:r>
              <a:rPr lang="en-AU"/>
              <a:t> &amp; </a:t>
            </a:r>
            <a:r>
              <a:rPr lang="en-AU" u="sng">
                <a:solidFill>
                  <a:schemeClr val="hlink"/>
                </a:solidFill>
                <a:hlinkClick r:id="rId15"/>
              </a:rPr>
              <a:t>everything else</a:t>
            </a:r>
            <a:endParaRPr/>
          </a:p>
        </p:txBody>
      </p:sp>
      <p:pic>
        <p:nvPicPr>
          <p:cNvPr id="93" name="Shape 93">
            <a:hlinkClick r:id="rId16"/>
          </p:cNvPr>
          <p:cNvPicPr preferRelativeResize="0"/>
          <p:nvPr/>
        </p:nvPicPr>
        <p:blipFill>
          <a:blip r:embed="rId17">
            <a:alphaModFix/>
          </a:blip>
          <a:stretch>
            <a:fillRect/>
          </a:stretch>
        </p:blipFill>
        <p:spPr>
          <a:xfrm>
            <a:off x="826675" y="821775"/>
            <a:ext cx="7364476" cy="2901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Shape 99"/>
          <p:cNvSpPr txBox="1"/>
          <p:nvPr>
            <p:ph type="title"/>
          </p:nvPr>
        </p:nvSpPr>
        <p:spPr>
          <a:xfrm>
            <a:off x="135875" y="-41300"/>
            <a:ext cx="5742900" cy="8652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AU"/>
              <a:t>Open Source &amp; Open Access</a:t>
            </a:r>
            <a:endParaRPr/>
          </a:p>
        </p:txBody>
      </p:sp>
      <p:sp>
        <p:nvSpPr>
          <p:cNvPr id="100" name="Shape 100"/>
          <p:cNvSpPr txBox="1"/>
          <p:nvPr>
            <p:ph idx="1" type="body"/>
          </p:nvPr>
        </p:nvSpPr>
        <p:spPr>
          <a:xfrm>
            <a:off x="250825" y="1047925"/>
            <a:ext cx="8631300" cy="5355900"/>
          </a:xfrm>
          <a:prstGeom prst="rect">
            <a:avLst/>
          </a:prstGeom>
        </p:spPr>
        <p:txBody>
          <a:bodyPr anchorCtr="0" anchor="t" bIns="91425" lIns="91425" spcFirstLastPara="1" rIns="91425" wrap="square" tIns="91425">
            <a:noAutofit/>
          </a:bodyPr>
          <a:lstStyle/>
          <a:p>
            <a:pPr indent="-355600" lvl="0" marL="457200" rtl="0">
              <a:spcBef>
                <a:spcPts val="480"/>
              </a:spcBef>
              <a:spcAft>
                <a:spcPts val="0"/>
              </a:spcAft>
              <a:buSzPts val="2000"/>
              <a:buChar char="•"/>
            </a:pPr>
            <a:r>
              <a:rPr lang="en-AU"/>
              <a:t>All code is open source and </a:t>
            </a:r>
            <a:r>
              <a:rPr lang="en-AU"/>
              <a:t>available</a:t>
            </a:r>
            <a:r>
              <a:rPr lang="en-AU"/>
              <a:t> via GitHub:</a:t>
            </a:r>
            <a:br>
              <a:rPr lang="en-AU"/>
            </a:br>
            <a:r>
              <a:rPr lang="en-AU" u="sng">
                <a:solidFill>
                  <a:schemeClr val="hlink"/>
                </a:solidFill>
                <a:hlinkClick r:id="rId3"/>
              </a:rPr>
              <a:t>https://github.com/AtlasOfLivingAustralia</a:t>
            </a:r>
            <a:endParaRPr/>
          </a:p>
          <a:p>
            <a:pPr indent="-355600" lvl="0" marL="457200" rtl="0">
              <a:spcBef>
                <a:spcPts val="0"/>
              </a:spcBef>
              <a:spcAft>
                <a:spcPts val="0"/>
              </a:spcAft>
              <a:buSzPts val="2000"/>
              <a:buChar char="•"/>
            </a:pPr>
            <a:r>
              <a:rPr lang="en-AU"/>
              <a:t>ALA infrastructure is free to run (no commercial dependencies)</a:t>
            </a:r>
            <a:endParaRPr/>
          </a:p>
          <a:p>
            <a:pPr indent="-355600" lvl="0" marL="457200" rtl="0">
              <a:spcBef>
                <a:spcPts val="0"/>
              </a:spcBef>
              <a:spcAft>
                <a:spcPts val="0"/>
              </a:spcAft>
              <a:buSzPts val="2000"/>
              <a:buChar char="•"/>
            </a:pPr>
            <a:r>
              <a:rPr lang="en-AU"/>
              <a:t>Linux installation</a:t>
            </a:r>
            <a:endParaRPr/>
          </a:p>
          <a:p>
            <a:pPr indent="-355600" lvl="0" marL="457200" rtl="0">
              <a:spcBef>
                <a:spcPts val="0"/>
              </a:spcBef>
              <a:spcAft>
                <a:spcPts val="0"/>
              </a:spcAft>
              <a:buSzPts val="2000"/>
              <a:buChar char="•"/>
            </a:pPr>
            <a:r>
              <a:rPr lang="en-AU"/>
              <a:t>Creative Commons 3.0 attribution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ph type="title"/>
          </p:nvPr>
        </p:nvSpPr>
        <p:spPr>
          <a:xfrm>
            <a:off x="135875" y="-41300"/>
            <a:ext cx="5742900" cy="8652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AU"/>
              <a:t>Who are our user?</a:t>
            </a:r>
            <a:endParaRPr/>
          </a:p>
        </p:txBody>
      </p:sp>
      <p:pic>
        <p:nvPicPr>
          <p:cNvPr id="107" name="Shape 107"/>
          <p:cNvPicPr preferRelativeResize="0"/>
          <p:nvPr/>
        </p:nvPicPr>
        <p:blipFill>
          <a:blip r:embed="rId3">
            <a:alphaModFix/>
          </a:blip>
          <a:stretch>
            <a:fillRect/>
          </a:stretch>
        </p:blipFill>
        <p:spPr>
          <a:xfrm>
            <a:off x="152400" y="976300"/>
            <a:ext cx="8593950" cy="5729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Shape 113"/>
          <p:cNvSpPr txBox="1"/>
          <p:nvPr>
            <p:ph type="title"/>
          </p:nvPr>
        </p:nvSpPr>
        <p:spPr>
          <a:xfrm>
            <a:off x="135875" y="-41300"/>
            <a:ext cx="5742900" cy="8652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AU"/>
              <a:t>Roadmap</a:t>
            </a:r>
            <a:endParaRPr/>
          </a:p>
        </p:txBody>
      </p:sp>
      <p:sp>
        <p:nvSpPr>
          <p:cNvPr id="114" name="Shape 114"/>
          <p:cNvSpPr txBox="1"/>
          <p:nvPr>
            <p:ph idx="1" type="body"/>
          </p:nvPr>
        </p:nvSpPr>
        <p:spPr>
          <a:xfrm>
            <a:off x="250825" y="1047925"/>
            <a:ext cx="8631300" cy="5355900"/>
          </a:xfrm>
          <a:prstGeom prst="rect">
            <a:avLst/>
          </a:prstGeom>
        </p:spPr>
        <p:txBody>
          <a:bodyPr anchorCtr="0" anchor="t" bIns="91425" lIns="91425" spcFirstLastPara="1" rIns="91425" wrap="square" tIns="91425">
            <a:noAutofit/>
          </a:bodyPr>
          <a:lstStyle/>
          <a:p>
            <a:pPr indent="-355600" lvl="0" marL="457200" rtl="0">
              <a:spcBef>
                <a:spcPts val="480"/>
              </a:spcBef>
              <a:spcAft>
                <a:spcPts val="0"/>
              </a:spcAft>
              <a:buSzPts val="2000"/>
              <a:buChar char="•"/>
            </a:pPr>
            <a:r>
              <a:rPr lang="en-AU"/>
              <a:t>Continued maintenance &amp; improvement</a:t>
            </a:r>
            <a:endParaRPr/>
          </a:p>
          <a:p>
            <a:pPr indent="-355600" lvl="1" marL="914400" rtl="0">
              <a:spcBef>
                <a:spcPts val="0"/>
              </a:spcBef>
              <a:spcAft>
                <a:spcPts val="0"/>
              </a:spcAft>
              <a:buSzPts val="2000"/>
              <a:buChar char="–"/>
            </a:pPr>
            <a:r>
              <a:rPr lang="en-AU"/>
              <a:t>Grails 3, BS3, JDK8, Ansible scripts</a:t>
            </a:r>
            <a:endParaRPr/>
          </a:p>
          <a:p>
            <a:pPr indent="-355600" lvl="1" marL="914400" rtl="0">
              <a:spcBef>
                <a:spcPts val="0"/>
              </a:spcBef>
              <a:spcAft>
                <a:spcPts val="0"/>
              </a:spcAft>
              <a:buSzPts val="2000"/>
              <a:buChar char="–"/>
            </a:pPr>
            <a:r>
              <a:rPr lang="en-AU"/>
              <a:t>more tests - unit &amp; functional</a:t>
            </a:r>
            <a:endParaRPr/>
          </a:p>
          <a:p>
            <a:pPr indent="-355600" lvl="0" marL="457200" rtl="0">
              <a:spcBef>
                <a:spcPts val="0"/>
              </a:spcBef>
              <a:spcAft>
                <a:spcPts val="0"/>
              </a:spcAft>
              <a:buSzPts val="2000"/>
              <a:buChar char="•"/>
            </a:pPr>
            <a:r>
              <a:rPr lang="en-AU"/>
              <a:t>Implement UX review recommendations</a:t>
            </a:r>
            <a:endParaRPr/>
          </a:p>
          <a:p>
            <a:pPr indent="-355600" lvl="1" marL="914400" rtl="0">
              <a:spcBef>
                <a:spcPts val="0"/>
              </a:spcBef>
              <a:spcAft>
                <a:spcPts val="0"/>
              </a:spcAft>
              <a:buSzPts val="2000"/>
              <a:buChar char="–"/>
            </a:pPr>
            <a:r>
              <a:rPr lang="en-AU"/>
              <a:t>role-based design - drive users to the pages and interfaces that best </a:t>
            </a:r>
            <a:endParaRPr/>
          </a:p>
          <a:p>
            <a:pPr indent="-355600" lvl="1" marL="914400" rtl="0">
              <a:spcBef>
                <a:spcPts val="0"/>
              </a:spcBef>
              <a:spcAft>
                <a:spcPts val="0"/>
              </a:spcAft>
              <a:buSzPts val="2000"/>
              <a:buChar char="–"/>
            </a:pPr>
            <a:r>
              <a:rPr lang="en-AU"/>
              <a:t>layered design - filter the UI to show/hide complex features, depending on the “role”</a:t>
            </a:r>
            <a:endParaRPr/>
          </a:p>
          <a:p>
            <a:pPr indent="-355600" lvl="0" marL="457200" rtl="0">
              <a:spcBef>
                <a:spcPts val="0"/>
              </a:spcBef>
              <a:spcAft>
                <a:spcPts val="0"/>
              </a:spcAft>
              <a:buSzPts val="2000"/>
              <a:buChar char="•"/>
            </a:pPr>
            <a:r>
              <a:rPr lang="en-AU"/>
              <a:t>DOIs on downloads (released soon) and on other data (datasets, PDFs, field guides, </a:t>
            </a:r>
            <a:r>
              <a:rPr lang="en-AU"/>
              <a:t>checklists</a:t>
            </a:r>
            <a:r>
              <a:rPr lang="en-AU"/>
              <a:t>, etc.)</a:t>
            </a:r>
            <a:endParaRPr/>
          </a:p>
          <a:p>
            <a:pPr indent="-355600" lvl="0" marL="457200" rtl="0">
              <a:spcBef>
                <a:spcPts val="0"/>
              </a:spcBef>
              <a:spcAft>
                <a:spcPts val="0"/>
              </a:spcAft>
              <a:buSzPts val="2000"/>
              <a:buChar char="•"/>
            </a:pPr>
            <a:r>
              <a:rPr lang="en-AU"/>
              <a:t>Web services to use OpenAPI (Swagger)</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13">
      <a:dk1>
        <a:srgbClr val="000000"/>
      </a:dk1>
      <a:lt1>
        <a:srgbClr val="FFFFFF"/>
      </a:lt1>
      <a:dk2>
        <a:srgbClr val="F26649"/>
      </a:dk2>
      <a:lt2>
        <a:srgbClr val="808080"/>
      </a:lt2>
      <a:accent1>
        <a:srgbClr val="434344"/>
      </a:accent1>
      <a:accent2>
        <a:srgbClr val="5D9732"/>
      </a:accent2>
      <a:accent3>
        <a:srgbClr val="FFFFFF"/>
      </a:accent3>
      <a:accent4>
        <a:srgbClr val="000000"/>
      </a:accent4>
      <a:accent5>
        <a:srgbClr val="B0B0B0"/>
      </a:accent5>
      <a:accent6>
        <a:srgbClr val="53882C"/>
      </a:accent6>
      <a:hlink>
        <a:srgbClr val="174A7C"/>
      </a:hlink>
      <a:folHlink>
        <a:srgbClr val="8B00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