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0" r:id="rId3"/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We have “ALA Demo” in Github as a starting poing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x="685800" y="2840054"/>
            <a:ext cx="7772400" cy="784738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1pPr>
            <a:lvl2pPr indent="-342900" lvl="1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2pPr>
            <a:lvl3pPr indent="-342900" lvl="2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3pPr>
            <a:lvl4pPr indent="-342900" lvl="3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4pPr>
            <a:lvl5pPr indent="-342900" lvl="4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5pPr>
            <a:lvl6pPr indent="-342900" lvl="5" marL="2743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6pPr>
            <a:lvl7pPr indent="-34290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7pPr>
            <a:lvl8pPr indent="-342900" lvl="7" marL="3657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8pPr>
            <a:lvl9pPr indent="-342900" lvl="8" marL="4114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" type="body"/>
          </p:nvPr>
        </p:nvSpPr>
        <p:spPr>
          <a:xfrm>
            <a:off x="457200" y="1200150"/>
            <a:ext cx="8229600" cy="3725681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" type="body"/>
          </p:nvPr>
        </p:nvSpPr>
        <p:spPr>
          <a:xfrm>
            <a:off x="457200" y="1200150"/>
            <a:ext cx="3994526" cy="3725681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2" type="body"/>
          </p:nvPr>
        </p:nvSpPr>
        <p:spPr>
          <a:xfrm>
            <a:off x="4692274" y="1200150"/>
            <a:ext cx="3994526" cy="3725681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idx="1" type="body"/>
          </p:nvPr>
        </p:nvSpPr>
        <p:spPr>
          <a:xfrm>
            <a:off x="457200" y="4406309"/>
            <a:ext cx="8229600" cy="51952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35" name="Shape 35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slideLayout" Target="../slideLayouts/slideLayout8.xml"/><Relationship Id="rId3" Type="http://schemas.openxmlformats.org/officeDocument/2006/relationships/slideLayout" Target="../slideLayouts/slideLayout9.xml"/><Relationship Id="rId4" Type="http://schemas.openxmlformats.org/officeDocument/2006/relationships/slideLayout" Target="../slideLayouts/slideLayout10.xml"/><Relationship Id="rId5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2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200150"/>
            <a:ext cx="8229600" cy="372568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19100" lvl="0" marL="4572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  <a:defRPr sz="3000">
                <a:solidFill>
                  <a:schemeClr val="dk1"/>
                </a:solidFill>
              </a:defRPr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 sz="2400">
                <a:solidFill>
                  <a:schemeClr val="dk1"/>
                </a:solidFill>
              </a:defRPr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 sz="2400">
                <a:solidFill>
                  <a:schemeClr val="dk1"/>
                </a:solidFill>
              </a:defRPr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19100" lvl="0" marL="45720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●"/>
              <a:defRPr b="0" i="0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○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■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ctrTitle"/>
          </p:nvPr>
        </p:nvSpPr>
        <p:spPr>
          <a:xfrm>
            <a:off x="685800" y="1909515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Ansible</a:t>
            </a:r>
            <a:endParaRPr/>
          </a:p>
        </p:txBody>
      </p:sp>
      <p:sp>
        <p:nvSpPr>
          <p:cNvPr id="46" name="Shape 46"/>
          <p:cNvSpPr txBox="1"/>
          <p:nvPr>
            <p:ph idx="1" type="subTitle"/>
          </p:nvPr>
        </p:nvSpPr>
        <p:spPr>
          <a:xfrm>
            <a:off x="685800" y="3166227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GBIF CESP Workshop</a:t>
            </a:r>
            <a:r>
              <a:rPr lang="en-GB"/>
              <a:t>, Madrid 2018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Dave Martin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7" name="Shape 4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70" y="-35125"/>
            <a:ext cx="9143999" cy="1948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Ansible - </a:t>
            </a:r>
            <a:r>
              <a:rPr lang="en-GB" sz="3000"/>
              <a:t>What is it ?</a:t>
            </a:r>
            <a:endParaRPr/>
          </a:p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●"/>
            </a:pPr>
            <a:r>
              <a:rPr lang="en-GB"/>
              <a:t>“Automation of software provision”</a:t>
            </a:r>
            <a:endParaRPr/>
          </a:p>
          <a:p>
            <a:pPr indent="-419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GB"/>
              <a:t>Tool for sending commands to 1 or more machines</a:t>
            </a:r>
            <a:endParaRPr/>
          </a:p>
          <a:p>
            <a:pPr indent="-419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GB"/>
              <a:t>Uses SSH / SCP</a:t>
            </a:r>
            <a:endParaRPr/>
          </a:p>
          <a:p>
            <a:pPr indent="-419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GB"/>
              <a:t>Easy to read scripts</a:t>
            </a:r>
            <a:endParaRPr/>
          </a:p>
          <a:p>
            <a:pPr indent="0" lvl="0" mar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Ansible - for Living Atlases</a:t>
            </a:r>
            <a:endParaRPr/>
          </a:p>
        </p:txBody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-GB"/>
              <a:t>Initial deployment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GB"/>
              <a:t>Setup of Ubuntu virtual machines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GB"/>
              <a:t>Apply upgrades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GB"/>
              <a:t>Configure a system for your needs</a:t>
            </a:r>
            <a:endParaRPr/>
          </a:p>
          <a:p>
            <a: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GB"/>
              <a:t>Setting up test environments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Ansible</a:t>
            </a:r>
            <a:endParaRPr/>
          </a:p>
        </p:txBody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-GB"/>
              <a:t>Playbooks</a:t>
            </a:r>
            <a:endParaRPr/>
          </a:p>
          <a:p>
            <a: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GB"/>
              <a:t>Uses one or more “Role”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GB"/>
              <a:t>Roles</a:t>
            </a:r>
            <a:endParaRPr/>
          </a:p>
          <a:p>
            <a: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GB"/>
              <a:t>Example role - install MySQL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GB"/>
              <a:t>Inventories</a:t>
            </a:r>
            <a:endParaRPr/>
          </a:p>
          <a:p>
            <a: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GB"/>
              <a:t>Specifies the server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Ansible - Example playbook</a:t>
            </a:r>
            <a:endParaRPr/>
          </a:p>
        </p:txBody>
      </p:sp>
      <p:pic>
        <p:nvPicPr>
          <p:cNvPr id="71" name="Shape 7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6500" y="1331478"/>
            <a:ext cx="3086100" cy="2400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Ansible - example inventory</a:t>
            </a:r>
            <a:endParaRPr/>
          </a:p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8" name="Shape 7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1152925"/>
            <a:ext cx="6457950" cy="3638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Inventories for ALA</a:t>
            </a:r>
            <a:endParaRPr/>
          </a:p>
        </p:txBody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-GB"/>
              <a:t>See ala-install/ansible/inventories/vagrant</a:t>
            </a:r>
            <a:endParaRPr/>
          </a:p>
          <a:p>
            <a: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GB"/>
              <a:t>Inventories for all ALA components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GB"/>
              <a:t>Create inventories using these to start</a:t>
            </a:r>
            <a:endParaRPr/>
          </a:p>
          <a:p>
            <a: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GB"/>
              <a:t>Test deployments with vagrant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Tags</a:t>
            </a:r>
            <a:endParaRPr/>
          </a:p>
        </p:txBody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-GB"/>
              <a:t>...are your friend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GB"/>
              <a:t>(Re) run sections of playbooks</a:t>
            </a:r>
            <a:endParaRPr/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GB"/>
              <a:t>See options:</a:t>
            </a:r>
            <a:endParaRPr/>
          </a:p>
          <a:p>
            <a: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Font typeface="Courier New"/>
              <a:buChar char="○"/>
            </a:pP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--tags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81000" lvl="1" marL="914400">
              <a:spcBef>
                <a:spcPts val="0"/>
              </a:spcBef>
              <a:spcAft>
                <a:spcPts val="0"/>
              </a:spcAft>
              <a:buSzPts val="2400"/>
              <a:buFont typeface="Courier New"/>
              <a:buChar char="○"/>
            </a:pP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--skip-tags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