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* Microservices architecture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	* Lots of components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have “ALA Demo” in Github as a starting poing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4"/>
            <a:ext cx="7772400" cy="784738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indent="-342900" lvl="1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indent="-342900" lvl="2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indent="-342900" lvl="3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200150"/>
            <a:ext cx="3994526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4" y="1200150"/>
            <a:ext cx="3994526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ctrTitle"/>
          </p:nvPr>
        </p:nvSpPr>
        <p:spPr>
          <a:xfrm>
            <a:off x="685800" y="1909515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Demo Architecture</a:t>
            </a:r>
            <a:endParaRPr/>
          </a:p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x="685800" y="3166227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GBIF CESP Workshop</a:t>
            </a:r>
            <a:r>
              <a:rPr lang="en-GB"/>
              <a:t>, Madrid 2018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Dave Martin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0" y="-35125"/>
            <a:ext cx="9143999" cy="194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Demo</a:t>
            </a:r>
            <a:endParaRPr/>
          </a:p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EC2 image built for the workshop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Multiple components pre-installed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With Ansible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Inventory &amp; Playbook in ala-install repository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Taxonomy - GBIF Backbone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Name indexes generated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BIE loaded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Subgroups</a:t>
            </a:r>
            <a:endParaRPr/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Each subgroup gets virtual machine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Pre-installed demo using Ansible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Feel free to break it ! 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We can just create a new one…</a:t>
            </a:r>
            <a:endParaRPr/>
          </a:p>
          <a:p>
            <a:pPr indent="0" lvl="0" marL="45720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Diagram here of demo….</a:t>
            </a:r>
            <a:endParaRPr/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4017" y="0"/>
            <a:ext cx="717596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ALA Demo - components</a:t>
            </a:r>
            <a:endParaRPr/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b="1" lang="en-GB"/>
              <a:t>collectory</a:t>
            </a:r>
            <a:r>
              <a:rPr lang="en-GB"/>
              <a:t> - metadata registry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b="1" lang="en-GB"/>
              <a:t>biocache services</a:t>
            </a:r>
            <a:r>
              <a:rPr lang="en-GB"/>
              <a:t> - occurrence services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b="1" lang="en-GB"/>
              <a:t>biocache cli tool</a:t>
            </a:r>
            <a:r>
              <a:rPr lang="en-GB"/>
              <a:t> - data loading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b="1" lang="en-GB"/>
              <a:t>ala</a:t>
            </a:r>
            <a:r>
              <a:rPr b="1" lang="en-GB"/>
              <a:t>-hub</a:t>
            </a:r>
            <a:r>
              <a:rPr lang="en-GB"/>
              <a:t> - search UI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b="1" lang="en-GB"/>
              <a:t>ala-bie</a:t>
            </a:r>
            <a:r>
              <a:rPr b="1" lang="en-GB"/>
              <a:t> &amp; bie-index </a:t>
            </a:r>
            <a:r>
              <a:rPr lang="en-GB"/>
              <a:t>- s</a:t>
            </a:r>
            <a:r>
              <a:rPr lang="en-GB"/>
              <a:t>pecies pages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b="1" lang="en-GB"/>
              <a:t>species lists </a:t>
            </a:r>
            <a:r>
              <a:rPr lang="en-GB"/>
              <a:t>- </a:t>
            </a:r>
            <a:r>
              <a:rPr lang="en-GB"/>
              <a:t>Conservation lists, traits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b="1" lang="en-GB"/>
              <a:t>image services </a:t>
            </a:r>
            <a:r>
              <a:rPr lang="en-GB"/>
              <a:t>- image serving, tiling</a:t>
            </a:r>
            <a:endParaRPr/>
          </a:p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New components</a:t>
            </a:r>
            <a:endParaRPr/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Cassandra 3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SOLR 6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Bootstrap 3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Grails 3 (and 2.5.x)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ala-hub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ala-collectory</a:t>
            </a:r>
            <a:endParaRPr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ala-bie</a:t>
            </a:r>
            <a:endParaRPr/>
          </a:p>
          <a:p>
            <a: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and others….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Skinning / branding</a:t>
            </a:r>
            <a:endParaRPr/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Bootstrap 3 only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banner.html / footer.html / head.html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favicon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Use ala versions</a:t>
            </a:r>
            <a:endParaRPr/>
          </a:p>
          <a:p>
            <a: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No need to fork generic-hub / generic-collectory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Exercises</a:t>
            </a:r>
            <a:endParaRPr/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Are here: </a:t>
            </a:r>
            <a:r>
              <a:rPr lang="en-GB">
                <a:solidFill>
                  <a:srgbClr val="0000FF"/>
                </a:solidFill>
              </a:rPr>
              <a:t>https://goo.gl/9kAKmb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