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ctrTitle"/>
          </p:nvPr>
        </p:nvSpPr>
        <p:spPr>
          <a:xfrm>
            <a:off x="685800" y="2222115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Data Hubs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lang="en-GB" sz="1800"/>
              <a:t>Supporting co-development between GBIF nodes</a:t>
            </a:r>
            <a:endParaRPr sz="1800"/>
          </a:p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775900" y="3642577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GBIF CESP Workshop</a:t>
            </a:r>
            <a:r>
              <a:rPr lang="en-GB"/>
              <a:t>, Madrid 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Dave Martin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" y="-35125"/>
            <a:ext cx="9143999" cy="19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BIE - species pages</a:t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Query context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Load DwCA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Extensible - support for adhoc fields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Support for “Distribution” extension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Example query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“fq=distribution:Scotland”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 sz="3000"/>
              <a:t>Configured in external configuration file</a:t>
            </a:r>
            <a:endParaRPr sz="3000"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/data/ala-bie/config/ala-bie-config.properties	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Regions</a:t>
            </a:r>
            <a:endParaRPr/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Configuration file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Menu structure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150" y="2117900"/>
            <a:ext cx="5381849" cy="301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3701900" y="3043375"/>
            <a:ext cx="1877700" cy="1833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Thematic</a:t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Groupings of data resources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Configured in the collectory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Examples in Australia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OZCAM - Zoological collections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AVH - Herbaria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hubs</a:t>
            </a:r>
            <a:endParaRPr/>
          </a:p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What is a data hub?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Examples in Australia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UK model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hub</a:t>
            </a:r>
            <a:endParaRPr/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 front end to ALA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Showing a subset of the data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Split by: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Region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Taxonomy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Basis of record - e.g. Specimens only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Temporal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Or any query…..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Sharing (is caring)</a:t>
            </a:r>
            <a:endParaRPr/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ALA supports a ”hub” model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1 infrastructure, lots of (pretty) faces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Hubs can be regional, taxonomic, thematic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Nodes can share: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Developer time - collaboration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Infrastructure costs / </a:t>
            </a:r>
            <a:r>
              <a:rPr lang="en-GB"/>
              <a:t>maintenance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Australia examples</a:t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https://collections.ala.org.au/dataHub/list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UK Model</a:t>
            </a:r>
            <a:endParaRPr/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One infrastructure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Supports 4 portals - more coming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Consists of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Occurrence search (Biocache)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Species pages (BIE)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Regions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Spatial portal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025" y="2525325"/>
            <a:ext cx="4570027" cy="26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5" y="-19189"/>
            <a:ext cx="4454849" cy="259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6075" y="-3775"/>
            <a:ext cx="4607928" cy="256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45500"/>
            <a:ext cx="4454849" cy="259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600"/>
            <a:ext cx="9144003" cy="5077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Biocache - occurrence searching</a:t>
            </a:r>
            <a:endParaRPr/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Query context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Demo queries in biocache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“fq=”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Configured in external configuration file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/data/ala-hub/config/ala-hub-config.properties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