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4"/>
            <a:ext cx="7772400" cy="784738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indent="-342900" lvl="1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2pPr>
            <a:lvl3pPr indent="-342900" lvl="2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3pPr>
            <a:lvl4pPr indent="-342900" lvl="3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200150"/>
            <a:ext cx="8229600" cy="3725681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200150"/>
            <a:ext cx="3994526" cy="3725681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4" y="1200150"/>
            <a:ext cx="3994526" cy="3725681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72568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ctrTitle"/>
          </p:nvPr>
        </p:nvSpPr>
        <p:spPr>
          <a:xfrm>
            <a:off x="685800" y="1909515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GBIF publishing</a:t>
            </a:r>
            <a:endParaRPr/>
          </a:p>
        </p:txBody>
      </p:sp>
      <p:sp>
        <p:nvSpPr>
          <p:cNvPr id="46" name="Shape 46"/>
          <p:cNvSpPr txBox="1"/>
          <p:nvPr>
            <p:ph idx="1" type="subTitle"/>
          </p:nvPr>
        </p:nvSpPr>
        <p:spPr>
          <a:xfrm>
            <a:off x="685800" y="3166227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GBIF CESP Workshop</a:t>
            </a:r>
            <a:r>
              <a:rPr lang="en-GB"/>
              <a:t>, Madrid 2018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Dave Martin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0" y="-35125"/>
            <a:ext cx="9143999" cy="194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6200" y="632312"/>
            <a:ext cx="9144001" cy="387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Demo</a:t>
            </a:r>
            <a:endParaRPr/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GBIF healthcheck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Licence configuration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Data providers / Institution publishing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Data resource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Collectory</a:t>
            </a:r>
            <a:endParaRPr/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Data resources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Collection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Institution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Data provider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Data hub</a:t>
            </a:r>
            <a:endParaRPr/>
          </a:p>
        </p:txBody>
      </p:sp>
      <p:pic>
        <p:nvPicPr>
          <p:cNvPr descr="CollectoryMode.png" id="65" name="Shape 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1850" y="593225"/>
            <a:ext cx="5162550" cy="348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Publishing</a:t>
            </a:r>
            <a:endParaRPr/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Used by ALA &amp; NBN UK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Alternative to IPT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Sensitive data</a:t>
            </a:r>
            <a:endParaRPr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Demo</a:t>
            </a:r>
            <a:endParaRPr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Publishing</a:t>
            </a:r>
            <a:endParaRPr/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Adds DOI</a:t>
            </a:r>
            <a:endParaRPr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/>
              <a:t>Visible on collectory page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