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21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8204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3896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2339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7799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4004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9658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2118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4092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832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8147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1617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F433D-8AF7-4770-87C1-7883620F4AE9}" type="datetimeFigureOut">
              <a:rPr lang="es-ES" smtClean="0"/>
              <a:t>10/07/2014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BB8C1-D3B8-4C31-B5F5-C192BCC1D5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9165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>
            <a:off x="251520" y="548680"/>
            <a:ext cx="8681810" cy="4933507"/>
            <a:chOff x="251520" y="548680"/>
            <a:chExt cx="8681810" cy="493350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06" t="40930" r="28627" b="1519"/>
            <a:stretch/>
          </p:blipFill>
          <p:spPr bwMode="auto">
            <a:xfrm>
              <a:off x="251520" y="548680"/>
              <a:ext cx="8681810" cy="493350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5" t="55581" r="43796" b="20540"/>
            <a:stretch/>
          </p:blipFill>
          <p:spPr bwMode="auto">
            <a:xfrm>
              <a:off x="251520" y="4075528"/>
              <a:ext cx="3168352" cy="1406659"/>
            </a:xfrm>
            <a:prstGeom prst="rect">
              <a:avLst/>
            </a:prstGeom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245704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Pablo</dc:creator>
  <cp:lastModifiedBy>Pablo</cp:lastModifiedBy>
  <cp:revision>3</cp:revision>
  <dcterms:created xsi:type="dcterms:W3CDTF">2014-07-10T09:18:21Z</dcterms:created>
  <dcterms:modified xsi:type="dcterms:W3CDTF">2014-07-10T12:42:07Z</dcterms:modified>
</cp:coreProperties>
</file>