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62" r:id="rId2"/>
    <p:sldId id="288" r:id="rId3"/>
    <p:sldId id="296" r:id="rId4"/>
    <p:sldId id="297" r:id="rId5"/>
    <p:sldId id="298" r:id="rId6"/>
    <p:sldId id="285" r:id="rId7"/>
    <p:sldId id="289" r:id="rId8"/>
    <p:sldId id="295" r:id="rId9"/>
    <p:sldId id="290" r:id="rId10"/>
    <p:sldId id="291" r:id="rId11"/>
    <p:sldId id="292" r:id="rId12"/>
    <p:sldId id="287" r:id="rId13"/>
    <p:sldId id="299" r:id="rId14"/>
    <p:sldId id="293" r:id="rId15"/>
    <p:sldId id="294" r:id="rId16"/>
    <p:sldId id="280" r:id="rId17"/>
  </p:sldIdLst>
  <p:sldSz cx="12192000" cy="6858000"/>
  <p:notesSz cx="6858000" cy="9144000"/>
  <p:embeddedFontLst>
    <p:embeddedFont>
      <p:font typeface="Arial Narrow" panose="020B0606020202030204" pitchFamily="34" charset="0"/>
      <p:regular r:id="rId19"/>
      <p:bold r:id="rId20"/>
      <p:italic r:id="rId21"/>
      <p:boldItalic r:id="rId22"/>
    </p:embeddedFont>
    <p:embeddedFont>
      <p:font typeface="Bahnschrift Light" panose="020B0502040204020203" pitchFamily="34" charset="0"/>
      <p:regular r:id="rId23"/>
    </p:embeddedFont>
    <p:embeddedFont>
      <p:font typeface="Bahnschrift SemiBold SemiConden" panose="020B0502040204020203" pitchFamily="34" charset="0"/>
      <p:bold r:id="rId24"/>
    </p:embeddedFont>
    <p:embeddedFont>
      <p:font typeface="Bahnschrift SemiLight" panose="020B0502040204020203" pitchFamily="34" charset="0"/>
      <p:regular r:id="rId25"/>
    </p:embeddedFont>
    <p:embeddedFont>
      <p:font typeface="Broadway" panose="04040905080B02020502" pitchFamily="8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Freestyle Script" panose="030804020302050B0404" pitchFamily="66" charset="0"/>
      <p:regular r:id="rId3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2424"/>
    <a:srgbClr val="009999"/>
    <a:srgbClr val="B2CE47"/>
    <a:srgbClr val="FF5050"/>
    <a:srgbClr val="C0C0C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5CAD0-4E45-466A-BA81-CA5EF6A19B4C}" type="datetimeFigureOut">
              <a:rPr lang="es-ES" smtClean="0"/>
              <a:t>07/09/2022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6C27A-4CF2-461D-A69F-550A893684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45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6C27A-4CF2-461D-A69F-550A8936843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53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EC336-BC39-4716-9FA8-1D490C92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EB67A8-BF36-4764-9E9A-38A35E856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A981F9-2A0E-4B4A-BE43-BB8BF5CC5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380DB-821F-43B2-9C3B-DB5E96328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F57CD8-ECD2-4707-B79F-EB082885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0451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841C9-BDCA-4034-ADCA-EB65CED8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B0DBFF-708F-4490-8577-A38103644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E9FED8-806E-4286-BCC9-DA732DA1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29A02B-69D9-496A-8D9D-E4525735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6FD546-295C-4434-9828-36A4C350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476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772142-D6C0-41D0-8732-BBFC59C859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62D4B0-2F32-41BF-AF67-8E3A01065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20DFF1-B36D-4CAF-BC87-0730D33B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3F1D78-5CC8-47B1-A0A2-0D8945B66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5BD0A7-B027-4C58-85EE-D9803C35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3051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4C0C1-1983-4567-8156-6A550268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A5916E-C627-48E0-9C4F-948339BFB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240E43-E6B3-4A6E-A045-E922F0022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EA8A3F-5C15-4541-A369-8E57BD19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B5F57F-E4F8-43DD-8E13-12859626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342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FD8D0-F3D3-481E-AAE1-879A0F1D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ADED00-6AF8-409D-96CF-674E46A61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5B8198-A385-4A41-8C4C-A2D91C4F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0A4034-98B8-436C-B14B-14DEA868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B40DBF-F6A3-44C7-8253-10CA4B64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798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4ECA43-5808-4E5F-AE46-3A5AF87E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3B3DDA-BAFC-44D2-9706-704A84D06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BFB30-C538-40D0-81BB-E89B29082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CCCDCF-D144-41D0-BA6F-95C949AA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B4BCA0-9CF8-4A3D-974A-78613D0C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B91A8C-9966-4640-8F81-C6AED6C4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799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C09A2-D4C1-4424-90A0-ABC2518A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8F5CB0-9991-49E5-86F7-44281C51E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CA071F-707F-47A4-B9F2-0BB37FFC3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FB2B23C-674A-4184-A967-31703917C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95647F-2878-41E5-9A36-477D60D63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3018B56-7D9D-4FDF-AC86-A8FBA670E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DE8638A-D94D-47D4-8938-C96DA9B69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DEE6C45-2FF6-419F-A0EA-D8772D95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8624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7EAA0D-7835-446F-911C-AF459133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1248B1-2A82-4C31-A9C9-6A34D851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09877CA-96EA-4732-B0E3-2C011782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B4E491-93B3-459E-8614-0DAA28A5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392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6A77E3-3ED6-4C66-9B93-4EEA1FF6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923CFDE-145B-4625-B75F-2B93C37D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B5C9DD-E3A4-41ED-88DF-53A8CF75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872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440F0-918F-4E85-AFEC-72BEB9F6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243907-B0A9-4941-9F6D-D987D754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A5DE9E-15FF-4B5E-971C-58485DABF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188E82-BAA1-435A-932E-EBC5A7D4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11D710-6EA6-474C-A892-7E7100BE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459534-15C6-4C19-B9DE-7E57A120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63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3026A-7BE7-4705-B904-ADC5D3D3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A57E538-7636-44EE-9068-10E9C2A7A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CAC204-937F-4B83-9CAD-FD71953A4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3687A6-3617-4035-BB31-DAE3F5F6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42E44-FC8A-4F37-A132-28AB216F5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11A478-CD88-4357-A769-2D4A5721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388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B1C858-6D44-45BB-ABF0-7C18DA02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FA645D-6A5B-47B5-B954-1535AA7A0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5A6AC7-12FF-42C9-8E38-4D0790D4A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81CB9-F905-4345-BC26-B65DF1DF9043}" type="datetimeFigureOut">
              <a:rPr lang="es-ES" smtClean="0"/>
              <a:t>07/09/2022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5F52C1-0193-4A95-AD9E-8CB8F1A27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61092F-4754-4867-9883-4E67E0E0F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4229F-E450-42B6-BC69-D6800BC3698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005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tif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s://youtu.be/Nfc4-KzpEus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ax8TQE2pvuE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ibermis.org/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wOclh2M8CT0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tif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UE-j9ScsyoE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UE-j9ScsyoE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hyperlink" Target="https://youtu.be/WEzq0cVsnic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n 68">
            <a:extLst>
              <a:ext uri="{FF2B5EF4-FFF2-40B4-BE49-F238E27FC236}">
                <a16:creationId xmlns:a16="http://schemas.microsoft.com/office/drawing/2014/main" id="{78CCF5BB-CC41-4766-A8F4-DD34DA602A6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9"/>
          <a:stretch/>
        </p:blipFill>
        <p:spPr>
          <a:xfrm flipH="1">
            <a:off x="-1" y="-8626"/>
            <a:ext cx="12192000" cy="5871339"/>
          </a:xfrm>
          <a:prstGeom prst="rect">
            <a:avLst/>
          </a:prstGeom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48B8B9D-ECFE-4EC6-A6E9-20E8550D51C9}"/>
              </a:ext>
            </a:extLst>
          </p:cNvPr>
          <p:cNvSpPr txBox="1"/>
          <p:nvPr/>
        </p:nvSpPr>
        <p:spPr>
          <a:xfrm>
            <a:off x="196549" y="1892149"/>
            <a:ext cx="72825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E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species </a:t>
            </a:r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E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xóticas </a:t>
            </a:r>
            <a:r>
              <a:rPr lang="es-ES" sz="52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I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nvasoras </a:t>
            </a:r>
            <a:r>
              <a:rPr lang="es-ES" sz="5200" b="1" dirty="0">
                <a:solidFill>
                  <a:srgbClr val="00B0F0"/>
                </a:solidFill>
                <a:latin typeface="Bahnschrift Light" panose="020B0502040204020203" pitchFamily="34" charset="0"/>
              </a:rPr>
              <a:t>A</a:t>
            </a:r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cuáticas</a:t>
            </a:r>
          </a:p>
          <a:p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 </a:t>
            </a:r>
          </a:p>
          <a:p>
            <a:r>
              <a:rPr lang="es-ES" sz="5200" dirty="0">
                <a:solidFill>
                  <a:schemeClr val="bg1"/>
                </a:solidFill>
                <a:latin typeface="Bahnschrift Light" panose="020B0502040204020203" pitchFamily="34" charset="0"/>
              </a:rPr>
              <a:t>Impactos y gestión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88CF321-7DEA-4811-82FA-94ECAA7C3445}"/>
              </a:ext>
            </a:extLst>
          </p:cNvPr>
          <p:cNvSpPr txBox="1"/>
          <p:nvPr/>
        </p:nvSpPr>
        <p:spPr>
          <a:xfrm>
            <a:off x="317319" y="76313"/>
            <a:ext cx="3057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7-9 de Septiembre 2022  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15B43A87-8B60-4A61-9CF0-367A72CE4E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55" y="5931280"/>
            <a:ext cx="895425" cy="78139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B56C432E-1F87-4BAB-8A6F-3635E9DD4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776" y="5921830"/>
            <a:ext cx="1235200" cy="720000"/>
          </a:xfrm>
          <a:prstGeom prst="rect">
            <a:avLst/>
          </a:prstGeom>
        </p:spPr>
      </p:pic>
      <p:grpSp>
        <p:nvGrpSpPr>
          <p:cNvPr id="61" name="Grupo 60">
            <a:extLst>
              <a:ext uri="{FF2B5EF4-FFF2-40B4-BE49-F238E27FC236}">
                <a16:creationId xmlns:a16="http://schemas.microsoft.com/office/drawing/2014/main" id="{98751060-E4F9-4FD5-8E6F-9142848A840B}"/>
              </a:ext>
            </a:extLst>
          </p:cNvPr>
          <p:cNvGrpSpPr/>
          <p:nvPr/>
        </p:nvGrpSpPr>
        <p:grpSpPr>
          <a:xfrm>
            <a:off x="4168257" y="6044670"/>
            <a:ext cx="1284861" cy="500951"/>
            <a:chOff x="900984" y="2885088"/>
            <a:chExt cx="1284861" cy="500951"/>
          </a:xfrm>
        </p:grpSpPr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9979E417-63B9-496A-AF94-5A4554F32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984" y="2885088"/>
              <a:ext cx="612000" cy="500951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2184792A-0400-4CD2-A861-281906CC2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3845" y="2937181"/>
              <a:ext cx="612000" cy="442487"/>
            </a:xfrm>
            <a:prstGeom prst="rect">
              <a:avLst/>
            </a:prstGeom>
          </p:spPr>
        </p:pic>
      </p:grpSp>
      <p:sp>
        <p:nvSpPr>
          <p:cNvPr id="57" name="CuadroTexto 56">
            <a:extLst>
              <a:ext uri="{FF2B5EF4-FFF2-40B4-BE49-F238E27FC236}">
                <a16:creationId xmlns:a16="http://schemas.microsoft.com/office/drawing/2014/main" id="{F4C3D8C8-F9B8-4541-97E3-22B4715858C8}"/>
              </a:ext>
            </a:extLst>
          </p:cNvPr>
          <p:cNvSpPr txBox="1"/>
          <p:nvPr/>
        </p:nvSpPr>
        <p:spPr>
          <a:xfrm>
            <a:off x="5611613" y="5936948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dirty="0">
                <a:latin typeface="Arial Narrow" panose="020B0606020202030204" pitchFamily="34" charset="0"/>
              </a:rPr>
              <a:t>CON EL APOYO DE</a:t>
            </a:r>
            <a:endParaRPr lang="es-ES" sz="800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Universidad de Navarra">
            <a:extLst>
              <a:ext uri="{FF2B5EF4-FFF2-40B4-BE49-F238E27FC236}">
                <a16:creationId xmlns:a16="http://schemas.microsoft.com/office/drawing/2014/main" id="{A80280B0-87EC-4345-B8A7-3CD992DC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361" y="6096220"/>
            <a:ext cx="1260000" cy="57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83365D90-0739-4405-8AFE-207888AE5B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547" y="6149278"/>
            <a:ext cx="1260000" cy="211680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3A1F30AB-8CEA-4B8D-92A7-12BF8BF7F8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043" y="6390959"/>
            <a:ext cx="1224000" cy="29704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3CB5ED7B-FC47-4369-8730-8E18FC14D9AA}"/>
              </a:ext>
            </a:extLst>
          </p:cNvPr>
          <p:cNvSpPr txBox="1">
            <a:spLocks/>
          </p:cNvSpPr>
          <p:nvPr/>
        </p:nvSpPr>
        <p:spPr>
          <a:xfrm>
            <a:off x="296455" y="995287"/>
            <a:ext cx="11869947" cy="12153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es-ES" sz="18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Identificación y gestión de especies exóticas invasoras en la red de PPNN: refuerzo y extensión de la app “invasores”</a:t>
            </a:r>
          </a:p>
          <a:p>
            <a:pPr>
              <a:lnSpc>
                <a:spcPct val="60000"/>
              </a:lnSpc>
            </a:pPr>
            <a:endParaRPr lang="es-ES_tradnl" sz="1800" dirty="0">
              <a:solidFill>
                <a:srgbClr val="FFC000"/>
              </a:solidFill>
              <a:latin typeface="Bahnschrift SemiBold SemiConden" panose="020B0502040204020203" pitchFamily="34" charset="0"/>
            </a:endParaRPr>
          </a:p>
          <a:p>
            <a:pPr>
              <a:lnSpc>
                <a:spcPct val="60000"/>
              </a:lnSpc>
            </a:pPr>
            <a:r>
              <a:rPr lang="es-ES" sz="1800" dirty="0">
                <a:solidFill>
                  <a:srgbClr val="FFC000"/>
                </a:solidFill>
                <a:latin typeface="Broadway" panose="04040905080B02020502" pitchFamily="82" charset="0"/>
              </a:rPr>
              <a:t>CENEAM, Valsaín (Segovia)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4F260A5-343D-4B2C-B46D-CE8BB64122EF}"/>
              </a:ext>
            </a:extLst>
          </p:cNvPr>
          <p:cNvSpPr/>
          <p:nvPr/>
        </p:nvSpPr>
        <p:spPr>
          <a:xfrm>
            <a:off x="7479102" y="1871932"/>
            <a:ext cx="4390845" cy="34850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400" dirty="0">
                <a:solidFill>
                  <a:schemeClr val="tx1"/>
                </a:solidFill>
              </a:rPr>
              <a:t>Gestión</a:t>
            </a:r>
            <a:endParaRPr lang="es-E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4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823247" y="1163606"/>
            <a:ext cx="10545338" cy="4652872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2263" y="2267734"/>
            <a:ext cx="1548000" cy="1781985"/>
            <a:chOff x="417216" y="1159651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8A93467C-B180-47E8-B32B-CF9143215CAA}"/>
                </a:ext>
              </a:extLst>
            </p:cNvPr>
            <p:cNvSpPr/>
            <p:nvPr/>
          </p:nvSpPr>
          <p:spPr>
            <a:xfrm>
              <a:off x="417216" y="1159651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63F48CE-FE20-4DCC-8952-D288C31797C0}"/>
                </a:ext>
              </a:extLst>
            </p:cNvPr>
            <p:cNvGrpSpPr/>
            <p:nvPr/>
          </p:nvGrpSpPr>
          <p:grpSpPr>
            <a:xfrm>
              <a:off x="570573" y="1362603"/>
              <a:ext cx="1252220" cy="1191075"/>
              <a:chOff x="1021094" y="960713"/>
              <a:chExt cx="1252220" cy="1191075"/>
            </a:xfrm>
            <a:grpFill/>
          </p:grpSpPr>
          <p:sp>
            <p:nvSpPr>
              <p:cNvPr id="86" name="object 61">
                <a:extLst>
                  <a:ext uri="{FF2B5EF4-FFF2-40B4-BE49-F238E27FC236}">
                    <a16:creationId xmlns:a16="http://schemas.microsoft.com/office/drawing/2014/main" id="{D33D9E73-C515-40C8-BFEA-A264149B685F}"/>
                  </a:ext>
                </a:extLst>
              </p:cNvPr>
              <p:cNvSpPr/>
              <p:nvPr/>
            </p:nvSpPr>
            <p:spPr>
              <a:xfrm>
                <a:off x="1213438" y="166079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20"/>
                    </a:moveTo>
                    <a:lnTo>
                      <a:pt x="67755" y="147320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2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bject 63">
                <a:extLst>
                  <a:ext uri="{FF2B5EF4-FFF2-40B4-BE49-F238E27FC236}">
                    <a16:creationId xmlns:a16="http://schemas.microsoft.com/office/drawing/2014/main" id="{95D70816-FDAF-4F8C-BFA8-96D742B92A33}"/>
                  </a:ext>
                </a:extLst>
              </p:cNvPr>
              <p:cNvSpPr/>
              <p:nvPr/>
            </p:nvSpPr>
            <p:spPr>
              <a:xfrm>
                <a:off x="1213438" y="146013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19"/>
                    </a:moveTo>
                    <a:lnTo>
                      <a:pt x="67755" y="147319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1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bject 64">
                <a:extLst>
                  <a:ext uri="{FF2B5EF4-FFF2-40B4-BE49-F238E27FC236}">
                    <a16:creationId xmlns:a16="http://schemas.microsoft.com/office/drawing/2014/main" id="{2A54E5D5-4E7C-4082-9414-BEEC8157A97D}"/>
                  </a:ext>
                </a:extLst>
              </p:cNvPr>
              <p:cNvSpPr/>
              <p:nvPr/>
            </p:nvSpPr>
            <p:spPr>
              <a:xfrm>
                <a:off x="1213438" y="1372500"/>
                <a:ext cx="86296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87629">
                    <a:moveTo>
                      <a:pt x="0" y="87630"/>
                    </a:moveTo>
                    <a:lnTo>
                      <a:pt x="862434" y="87630"/>
                    </a:lnTo>
                    <a:lnTo>
                      <a:pt x="862434" y="0"/>
                    </a:lnTo>
                    <a:lnTo>
                      <a:pt x="0" y="0"/>
                    </a:lnTo>
                    <a:lnTo>
                      <a:pt x="0" y="8763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66">
                <a:extLst>
                  <a:ext uri="{FF2B5EF4-FFF2-40B4-BE49-F238E27FC236}">
                    <a16:creationId xmlns:a16="http://schemas.microsoft.com/office/drawing/2014/main" id="{DE7C5D60-DC0F-4645-98C6-168D1CC9124D}"/>
                  </a:ext>
                </a:extLst>
              </p:cNvPr>
              <p:cNvSpPr/>
              <p:nvPr/>
            </p:nvSpPr>
            <p:spPr>
              <a:xfrm>
                <a:off x="2014973" y="1660348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67">
                <a:extLst>
                  <a:ext uri="{FF2B5EF4-FFF2-40B4-BE49-F238E27FC236}">
                    <a16:creationId xmlns:a16="http://schemas.microsoft.com/office/drawing/2014/main" id="{BDD2C4B5-C389-4274-BAF9-38B4D0018711}"/>
                  </a:ext>
                </a:extLst>
              </p:cNvPr>
              <p:cNvSpPr/>
              <p:nvPr/>
            </p:nvSpPr>
            <p:spPr>
              <a:xfrm>
                <a:off x="1340685" y="1459825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68">
                <a:extLst>
                  <a:ext uri="{FF2B5EF4-FFF2-40B4-BE49-F238E27FC236}">
                    <a16:creationId xmlns:a16="http://schemas.microsoft.com/office/drawing/2014/main" id="{981C9F07-11E0-4DB5-9368-47336F27DCE9}"/>
                  </a:ext>
                </a:extLst>
              </p:cNvPr>
              <p:cNvSpPr/>
              <p:nvPr/>
            </p:nvSpPr>
            <p:spPr>
              <a:xfrm>
                <a:off x="2014973" y="1459825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bject 70">
                <a:extLst>
                  <a:ext uri="{FF2B5EF4-FFF2-40B4-BE49-F238E27FC236}">
                    <a16:creationId xmlns:a16="http://schemas.microsoft.com/office/drawing/2014/main" id="{67DB515F-D938-49AD-AAF9-D9D1C8E9D008}"/>
                  </a:ext>
                </a:extLst>
              </p:cNvPr>
              <p:cNvSpPr/>
              <p:nvPr/>
            </p:nvSpPr>
            <p:spPr>
              <a:xfrm>
                <a:off x="1433760" y="1290313"/>
                <a:ext cx="4222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57784">
                    <a:moveTo>
                      <a:pt x="421784" y="57553"/>
                    </a:moveTo>
                    <a:lnTo>
                      <a:pt x="0" y="57553"/>
                    </a:lnTo>
                    <a:lnTo>
                      <a:pt x="0" y="0"/>
                    </a:lnTo>
                    <a:lnTo>
                      <a:pt x="421784" y="0"/>
                    </a:lnTo>
                    <a:lnTo>
                      <a:pt x="421784" y="57553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bject 71">
                <a:extLst>
                  <a:ext uri="{FF2B5EF4-FFF2-40B4-BE49-F238E27FC236}">
                    <a16:creationId xmlns:a16="http://schemas.microsoft.com/office/drawing/2014/main" id="{98AB5384-97B6-442C-9A6A-8FD2B432CA9B}"/>
                  </a:ext>
                </a:extLst>
              </p:cNvPr>
              <p:cNvSpPr/>
              <p:nvPr/>
            </p:nvSpPr>
            <p:spPr>
              <a:xfrm>
                <a:off x="1424397" y="1280937"/>
                <a:ext cx="4406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76834">
                    <a:moveTo>
                      <a:pt x="436341" y="0"/>
                    </a:moveTo>
                    <a:lnTo>
                      <a:pt x="4190" y="0"/>
                    </a:lnTo>
                    <a:lnTo>
                      <a:pt x="0" y="4196"/>
                    </a:lnTo>
                    <a:lnTo>
                      <a:pt x="0" y="72110"/>
                    </a:lnTo>
                    <a:lnTo>
                      <a:pt x="4190" y="76301"/>
                    </a:lnTo>
                    <a:lnTo>
                      <a:pt x="436341" y="76301"/>
                    </a:lnTo>
                    <a:lnTo>
                      <a:pt x="440531" y="72110"/>
                    </a:lnTo>
                    <a:lnTo>
                      <a:pt x="440531" y="57553"/>
                    </a:lnTo>
                    <a:lnTo>
                      <a:pt x="18747" y="57553"/>
                    </a:lnTo>
                    <a:lnTo>
                      <a:pt x="18747" y="18729"/>
                    </a:lnTo>
                    <a:lnTo>
                      <a:pt x="440531" y="18729"/>
                    </a:lnTo>
                    <a:lnTo>
                      <a:pt x="440531" y="4196"/>
                    </a:lnTo>
                    <a:lnTo>
                      <a:pt x="436341" y="0"/>
                    </a:lnTo>
                    <a:close/>
                  </a:path>
                  <a:path w="440689" h="76834">
                    <a:moveTo>
                      <a:pt x="440531" y="18729"/>
                    </a:moveTo>
                    <a:lnTo>
                      <a:pt x="421802" y="18729"/>
                    </a:lnTo>
                    <a:lnTo>
                      <a:pt x="421802" y="57553"/>
                    </a:lnTo>
                    <a:lnTo>
                      <a:pt x="440531" y="57553"/>
                    </a:lnTo>
                    <a:lnTo>
                      <a:pt x="440531" y="1872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bject 72">
                <a:extLst>
                  <a:ext uri="{FF2B5EF4-FFF2-40B4-BE49-F238E27FC236}">
                    <a16:creationId xmlns:a16="http://schemas.microsoft.com/office/drawing/2014/main" id="{FE49C337-C5E6-4BBD-B01B-33DB31A891DF}"/>
                  </a:ext>
                </a:extLst>
              </p:cNvPr>
              <p:cNvSpPr/>
              <p:nvPr/>
            </p:nvSpPr>
            <p:spPr>
              <a:xfrm>
                <a:off x="1396101" y="1380771"/>
                <a:ext cx="49847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449579">
                    <a:moveTo>
                      <a:pt x="497411" y="388432"/>
                    </a:moveTo>
                    <a:lnTo>
                      <a:pt x="3498" y="388432"/>
                    </a:lnTo>
                    <a:lnTo>
                      <a:pt x="3498" y="449237"/>
                    </a:lnTo>
                    <a:lnTo>
                      <a:pt x="497411" y="449237"/>
                    </a:lnTo>
                    <a:lnTo>
                      <a:pt x="497411" y="388432"/>
                    </a:lnTo>
                    <a:close/>
                  </a:path>
                  <a:path w="498475" h="449579">
                    <a:moveTo>
                      <a:pt x="93310" y="127265"/>
                    </a:moveTo>
                    <a:lnTo>
                      <a:pt x="53659" y="127265"/>
                    </a:lnTo>
                    <a:lnTo>
                      <a:pt x="53659" y="388432"/>
                    </a:lnTo>
                    <a:lnTo>
                      <a:pt x="93310" y="388432"/>
                    </a:lnTo>
                    <a:lnTo>
                      <a:pt x="93310" y="127265"/>
                    </a:lnTo>
                    <a:close/>
                  </a:path>
                  <a:path w="498475" h="449579">
                    <a:moveTo>
                      <a:pt x="202402" y="127265"/>
                    </a:moveTo>
                    <a:lnTo>
                      <a:pt x="162732" y="127265"/>
                    </a:lnTo>
                    <a:lnTo>
                      <a:pt x="162732" y="388432"/>
                    </a:lnTo>
                    <a:lnTo>
                      <a:pt x="202402" y="388432"/>
                    </a:lnTo>
                    <a:lnTo>
                      <a:pt x="202402" y="127265"/>
                    </a:lnTo>
                    <a:close/>
                  </a:path>
                  <a:path w="498475" h="449579">
                    <a:moveTo>
                      <a:pt x="334626" y="127265"/>
                    </a:moveTo>
                    <a:lnTo>
                      <a:pt x="294944" y="127265"/>
                    </a:lnTo>
                    <a:lnTo>
                      <a:pt x="294944" y="388432"/>
                    </a:lnTo>
                    <a:lnTo>
                      <a:pt x="334626" y="388432"/>
                    </a:lnTo>
                    <a:lnTo>
                      <a:pt x="334626" y="127265"/>
                    </a:lnTo>
                    <a:close/>
                  </a:path>
                  <a:path w="498475" h="449579">
                    <a:moveTo>
                      <a:pt x="453605" y="127265"/>
                    </a:moveTo>
                    <a:lnTo>
                      <a:pt x="413953" y="127265"/>
                    </a:lnTo>
                    <a:lnTo>
                      <a:pt x="413953" y="388432"/>
                    </a:lnTo>
                    <a:lnTo>
                      <a:pt x="453605" y="388432"/>
                    </a:lnTo>
                    <a:lnTo>
                      <a:pt x="453605" y="127265"/>
                    </a:lnTo>
                    <a:close/>
                  </a:path>
                  <a:path w="498475" h="449579">
                    <a:moveTo>
                      <a:pt x="249081" y="0"/>
                    </a:moveTo>
                    <a:lnTo>
                      <a:pt x="0" y="127265"/>
                    </a:lnTo>
                    <a:lnTo>
                      <a:pt x="498186" y="127265"/>
                    </a:lnTo>
                    <a:lnTo>
                      <a:pt x="24908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bject 73">
                <a:extLst>
                  <a:ext uri="{FF2B5EF4-FFF2-40B4-BE49-F238E27FC236}">
                    <a16:creationId xmlns:a16="http://schemas.microsoft.com/office/drawing/2014/main" id="{5A8ACAEA-452E-42FC-A0F9-58693F3F9039}"/>
                  </a:ext>
                </a:extLst>
              </p:cNvPr>
              <p:cNvSpPr/>
              <p:nvPr/>
            </p:nvSpPr>
            <p:spPr>
              <a:xfrm>
                <a:off x="1385971" y="1371046"/>
                <a:ext cx="51879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518794" h="468629">
                    <a:moveTo>
                      <a:pt x="260789" y="0"/>
                    </a:moveTo>
                    <a:lnTo>
                      <a:pt x="257627" y="0"/>
                    </a:lnTo>
                    <a:lnTo>
                      <a:pt x="1997" y="130610"/>
                    </a:lnTo>
                    <a:lnTo>
                      <a:pt x="0" y="134989"/>
                    </a:lnTo>
                    <a:lnTo>
                      <a:pt x="2021" y="143388"/>
                    </a:lnTo>
                    <a:lnTo>
                      <a:pt x="5797" y="146355"/>
                    </a:lnTo>
                    <a:lnTo>
                      <a:pt x="54409" y="146355"/>
                    </a:lnTo>
                    <a:lnTo>
                      <a:pt x="54409" y="388793"/>
                    </a:lnTo>
                    <a:lnTo>
                      <a:pt x="8463" y="388793"/>
                    </a:lnTo>
                    <a:lnTo>
                      <a:pt x="4255" y="392989"/>
                    </a:lnTo>
                    <a:lnTo>
                      <a:pt x="4255" y="464131"/>
                    </a:lnTo>
                    <a:lnTo>
                      <a:pt x="8463" y="468321"/>
                    </a:lnTo>
                    <a:lnTo>
                      <a:pt x="512725" y="468321"/>
                    </a:lnTo>
                    <a:lnTo>
                      <a:pt x="516915" y="464131"/>
                    </a:lnTo>
                    <a:lnTo>
                      <a:pt x="516915" y="449574"/>
                    </a:lnTo>
                    <a:lnTo>
                      <a:pt x="23002" y="449574"/>
                    </a:lnTo>
                    <a:lnTo>
                      <a:pt x="23002" y="407528"/>
                    </a:lnTo>
                    <a:lnTo>
                      <a:pt x="68966" y="407528"/>
                    </a:lnTo>
                    <a:lnTo>
                      <a:pt x="73156" y="403332"/>
                    </a:lnTo>
                    <a:lnTo>
                      <a:pt x="73156" y="131816"/>
                    </a:lnTo>
                    <a:lnTo>
                      <a:pt x="68966" y="127625"/>
                    </a:lnTo>
                    <a:lnTo>
                      <a:pt x="49049" y="127625"/>
                    </a:lnTo>
                    <a:lnTo>
                      <a:pt x="259211" y="20236"/>
                    </a:lnTo>
                    <a:lnTo>
                      <a:pt x="300416" y="20236"/>
                    </a:lnTo>
                    <a:lnTo>
                      <a:pt x="260789" y="0"/>
                    </a:lnTo>
                    <a:close/>
                  </a:path>
                  <a:path w="518794" h="468629">
                    <a:moveTo>
                      <a:pt x="300416" y="20236"/>
                    </a:moveTo>
                    <a:lnTo>
                      <a:pt x="259211" y="20236"/>
                    </a:lnTo>
                    <a:lnTo>
                      <a:pt x="469391" y="127625"/>
                    </a:lnTo>
                    <a:lnTo>
                      <a:pt x="458569" y="127625"/>
                    </a:lnTo>
                    <a:lnTo>
                      <a:pt x="454355" y="131816"/>
                    </a:lnTo>
                    <a:lnTo>
                      <a:pt x="454355" y="403332"/>
                    </a:lnTo>
                    <a:lnTo>
                      <a:pt x="458569" y="407528"/>
                    </a:lnTo>
                    <a:lnTo>
                      <a:pt x="498168" y="407528"/>
                    </a:lnTo>
                    <a:lnTo>
                      <a:pt x="498168" y="449574"/>
                    </a:lnTo>
                    <a:lnTo>
                      <a:pt x="516915" y="449574"/>
                    </a:lnTo>
                    <a:lnTo>
                      <a:pt x="516915" y="392989"/>
                    </a:lnTo>
                    <a:lnTo>
                      <a:pt x="512725" y="388793"/>
                    </a:lnTo>
                    <a:lnTo>
                      <a:pt x="473108" y="388793"/>
                    </a:lnTo>
                    <a:lnTo>
                      <a:pt x="473108" y="146355"/>
                    </a:lnTo>
                    <a:lnTo>
                      <a:pt x="512642" y="146355"/>
                    </a:lnTo>
                    <a:lnTo>
                      <a:pt x="516401" y="143388"/>
                    </a:lnTo>
                    <a:lnTo>
                      <a:pt x="517429" y="139180"/>
                    </a:lnTo>
                    <a:lnTo>
                      <a:pt x="518440" y="134989"/>
                    </a:lnTo>
                    <a:lnTo>
                      <a:pt x="516419" y="130610"/>
                    </a:lnTo>
                    <a:lnTo>
                      <a:pt x="300416" y="20236"/>
                    </a:lnTo>
                    <a:close/>
                  </a:path>
                  <a:path w="518794" h="468629">
                    <a:moveTo>
                      <a:pt x="178040" y="127625"/>
                    </a:moveTo>
                    <a:lnTo>
                      <a:pt x="98275" y="127625"/>
                    </a:lnTo>
                    <a:lnTo>
                      <a:pt x="94085" y="131816"/>
                    </a:lnTo>
                    <a:lnTo>
                      <a:pt x="94085" y="403332"/>
                    </a:lnTo>
                    <a:lnTo>
                      <a:pt x="98275" y="407528"/>
                    </a:lnTo>
                    <a:lnTo>
                      <a:pt x="178040" y="407528"/>
                    </a:lnTo>
                    <a:lnTo>
                      <a:pt x="182236" y="403332"/>
                    </a:lnTo>
                    <a:lnTo>
                      <a:pt x="182236" y="388793"/>
                    </a:lnTo>
                    <a:lnTo>
                      <a:pt x="112814" y="388793"/>
                    </a:lnTo>
                    <a:lnTo>
                      <a:pt x="112814" y="146355"/>
                    </a:lnTo>
                    <a:lnTo>
                      <a:pt x="182236" y="146355"/>
                    </a:lnTo>
                    <a:lnTo>
                      <a:pt x="182236" y="131816"/>
                    </a:lnTo>
                    <a:lnTo>
                      <a:pt x="178040" y="127625"/>
                    </a:lnTo>
                    <a:close/>
                  </a:path>
                  <a:path w="518794" h="468629">
                    <a:moveTo>
                      <a:pt x="310258" y="127625"/>
                    </a:moveTo>
                    <a:lnTo>
                      <a:pt x="207354" y="127625"/>
                    </a:lnTo>
                    <a:lnTo>
                      <a:pt x="203158" y="131816"/>
                    </a:lnTo>
                    <a:lnTo>
                      <a:pt x="203158" y="403332"/>
                    </a:lnTo>
                    <a:lnTo>
                      <a:pt x="207354" y="407528"/>
                    </a:lnTo>
                    <a:lnTo>
                      <a:pt x="310258" y="407528"/>
                    </a:lnTo>
                    <a:lnTo>
                      <a:pt x="314448" y="403332"/>
                    </a:lnTo>
                    <a:lnTo>
                      <a:pt x="314448" y="388793"/>
                    </a:lnTo>
                    <a:lnTo>
                      <a:pt x="221911" y="388793"/>
                    </a:lnTo>
                    <a:lnTo>
                      <a:pt x="221911" y="146355"/>
                    </a:lnTo>
                    <a:lnTo>
                      <a:pt x="314448" y="146355"/>
                    </a:lnTo>
                    <a:lnTo>
                      <a:pt x="314448" y="131816"/>
                    </a:lnTo>
                    <a:lnTo>
                      <a:pt x="310258" y="127625"/>
                    </a:lnTo>
                    <a:close/>
                  </a:path>
                  <a:path w="518794" h="468629">
                    <a:moveTo>
                      <a:pt x="429243" y="127625"/>
                    </a:moveTo>
                    <a:lnTo>
                      <a:pt x="339567" y="127625"/>
                    </a:lnTo>
                    <a:lnTo>
                      <a:pt x="335376" y="131816"/>
                    </a:lnTo>
                    <a:lnTo>
                      <a:pt x="335376" y="403332"/>
                    </a:lnTo>
                    <a:lnTo>
                      <a:pt x="339567" y="407528"/>
                    </a:lnTo>
                    <a:lnTo>
                      <a:pt x="429243" y="407528"/>
                    </a:lnTo>
                    <a:lnTo>
                      <a:pt x="433433" y="403332"/>
                    </a:lnTo>
                    <a:lnTo>
                      <a:pt x="433433" y="388793"/>
                    </a:lnTo>
                    <a:lnTo>
                      <a:pt x="354106" y="388793"/>
                    </a:lnTo>
                    <a:lnTo>
                      <a:pt x="354106" y="146355"/>
                    </a:lnTo>
                    <a:lnTo>
                      <a:pt x="433433" y="146355"/>
                    </a:lnTo>
                    <a:lnTo>
                      <a:pt x="433433" y="131816"/>
                    </a:lnTo>
                    <a:lnTo>
                      <a:pt x="429243" y="127625"/>
                    </a:lnTo>
                    <a:close/>
                  </a:path>
                  <a:path w="518794" h="468629">
                    <a:moveTo>
                      <a:pt x="182236" y="146355"/>
                    </a:moveTo>
                    <a:lnTo>
                      <a:pt x="163483" y="146355"/>
                    </a:lnTo>
                    <a:lnTo>
                      <a:pt x="163483" y="388793"/>
                    </a:lnTo>
                    <a:lnTo>
                      <a:pt x="182236" y="388793"/>
                    </a:lnTo>
                    <a:lnTo>
                      <a:pt x="182236" y="146355"/>
                    </a:lnTo>
                    <a:close/>
                  </a:path>
                  <a:path w="518794" h="468629">
                    <a:moveTo>
                      <a:pt x="314448" y="146355"/>
                    </a:moveTo>
                    <a:lnTo>
                      <a:pt x="295724" y="146355"/>
                    </a:lnTo>
                    <a:lnTo>
                      <a:pt x="295724" y="388793"/>
                    </a:lnTo>
                    <a:lnTo>
                      <a:pt x="314448" y="388793"/>
                    </a:lnTo>
                    <a:lnTo>
                      <a:pt x="314448" y="146355"/>
                    </a:lnTo>
                    <a:close/>
                  </a:path>
                  <a:path w="518794" h="468629">
                    <a:moveTo>
                      <a:pt x="433433" y="146355"/>
                    </a:moveTo>
                    <a:lnTo>
                      <a:pt x="414686" y="146355"/>
                    </a:lnTo>
                    <a:lnTo>
                      <a:pt x="414686" y="388793"/>
                    </a:lnTo>
                    <a:lnTo>
                      <a:pt x="433433" y="388793"/>
                    </a:lnTo>
                    <a:lnTo>
                      <a:pt x="433433" y="146355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74">
                <a:extLst>
                  <a:ext uri="{FF2B5EF4-FFF2-40B4-BE49-F238E27FC236}">
                    <a16:creationId xmlns:a16="http://schemas.microsoft.com/office/drawing/2014/main" id="{3A2D031C-9018-4BDD-B2F0-AD49FF71D198}"/>
                  </a:ext>
                </a:extLst>
              </p:cNvPr>
              <p:cNvSpPr/>
              <p:nvPr/>
            </p:nvSpPr>
            <p:spPr>
              <a:xfrm>
                <a:off x="1433768" y="970089"/>
                <a:ext cx="42227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90829">
                    <a:moveTo>
                      <a:pt x="210895" y="0"/>
                    </a:moveTo>
                    <a:lnTo>
                      <a:pt x="200965" y="0"/>
                    </a:lnTo>
                    <a:lnTo>
                      <a:pt x="200965" y="79587"/>
                    </a:lnTo>
                    <a:lnTo>
                      <a:pt x="184365" y="81009"/>
                    </a:lnTo>
                    <a:lnTo>
                      <a:pt x="137110" y="92621"/>
                    </a:lnTo>
                    <a:lnTo>
                      <a:pt x="94718" y="114204"/>
                    </a:lnTo>
                    <a:lnTo>
                      <a:pt x="58534" y="144416"/>
                    </a:lnTo>
                    <a:lnTo>
                      <a:pt x="29900" y="181917"/>
                    </a:lnTo>
                    <a:lnTo>
                      <a:pt x="10161" y="225363"/>
                    </a:lnTo>
                    <a:lnTo>
                      <a:pt x="659" y="273414"/>
                    </a:lnTo>
                    <a:lnTo>
                      <a:pt x="0" y="290222"/>
                    </a:lnTo>
                    <a:lnTo>
                      <a:pt x="421784" y="290222"/>
                    </a:lnTo>
                    <a:lnTo>
                      <a:pt x="415655" y="239542"/>
                    </a:lnTo>
                    <a:lnTo>
                      <a:pt x="398245" y="193304"/>
                    </a:lnTo>
                    <a:lnTo>
                      <a:pt x="371020" y="152974"/>
                    </a:lnTo>
                    <a:lnTo>
                      <a:pt x="335444" y="120018"/>
                    </a:lnTo>
                    <a:lnTo>
                      <a:pt x="292983" y="95900"/>
                    </a:lnTo>
                    <a:lnTo>
                      <a:pt x="245103" y="82087"/>
                    </a:lnTo>
                    <a:lnTo>
                      <a:pt x="210895" y="79327"/>
                    </a:lnTo>
                    <a:lnTo>
                      <a:pt x="21089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bject 75">
                <a:extLst>
                  <a:ext uri="{FF2B5EF4-FFF2-40B4-BE49-F238E27FC236}">
                    <a16:creationId xmlns:a16="http://schemas.microsoft.com/office/drawing/2014/main" id="{46E6CE04-9B48-4183-9930-AB5E86984B06}"/>
                  </a:ext>
                </a:extLst>
              </p:cNvPr>
              <p:cNvSpPr/>
              <p:nvPr/>
            </p:nvSpPr>
            <p:spPr>
              <a:xfrm>
                <a:off x="1424397" y="960713"/>
                <a:ext cx="4406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309245">
                    <a:moveTo>
                      <a:pt x="225428" y="0"/>
                    </a:moveTo>
                    <a:lnTo>
                      <a:pt x="205174" y="0"/>
                    </a:lnTo>
                    <a:lnTo>
                      <a:pt x="200983" y="4214"/>
                    </a:lnTo>
                    <a:lnTo>
                      <a:pt x="200983" y="80196"/>
                    </a:lnTo>
                    <a:lnTo>
                      <a:pt x="184174" y="82293"/>
                    </a:lnTo>
                    <a:lnTo>
                      <a:pt x="136533" y="95743"/>
                    </a:lnTo>
                    <a:lnTo>
                      <a:pt x="94046" y="118908"/>
                    </a:lnTo>
                    <a:lnTo>
                      <a:pt x="57964" y="150478"/>
                    </a:lnTo>
                    <a:lnTo>
                      <a:pt x="29537" y="189143"/>
                    </a:lnTo>
                    <a:lnTo>
                      <a:pt x="10015" y="233594"/>
                    </a:lnTo>
                    <a:lnTo>
                      <a:pt x="649" y="282519"/>
                    </a:lnTo>
                    <a:lnTo>
                      <a:pt x="0" y="299596"/>
                    </a:lnTo>
                    <a:lnTo>
                      <a:pt x="0" y="304779"/>
                    </a:lnTo>
                    <a:lnTo>
                      <a:pt x="4190" y="308969"/>
                    </a:lnTo>
                    <a:lnTo>
                      <a:pt x="436341" y="308969"/>
                    </a:lnTo>
                    <a:lnTo>
                      <a:pt x="440531" y="304779"/>
                    </a:lnTo>
                    <a:lnTo>
                      <a:pt x="440531" y="299596"/>
                    </a:lnTo>
                    <a:lnTo>
                      <a:pt x="440161" y="290216"/>
                    </a:lnTo>
                    <a:lnTo>
                      <a:pt x="18948" y="290216"/>
                    </a:lnTo>
                    <a:lnTo>
                      <a:pt x="20233" y="274838"/>
                    </a:lnTo>
                    <a:lnTo>
                      <a:pt x="30674" y="230952"/>
                    </a:lnTo>
                    <a:lnTo>
                      <a:pt x="50115" y="191359"/>
                    </a:lnTo>
                    <a:lnTo>
                      <a:pt x="77425" y="157244"/>
                    </a:lnTo>
                    <a:lnTo>
                      <a:pt x="111473" y="129792"/>
                    </a:lnTo>
                    <a:lnTo>
                      <a:pt x="151134" y="110187"/>
                    </a:lnTo>
                    <a:lnTo>
                      <a:pt x="195261" y="99621"/>
                    </a:lnTo>
                    <a:lnTo>
                      <a:pt x="212532" y="98240"/>
                    </a:lnTo>
                    <a:lnTo>
                      <a:pt x="214133" y="97684"/>
                    </a:lnTo>
                    <a:lnTo>
                      <a:pt x="215499" y="96774"/>
                    </a:lnTo>
                    <a:lnTo>
                      <a:pt x="305782" y="96774"/>
                    </a:lnTo>
                    <a:lnTo>
                      <a:pt x="296550" y="92947"/>
                    </a:lnTo>
                    <a:lnTo>
                      <a:pt x="280533" y="87709"/>
                    </a:lnTo>
                    <a:lnTo>
                      <a:pt x="264008" y="83692"/>
                    </a:lnTo>
                    <a:lnTo>
                      <a:pt x="247026" y="80947"/>
                    </a:lnTo>
                    <a:lnTo>
                      <a:pt x="229642" y="79528"/>
                    </a:lnTo>
                    <a:lnTo>
                      <a:pt x="229642" y="4214"/>
                    </a:lnTo>
                    <a:lnTo>
                      <a:pt x="225428" y="0"/>
                    </a:lnTo>
                    <a:close/>
                  </a:path>
                  <a:path w="440689" h="309245">
                    <a:moveTo>
                      <a:pt x="305782" y="96774"/>
                    </a:moveTo>
                    <a:lnTo>
                      <a:pt x="215499" y="96774"/>
                    </a:lnTo>
                    <a:lnTo>
                      <a:pt x="216905" y="97601"/>
                    </a:lnTo>
                    <a:lnTo>
                      <a:pt x="218525" y="98074"/>
                    </a:lnTo>
                    <a:lnTo>
                      <a:pt x="220268" y="98074"/>
                    </a:lnTo>
                    <a:lnTo>
                      <a:pt x="236311" y="98706"/>
                    </a:lnTo>
                    <a:lnTo>
                      <a:pt x="282199" y="107806"/>
                    </a:lnTo>
                    <a:lnTo>
                      <a:pt x="323717" y="126704"/>
                    </a:lnTo>
                    <a:lnTo>
                      <a:pt x="359572" y="154105"/>
                    </a:lnTo>
                    <a:lnTo>
                      <a:pt x="388469" y="188712"/>
                    </a:lnTo>
                    <a:lnTo>
                      <a:pt x="409113" y="229232"/>
                    </a:lnTo>
                    <a:lnTo>
                      <a:pt x="420211" y="274368"/>
                    </a:lnTo>
                    <a:lnTo>
                      <a:pt x="421565" y="290216"/>
                    </a:lnTo>
                    <a:lnTo>
                      <a:pt x="440161" y="290216"/>
                    </a:lnTo>
                    <a:lnTo>
                      <a:pt x="434440" y="248043"/>
                    </a:lnTo>
                    <a:lnTo>
                      <a:pt x="417115" y="200816"/>
                    </a:lnTo>
                    <a:lnTo>
                      <a:pt x="389984" y="159341"/>
                    </a:lnTo>
                    <a:lnTo>
                      <a:pt x="354472" y="125045"/>
                    </a:lnTo>
                    <a:lnTo>
                      <a:pt x="312005" y="99353"/>
                    </a:lnTo>
                    <a:lnTo>
                      <a:pt x="305782" y="96774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bject 154">
                <a:extLst>
                  <a:ext uri="{FF2B5EF4-FFF2-40B4-BE49-F238E27FC236}">
                    <a16:creationId xmlns:a16="http://schemas.microsoft.com/office/drawing/2014/main" id="{03935B85-A960-41A6-BF8D-6162237B7939}"/>
                  </a:ext>
                </a:extLst>
              </p:cNvPr>
              <p:cNvSpPr txBox="1"/>
              <p:nvPr/>
            </p:nvSpPr>
            <p:spPr>
              <a:xfrm>
                <a:off x="1021094" y="1951733"/>
                <a:ext cx="1252220" cy="200055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Administraciones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2" name="Grupo 1"/>
          <p:cNvGrpSpPr/>
          <p:nvPr/>
        </p:nvGrpSpPr>
        <p:grpSpPr>
          <a:xfrm>
            <a:off x="5331544" y="532668"/>
            <a:ext cx="1548000" cy="1781985"/>
            <a:chOff x="5667828" y="1160332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5CB260F7-6AB5-4D63-8BBA-B4572765460F}"/>
                </a:ext>
              </a:extLst>
            </p:cNvPr>
            <p:cNvSpPr/>
            <p:nvPr/>
          </p:nvSpPr>
          <p:spPr>
            <a:xfrm>
              <a:off x="5667828" y="1160332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7754760-0355-48C4-A97A-A14AE63783E7}"/>
                </a:ext>
              </a:extLst>
            </p:cNvPr>
            <p:cNvGrpSpPr/>
            <p:nvPr/>
          </p:nvGrpSpPr>
          <p:grpSpPr>
            <a:xfrm>
              <a:off x="6045417" y="1643375"/>
              <a:ext cx="812800" cy="1105293"/>
              <a:chOff x="3318748" y="1230146"/>
              <a:chExt cx="812800" cy="1105293"/>
            </a:xfrm>
            <a:grpFill/>
          </p:grpSpPr>
          <p:sp>
            <p:nvSpPr>
              <p:cNvPr id="79" name="object 55">
                <a:extLst>
                  <a:ext uri="{FF2B5EF4-FFF2-40B4-BE49-F238E27FC236}">
                    <a16:creationId xmlns:a16="http://schemas.microsoft.com/office/drawing/2014/main" id="{B7184018-2C39-4123-A55F-CF478258AE9F}"/>
                  </a:ext>
                </a:extLst>
              </p:cNvPr>
              <p:cNvSpPr/>
              <p:nvPr/>
            </p:nvSpPr>
            <p:spPr>
              <a:xfrm>
                <a:off x="3421600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4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4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bject 56">
                <a:extLst>
                  <a:ext uri="{FF2B5EF4-FFF2-40B4-BE49-F238E27FC236}">
                    <a16:creationId xmlns:a16="http://schemas.microsoft.com/office/drawing/2014/main" id="{88AAB2B2-761F-4181-BC0C-3E78041E640D}"/>
                  </a:ext>
                </a:extLst>
              </p:cNvPr>
              <p:cNvSpPr/>
              <p:nvPr/>
            </p:nvSpPr>
            <p:spPr>
              <a:xfrm>
                <a:off x="3433085" y="1318467"/>
                <a:ext cx="64706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647064" h="523240">
                    <a:moveTo>
                      <a:pt x="273543" y="0"/>
                    </a:moveTo>
                    <a:lnTo>
                      <a:pt x="0" y="0"/>
                    </a:lnTo>
                    <a:lnTo>
                      <a:pt x="93807" y="522624"/>
                    </a:lnTo>
                    <a:lnTo>
                      <a:pt x="179742" y="522624"/>
                    </a:lnTo>
                    <a:lnTo>
                      <a:pt x="226651" y="261315"/>
                    </a:lnTo>
                    <a:lnTo>
                      <a:pt x="599711" y="261315"/>
                    </a:lnTo>
                    <a:lnTo>
                      <a:pt x="613353" y="185315"/>
                    </a:lnTo>
                    <a:lnTo>
                      <a:pt x="240298" y="185315"/>
                    </a:lnTo>
                    <a:lnTo>
                      <a:pt x="273543" y="0"/>
                    </a:lnTo>
                    <a:close/>
                  </a:path>
                  <a:path w="647064" h="523240">
                    <a:moveTo>
                      <a:pt x="599711" y="261315"/>
                    </a:moveTo>
                    <a:lnTo>
                      <a:pt x="419981" y="261315"/>
                    </a:lnTo>
                    <a:lnTo>
                      <a:pt x="466873" y="522624"/>
                    </a:lnTo>
                    <a:lnTo>
                      <a:pt x="552808" y="522624"/>
                    </a:lnTo>
                    <a:lnTo>
                      <a:pt x="599711" y="261315"/>
                    </a:lnTo>
                    <a:close/>
                  </a:path>
                  <a:path w="647064" h="523240">
                    <a:moveTo>
                      <a:pt x="646615" y="0"/>
                    </a:moveTo>
                    <a:lnTo>
                      <a:pt x="373066" y="0"/>
                    </a:lnTo>
                    <a:lnTo>
                      <a:pt x="406335" y="185315"/>
                    </a:lnTo>
                    <a:lnTo>
                      <a:pt x="613353" y="185315"/>
                    </a:lnTo>
                    <a:lnTo>
                      <a:pt x="64661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bject 57">
                <a:extLst>
                  <a:ext uri="{FF2B5EF4-FFF2-40B4-BE49-F238E27FC236}">
                    <a16:creationId xmlns:a16="http://schemas.microsoft.com/office/drawing/2014/main" id="{2C4F52DF-CB30-4759-BD4C-07410C358724}"/>
                  </a:ext>
                </a:extLst>
              </p:cNvPr>
              <p:cNvSpPr/>
              <p:nvPr/>
            </p:nvSpPr>
            <p:spPr>
              <a:xfrm>
                <a:off x="3421168" y="1306963"/>
                <a:ext cx="670560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670560" h="546100">
                    <a:moveTo>
                      <a:pt x="288874" y="0"/>
                    </a:moveTo>
                    <a:lnTo>
                      <a:pt x="8522" y="0"/>
                    </a:lnTo>
                    <a:lnTo>
                      <a:pt x="5295" y="1507"/>
                    </a:lnTo>
                    <a:lnTo>
                      <a:pt x="927" y="6743"/>
                    </a:lnTo>
                    <a:lnTo>
                      <a:pt x="0" y="10183"/>
                    </a:lnTo>
                    <a:lnTo>
                      <a:pt x="608" y="13528"/>
                    </a:lnTo>
                    <a:lnTo>
                      <a:pt x="94416" y="536159"/>
                    </a:lnTo>
                    <a:lnTo>
                      <a:pt x="95385" y="541638"/>
                    </a:lnTo>
                    <a:lnTo>
                      <a:pt x="100172" y="545633"/>
                    </a:lnTo>
                    <a:lnTo>
                      <a:pt x="197224" y="545633"/>
                    </a:lnTo>
                    <a:lnTo>
                      <a:pt x="201988" y="541638"/>
                    </a:lnTo>
                    <a:lnTo>
                      <a:pt x="202981" y="536159"/>
                    </a:lnTo>
                    <a:lnTo>
                      <a:pt x="205409" y="522630"/>
                    </a:lnTo>
                    <a:lnTo>
                      <a:pt x="115344" y="522630"/>
                    </a:lnTo>
                    <a:lnTo>
                      <a:pt x="25668" y="23002"/>
                    </a:lnTo>
                    <a:lnTo>
                      <a:pt x="295079" y="23002"/>
                    </a:lnTo>
                    <a:lnTo>
                      <a:pt x="297379" y="10183"/>
                    </a:lnTo>
                    <a:lnTo>
                      <a:pt x="296469" y="6743"/>
                    </a:lnTo>
                    <a:lnTo>
                      <a:pt x="292095" y="1507"/>
                    </a:lnTo>
                    <a:lnTo>
                      <a:pt x="288874" y="0"/>
                    </a:lnTo>
                    <a:close/>
                  </a:path>
                  <a:path w="670560" h="546100">
                    <a:moveTo>
                      <a:pt x="445631" y="284306"/>
                    </a:moveTo>
                    <a:lnTo>
                      <a:pt x="422274" y="284306"/>
                    </a:lnTo>
                    <a:lnTo>
                      <a:pt x="467488" y="536159"/>
                    </a:lnTo>
                    <a:lnTo>
                      <a:pt x="468457" y="541638"/>
                    </a:lnTo>
                    <a:lnTo>
                      <a:pt x="473244" y="545633"/>
                    </a:lnTo>
                    <a:lnTo>
                      <a:pt x="570291" y="545633"/>
                    </a:lnTo>
                    <a:lnTo>
                      <a:pt x="575060" y="541638"/>
                    </a:lnTo>
                    <a:lnTo>
                      <a:pt x="578472" y="522630"/>
                    </a:lnTo>
                    <a:lnTo>
                      <a:pt x="488410" y="522630"/>
                    </a:lnTo>
                    <a:lnTo>
                      <a:pt x="445631" y="284306"/>
                    </a:lnTo>
                    <a:close/>
                  </a:path>
                  <a:path w="670560" h="546100">
                    <a:moveTo>
                      <a:pt x="437464" y="261327"/>
                    </a:moveTo>
                    <a:lnTo>
                      <a:pt x="232999" y="261327"/>
                    </a:lnTo>
                    <a:lnTo>
                      <a:pt x="228235" y="265298"/>
                    </a:lnTo>
                    <a:lnTo>
                      <a:pt x="227242" y="270777"/>
                    </a:lnTo>
                    <a:lnTo>
                      <a:pt x="182053" y="522630"/>
                    </a:lnTo>
                    <a:lnTo>
                      <a:pt x="205409" y="522630"/>
                    </a:lnTo>
                    <a:lnTo>
                      <a:pt x="248188" y="284306"/>
                    </a:lnTo>
                    <a:lnTo>
                      <a:pt x="445631" y="284306"/>
                    </a:lnTo>
                    <a:lnTo>
                      <a:pt x="442227" y="265298"/>
                    </a:lnTo>
                    <a:lnTo>
                      <a:pt x="437464" y="261327"/>
                    </a:lnTo>
                    <a:close/>
                  </a:path>
                  <a:path w="670560" h="546100">
                    <a:moveTo>
                      <a:pt x="668154" y="23002"/>
                    </a:moveTo>
                    <a:lnTo>
                      <a:pt x="644795" y="23002"/>
                    </a:lnTo>
                    <a:lnTo>
                      <a:pt x="555125" y="522630"/>
                    </a:lnTo>
                    <a:lnTo>
                      <a:pt x="578472" y="522630"/>
                    </a:lnTo>
                    <a:lnTo>
                      <a:pt x="668154" y="23002"/>
                    </a:lnTo>
                    <a:close/>
                  </a:path>
                  <a:path w="670560" h="546100">
                    <a:moveTo>
                      <a:pt x="295079" y="23002"/>
                    </a:moveTo>
                    <a:lnTo>
                      <a:pt x="271723" y="23002"/>
                    </a:lnTo>
                    <a:lnTo>
                      <a:pt x="240298" y="198134"/>
                    </a:lnTo>
                    <a:lnTo>
                      <a:pt x="241208" y="201574"/>
                    </a:lnTo>
                    <a:lnTo>
                      <a:pt x="245582" y="206799"/>
                    </a:lnTo>
                    <a:lnTo>
                      <a:pt x="248803" y="208324"/>
                    </a:lnTo>
                    <a:lnTo>
                      <a:pt x="421660" y="208324"/>
                    </a:lnTo>
                    <a:lnTo>
                      <a:pt x="424887" y="206799"/>
                    </a:lnTo>
                    <a:lnTo>
                      <a:pt x="429254" y="201574"/>
                    </a:lnTo>
                    <a:lnTo>
                      <a:pt x="430165" y="198134"/>
                    </a:lnTo>
                    <a:lnTo>
                      <a:pt x="429574" y="194795"/>
                    </a:lnTo>
                    <a:lnTo>
                      <a:pt x="427872" y="185315"/>
                    </a:lnTo>
                    <a:lnTo>
                      <a:pt x="265949" y="185315"/>
                    </a:lnTo>
                    <a:lnTo>
                      <a:pt x="295079" y="23002"/>
                    </a:lnTo>
                    <a:close/>
                  </a:path>
                  <a:path w="670560" h="546100">
                    <a:moveTo>
                      <a:pt x="661947" y="0"/>
                    </a:moveTo>
                    <a:lnTo>
                      <a:pt x="381588" y="0"/>
                    </a:lnTo>
                    <a:lnTo>
                      <a:pt x="378350" y="1507"/>
                    </a:lnTo>
                    <a:lnTo>
                      <a:pt x="376175" y="4137"/>
                    </a:lnTo>
                    <a:lnTo>
                      <a:pt x="374000" y="6743"/>
                    </a:lnTo>
                    <a:lnTo>
                      <a:pt x="373066" y="10183"/>
                    </a:lnTo>
                    <a:lnTo>
                      <a:pt x="373680" y="13528"/>
                    </a:lnTo>
                    <a:lnTo>
                      <a:pt x="404514" y="185315"/>
                    </a:lnTo>
                    <a:lnTo>
                      <a:pt x="427872" y="185315"/>
                    </a:lnTo>
                    <a:lnTo>
                      <a:pt x="398740" y="23002"/>
                    </a:lnTo>
                    <a:lnTo>
                      <a:pt x="668154" y="23002"/>
                    </a:lnTo>
                    <a:lnTo>
                      <a:pt x="669854" y="13528"/>
                    </a:lnTo>
                    <a:lnTo>
                      <a:pt x="670445" y="10183"/>
                    </a:lnTo>
                    <a:lnTo>
                      <a:pt x="669535" y="6743"/>
                    </a:lnTo>
                    <a:lnTo>
                      <a:pt x="665168" y="1507"/>
                    </a:lnTo>
                    <a:lnTo>
                      <a:pt x="6619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bject 159">
                <a:extLst>
                  <a:ext uri="{FF2B5EF4-FFF2-40B4-BE49-F238E27FC236}">
                    <a16:creationId xmlns:a16="http://schemas.microsoft.com/office/drawing/2014/main" id="{79ADA294-FD74-4355-8E0E-1BF4A8B2BB86}"/>
                  </a:ext>
                </a:extLst>
              </p:cNvPr>
              <p:cNvSpPr txBox="1"/>
              <p:nvPr/>
            </p:nvSpPr>
            <p:spPr>
              <a:xfrm>
                <a:off x="3318748" y="1951899"/>
                <a:ext cx="812800" cy="38354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65" marR="5080" indent="-63500">
                  <a:lnSpc>
                    <a:spcPts val="151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Agente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</a:t>
                </a:r>
                <a:r>
                  <a:rPr sz="1300" b="1" spc="2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de vigilanci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7" name="Grupo 6"/>
          <p:cNvGrpSpPr/>
          <p:nvPr/>
        </p:nvGrpSpPr>
        <p:grpSpPr>
          <a:xfrm>
            <a:off x="10213971" y="2267734"/>
            <a:ext cx="1548000" cy="1781985"/>
            <a:chOff x="8804182" y="1159651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6EC79467-9DF7-4750-BF5C-719DE876C8F4}"/>
                </a:ext>
              </a:extLst>
            </p:cNvPr>
            <p:cNvSpPr/>
            <p:nvPr/>
          </p:nvSpPr>
          <p:spPr>
            <a:xfrm>
              <a:off x="8804182" y="1159651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4310E9CA-FF6B-4101-9F49-43B65597CD1A}"/>
                </a:ext>
              </a:extLst>
            </p:cNvPr>
            <p:cNvGrpSpPr/>
            <p:nvPr/>
          </p:nvGrpSpPr>
          <p:grpSpPr>
            <a:xfrm>
              <a:off x="9109265" y="1514049"/>
              <a:ext cx="1024890" cy="1396010"/>
              <a:chOff x="7134181" y="1100553"/>
              <a:chExt cx="1024890" cy="1396010"/>
            </a:xfrm>
            <a:grpFill/>
          </p:grpSpPr>
          <p:sp>
            <p:nvSpPr>
              <p:cNvPr id="135" name="object 78">
                <a:extLst>
                  <a:ext uri="{FF2B5EF4-FFF2-40B4-BE49-F238E27FC236}">
                    <a16:creationId xmlns:a16="http://schemas.microsoft.com/office/drawing/2014/main" id="{36BAF2E4-C523-4DFE-9114-5269E571F4C9}"/>
                  </a:ext>
                </a:extLst>
              </p:cNvPr>
              <p:cNvSpPr/>
              <p:nvPr/>
            </p:nvSpPr>
            <p:spPr>
              <a:xfrm>
                <a:off x="7216114" y="1100553"/>
                <a:ext cx="892175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92175" h="617220">
                    <a:moveTo>
                      <a:pt x="791351" y="0"/>
                    </a:moveTo>
                    <a:lnTo>
                      <a:pt x="90763" y="409"/>
                    </a:lnTo>
                    <a:lnTo>
                      <a:pt x="48727" y="12864"/>
                    </a:lnTo>
                    <a:lnTo>
                      <a:pt x="17299" y="39585"/>
                    </a:lnTo>
                    <a:lnTo>
                      <a:pt x="1168" y="76360"/>
                    </a:lnTo>
                    <a:lnTo>
                      <a:pt x="0" y="90125"/>
                    </a:lnTo>
                    <a:lnTo>
                      <a:pt x="457" y="535383"/>
                    </a:lnTo>
                    <a:lnTo>
                      <a:pt x="14330" y="573127"/>
                    </a:lnTo>
                    <a:lnTo>
                      <a:pt x="44086" y="601353"/>
                    </a:lnTo>
                    <a:lnTo>
                      <a:pt x="85038" y="615843"/>
                    </a:lnTo>
                    <a:lnTo>
                      <a:pt x="100367" y="616893"/>
                    </a:lnTo>
                    <a:lnTo>
                      <a:pt x="791351" y="616893"/>
                    </a:lnTo>
                    <a:lnTo>
                      <a:pt x="829958" y="609960"/>
                    </a:lnTo>
                    <a:lnTo>
                      <a:pt x="859528" y="592543"/>
                    </a:lnTo>
                    <a:lnTo>
                      <a:pt x="791351" y="592543"/>
                    </a:lnTo>
                    <a:lnTo>
                      <a:pt x="86142" y="591388"/>
                    </a:lnTo>
                    <a:lnTo>
                      <a:pt x="47054" y="573623"/>
                    </a:lnTo>
                    <a:lnTo>
                      <a:pt x="25906" y="540125"/>
                    </a:lnTo>
                    <a:lnTo>
                      <a:pt x="24326" y="526744"/>
                    </a:lnTo>
                    <a:lnTo>
                      <a:pt x="25661" y="77814"/>
                    </a:lnTo>
                    <a:lnTo>
                      <a:pt x="46199" y="43992"/>
                    </a:lnTo>
                    <a:lnTo>
                      <a:pt x="84909" y="25687"/>
                    </a:lnTo>
                    <a:lnTo>
                      <a:pt x="100367" y="24320"/>
                    </a:lnTo>
                    <a:lnTo>
                      <a:pt x="859777" y="24320"/>
                    </a:lnTo>
                    <a:lnTo>
                      <a:pt x="859037" y="23619"/>
                    </a:lnTo>
                    <a:lnTo>
                      <a:pt x="847640" y="15532"/>
                    </a:lnTo>
                    <a:lnTo>
                      <a:pt x="834999" y="8970"/>
                    </a:lnTo>
                    <a:lnTo>
                      <a:pt x="821288" y="4090"/>
                    </a:lnTo>
                    <a:lnTo>
                      <a:pt x="806681" y="1048"/>
                    </a:lnTo>
                    <a:lnTo>
                      <a:pt x="791351" y="0"/>
                    </a:lnTo>
                    <a:close/>
                  </a:path>
                  <a:path w="892175" h="617220">
                    <a:moveTo>
                      <a:pt x="859777" y="24320"/>
                    </a:moveTo>
                    <a:lnTo>
                      <a:pt x="100367" y="24320"/>
                    </a:lnTo>
                    <a:lnTo>
                      <a:pt x="805586" y="25477"/>
                    </a:lnTo>
                    <a:lnTo>
                      <a:pt x="820077" y="29197"/>
                    </a:lnTo>
                    <a:lnTo>
                      <a:pt x="854137" y="53041"/>
                    </a:lnTo>
                    <a:lnTo>
                      <a:pt x="867398" y="90125"/>
                    </a:lnTo>
                    <a:lnTo>
                      <a:pt x="866063" y="539061"/>
                    </a:lnTo>
                    <a:lnTo>
                      <a:pt x="845522" y="572883"/>
                    </a:lnTo>
                    <a:lnTo>
                      <a:pt x="806810" y="591177"/>
                    </a:lnTo>
                    <a:lnTo>
                      <a:pt x="791351" y="592543"/>
                    </a:lnTo>
                    <a:lnTo>
                      <a:pt x="859528" y="592543"/>
                    </a:lnTo>
                    <a:lnTo>
                      <a:pt x="887186" y="553620"/>
                    </a:lnTo>
                    <a:lnTo>
                      <a:pt x="891743" y="526744"/>
                    </a:lnTo>
                    <a:lnTo>
                      <a:pt x="891285" y="81484"/>
                    </a:lnTo>
                    <a:lnTo>
                      <a:pt x="888713" y="68107"/>
                    </a:lnTo>
                    <a:lnTo>
                      <a:pt x="884028" y="55476"/>
                    </a:lnTo>
                    <a:lnTo>
                      <a:pt x="877405" y="43747"/>
                    </a:lnTo>
                    <a:lnTo>
                      <a:pt x="869016" y="33076"/>
                    </a:lnTo>
                    <a:lnTo>
                      <a:pt x="859777" y="2432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object 79">
                <a:extLst>
                  <a:ext uri="{FF2B5EF4-FFF2-40B4-BE49-F238E27FC236}">
                    <a16:creationId xmlns:a16="http://schemas.microsoft.com/office/drawing/2014/main" id="{D4505FD9-B494-48B2-B938-B001293EFC2C}"/>
                  </a:ext>
                </a:extLst>
              </p:cNvPr>
              <p:cNvSpPr/>
              <p:nvPr/>
            </p:nvSpPr>
            <p:spPr>
              <a:xfrm>
                <a:off x="7376253" y="1266345"/>
                <a:ext cx="156210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54304">
                    <a:moveTo>
                      <a:pt x="64946" y="0"/>
                    </a:moveTo>
                    <a:lnTo>
                      <a:pt x="28152" y="17174"/>
                    </a:lnTo>
                    <a:lnTo>
                      <a:pt x="4919" y="51286"/>
                    </a:lnTo>
                    <a:lnTo>
                      <a:pt x="0" y="80860"/>
                    </a:lnTo>
                    <a:lnTo>
                      <a:pt x="1867" y="94250"/>
                    </a:lnTo>
                    <a:lnTo>
                      <a:pt x="20564" y="128614"/>
                    </a:lnTo>
                    <a:lnTo>
                      <a:pt x="56268" y="149959"/>
                    </a:lnTo>
                    <a:lnTo>
                      <a:pt x="87844" y="154221"/>
                    </a:lnTo>
                    <a:lnTo>
                      <a:pt x="101774" y="151120"/>
                    </a:lnTo>
                    <a:lnTo>
                      <a:pt x="136216" y="128598"/>
                    </a:lnTo>
                    <a:lnTo>
                      <a:pt x="154481" y="91405"/>
                    </a:lnTo>
                    <a:lnTo>
                      <a:pt x="155830" y="76892"/>
                    </a:lnTo>
                    <a:lnTo>
                      <a:pt x="155559" y="70373"/>
                    </a:lnTo>
                    <a:lnTo>
                      <a:pt x="142386" y="34123"/>
                    </a:lnTo>
                    <a:lnTo>
                      <a:pt x="111306" y="8904"/>
                    </a:lnTo>
                    <a:lnTo>
                      <a:pt x="64946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bject 80">
                <a:extLst>
                  <a:ext uri="{FF2B5EF4-FFF2-40B4-BE49-F238E27FC236}">
                    <a16:creationId xmlns:a16="http://schemas.microsoft.com/office/drawing/2014/main" id="{7FB7B6C8-9976-47ED-8E14-65B2AC3AE7D2}"/>
                  </a:ext>
                </a:extLst>
              </p:cNvPr>
              <p:cNvSpPr/>
              <p:nvPr/>
            </p:nvSpPr>
            <p:spPr>
              <a:xfrm>
                <a:off x="7536481" y="1271670"/>
                <a:ext cx="3524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352425" h="255904">
                    <a:moveTo>
                      <a:pt x="337888" y="0"/>
                    </a:moveTo>
                    <a:lnTo>
                      <a:pt x="0" y="235812"/>
                    </a:lnTo>
                    <a:lnTo>
                      <a:pt x="13942" y="255765"/>
                    </a:lnTo>
                    <a:lnTo>
                      <a:pt x="351807" y="19958"/>
                    </a:lnTo>
                    <a:lnTo>
                      <a:pt x="337888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object 81">
                <a:extLst>
                  <a:ext uri="{FF2B5EF4-FFF2-40B4-BE49-F238E27FC236}">
                    <a16:creationId xmlns:a16="http://schemas.microsoft.com/office/drawing/2014/main" id="{AE20D300-33B1-4C68-8E3E-7E9B901CDBD6}"/>
                  </a:ext>
                </a:extLst>
              </p:cNvPr>
              <p:cNvSpPr/>
              <p:nvPr/>
            </p:nvSpPr>
            <p:spPr>
              <a:xfrm>
                <a:off x="7364774" y="1425338"/>
                <a:ext cx="34544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45439" h="415290">
                    <a:moveTo>
                      <a:pt x="77985" y="31088"/>
                    </a:moveTo>
                    <a:lnTo>
                      <a:pt x="37364" y="42485"/>
                    </a:lnTo>
                    <a:lnTo>
                      <a:pt x="9209" y="72263"/>
                    </a:lnTo>
                    <a:lnTo>
                      <a:pt x="0" y="337108"/>
                    </a:lnTo>
                    <a:lnTo>
                      <a:pt x="1347" y="351623"/>
                    </a:lnTo>
                    <a:lnTo>
                      <a:pt x="19606" y="388820"/>
                    </a:lnTo>
                    <a:lnTo>
                      <a:pt x="54041" y="411350"/>
                    </a:lnTo>
                    <a:lnTo>
                      <a:pt x="100710" y="415094"/>
                    </a:lnTo>
                    <a:lnTo>
                      <a:pt x="115221" y="413746"/>
                    </a:lnTo>
                    <a:lnTo>
                      <a:pt x="152410" y="395482"/>
                    </a:lnTo>
                    <a:lnTo>
                      <a:pt x="174933" y="361038"/>
                    </a:lnTo>
                    <a:lnTo>
                      <a:pt x="178672" y="151751"/>
                    </a:lnTo>
                    <a:lnTo>
                      <a:pt x="181030" y="151036"/>
                    </a:lnTo>
                    <a:lnTo>
                      <a:pt x="183341" y="150091"/>
                    </a:lnTo>
                    <a:lnTo>
                      <a:pt x="263118" y="94570"/>
                    </a:lnTo>
                    <a:lnTo>
                      <a:pt x="177289" y="94570"/>
                    </a:lnTo>
                    <a:lnTo>
                      <a:pt x="173506" y="81199"/>
                    </a:lnTo>
                    <a:lnTo>
                      <a:pt x="149865" y="48557"/>
                    </a:lnTo>
                    <a:lnTo>
                      <a:pt x="112619" y="31992"/>
                    </a:lnTo>
                    <a:lnTo>
                      <a:pt x="77985" y="31088"/>
                    </a:lnTo>
                    <a:close/>
                  </a:path>
                  <a:path w="345439" h="415290">
                    <a:moveTo>
                      <a:pt x="320204" y="0"/>
                    </a:moveTo>
                    <a:lnTo>
                      <a:pt x="308738" y="3212"/>
                    </a:lnTo>
                    <a:lnTo>
                      <a:pt x="177289" y="94570"/>
                    </a:lnTo>
                    <a:lnTo>
                      <a:pt x="263118" y="94570"/>
                    </a:lnTo>
                    <a:lnTo>
                      <a:pt x="335140" y="44457"/>
                    </a:lnTo>
                    <a:lnTo>
                      <a:pt x="342947" y="35305"/>
                    </a:lnTo>
                    <a:lnTo>
                      <a:pt x="345319" y="23797"/>
                    </a:lnTo>
                    <a:lnTo>
                      <a:pt x="341875" y="12173"/>
                    </a:lnTo>
                    <a:lnTo>
                      <a:pt x="340873" y="10615"/>
                    </a:lnTo>
                    <a:lnTo>
                      <a:pt x="331655" y="2608"/>
                    </a:lnTo>
                    <a:lnTo>
                      <a:pt x="32020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object 82">
                <a:extLst>
                  <a:ext uri="{FF2B5EF4-FFF2-40B4-BE49-F238E27FC236}">
                    <a16:creationId xmlns:a16="http://schemas.microsoft.com/office/drawing/2014/main" id="{043554A9-F8A2-40E9-8E93-89510357FAA0}"/>
                  </a:ext>
                </a:extLst>
              </p:cNvPr>
              <p:cNvSpPr/>
              <p:nvPr/>
            </p:nvSpPr>
            <p:spPr>
              <a:xfrm>
                <a:off x="7352612" y="1413147"/>
                <a:ext cx="369570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369570" h="440054">
                    <a:moveTo>
                      <a:pt x="112873" y="31111"/>
                    </a:moveTo>
                    <a:lnTo>
                      <a:pt x="61279" y="35845"/>
                    </a:lnTo>
                    <a:lnTo>
                      <a:pt x="26247" y="57718"/>
                    </a:lnTo>
                    <a:lnTo>
                      <a:pt x="4569" y="92882"/>
                    </a:lnTo>
                    <a:lnTo>
                      <a:pt x="0" y="121242"/>
                    </a:lnTo>
                    <a:lnTo>
                      <a:pt x="1" y="349859"/>
                    </a:lnTo>
                    <a:lnTo>
                      <a:pt x="10243" y="391015"/>
                    </a:lnTo>
                    <a:lnTo>
                      <a:pt x="37100" y="422153"/>
                    </a:lnTo>
                    <a:lnTo>
                      <a:pt x="75582" y="438276"/>
                    </a:lnTo>
                    <a:lnTo>
                      <a:pt x="90131" y="439450"/>
                    </a:lnTo>
                    <a:lnTo>
                      <a:pt x="113431" y="439448"/>
                    </a:lnTo>
                    <a:lnTo>
                      <a:pt x="154584" y="429201"/>
                    </a:lnTo>
                    <a:lnTo>
                      <a:pt x="174124" y="415105"/>
                    </a:lnTo>
                    <a:lnTo>
                      <a:pt x="112873" y="415105"/>
                    </a:lnTo>
                    <a:lnTo>
                      <a:pt x="85325" y="414932"/>
                    </a:lnTo>
                    <a:lnTo>
                      <a:pt x="47034" y="398983"/>
                    </a:lnTo>
                    <a:lnTo>
                      <a:pt x="25941" y="363726"/>
                    </a:lnTo>
                    <a:lnTo>
                      <a:pt x="24350" y="349301"/>
                    </a:lnTo>
                    <a:lnTo>
                      <a:pt x="24522" y="116455"/>
                    </a:lnTo>
                    <a:lnTo>
                      <a:pt x="40462" y="78153"/>
                    </a:lnTo>
                    <a:lnTo>
                      <a:pt x="75710" y="57053"/>
                    </a:lnTo>
                    <a:lnTo>
                      <a:pt x="90131" y="55461"/>
                    </a:lnTo>
                    <a:lnTo>
                      <a:pt x="174444" y="55461"/>
                    </a:lnTo>
                    <a:lnTo>
                      <a:pt x="174261" y="55264"/>
                    </a:lnTo>
                    <a:lnTo>
                      <a:pt x="163902" y="46960"/>
                    </a:lnTo>
                    <a:lnTo>
                      <a:pt x="152407" y="40246"/>
                    </a:lnTo>
                    <a:lnTo>
                      <a:pt x="139952" y="35269"/>
                    </a:lnTo>
                    <a:lnTo>
                      <a:pt x="126715" y="32175"/>
                    </a:lnTo>
                    <a:lnTo>
                      <a:pt x="112873" y="31111"/>
                    </a:lnTo>
                    <a:close/>
                  </a:path>
                  <a:path w="369570" h="440054">
                    <a:moveTo>
                      <a:pt x="365836" y="22766"/>
                    </a:moveTo>
                    <a:lnTo>
                      <a:pt x="331499" y="22766"/>
                    </a:lnTo>
                    <a:lnTo>
                      <a:pt x="339289" y="24385"/>
                    </a:lnTo>
                    <a:lnTo>
                      <a:pt x="343048" y="29752"/>
                    </a:lnTo>
                    <a:lnTo>
                      <a:pt x="344951" y="32500"/>
                    </a:lnTo>
                    <a:lnTo>
                      <a:pt x="345701" y="35780"/>
                    </a:lnTo>
                    <a:lnTo>
                      <a:pt x="345146" y="39025"/>
                    </a:lnTo>
                    <a:lnTo>
                      <a:pt x="344632" y="42169"/>
                    </a:lnTo>
                    <a:lnTo>
                      <a:pt x="342912" y="44876"/>
                    </a:lnTo>
                    <a:lnTo>
                      <a:pt x="190658" y="150811"/>
                    </a:lnTo>
                    <a:lnTo>
                      <a:pt x="189848" y="151384"/>
                    </a:lnTo>
                    <a:lnTo>
                      <a:pt x="188761" y="151857"/>
                    </a:lnTo>
                    <a:lnTo>
                      <a:pt x="187336" y="152271"/>
                    </a:lnTo>
                    <a:lnTo>
                      <a:pt x="178678" y="154889"/>
                    </a:lnTo>
                    <a:lnTo>
                      <a:pt x="178503" y="354127"/>
                    </a:lnTo>
                    <a:lnTo>
                      <a:pt x="162541" y="392422"/>
                    </a:lnTo>
                    <a:lnTo>
                      <a:pt x="127289" y="413514"/>
                    </a:lnTo>
                    <a:lnTo>
                      <a:pt x="112873" y="415105"/>
                    </a:lnTo>
                    <a:lnTo>
                      <a:pt x="174124" y="415105"/>
                    </a:lnTo>
                    <a:lnTo>
                      <a:pt x="198435" y="377660"/>
                    </a:lnTo>
                    <a:lnTo>
                      <a:pt x="203004" y="171798"/>
                    </a:lnTo>
                    <a:lnTo>
                      <a:pt x="203536" y="171479"/>
                    </a:lnTo>
                    <a:lnTo>
                      <a:pt x="360662" y="60701"/>
                    </a:lnTo>
                    <a:lnTo>
                      <a:pt x="369362" y="33713"/>
                    </a:lnTo>
                    <a:lnTo>
                      <a:pt x="365836" y="22766"/>
                    </a:lnTo>
                    <a:close/>
                  </a:path>
                  <a:path w="369570" h="440054">
                    <a:moveTo>
                      <a:pt x="174444" y="55461"/>
                    </a:moveTo>
                    <a:lnTo>
                      <a:pt x="90131" y="55461"/>
                    </a:lnTo>
                    <a:lnTo>
                      <a:pt x="121478" y="56023"/>
                    </a:lnTo>
                    <a:lnTo>
                      <a:pt x="134921" y="59263"/>
                    </a:lnTo>
                    <a:lnTo>
                      <a:pt x="166798" y="83572"/>
                    </a:lnTo>
                    <a:lnTo>
                      <a:pt x="180971" y="127495"/>
                    </a:lnTo>
                    <a:lnTo>
                      <a:pt x="254910" y="76053"/>
                    </a:lnTo>
                    <a:lnTo>
                      <a:pt x="190859" y="76053"/>
                    </a:lnTo>
                    <a:lnTo>
                      <a:pt x="183305" y="65010"/>
                    </a:lnTo>
                    <a:lnTo>
                      <a:pt x="174444" y="55461"/>
                    </a:lnTo>
                    <a:close/>
                  </a:path>
                  <a:path w="369570" h="440054">
                    <a:moveTo>
                      <a:pt x="332847" y="0"/>
                    </a:moveTo>
                    <a:lnTo>
                      <a:pt x="325488" y="0"/>
                    </a:lnTo>
                    <a:lnTo>
                      <a:pt x="318408" y="2216"/>
                    </a:lnTo>
                    <a:lnTo>
                      <a:pt x="312356" y="6430"/>
                    </a:lnTo>
                    <a:lnTo>
                      <a:pt x="190859" y="76053"/>
                    </a:lnTo>
                    <a:lnTo>
                      <a:pt x="254910" y="76053"/>
                    </a:lnTo>
                    <a:lnTo>
                      <a:pt x="331499" y="22766"/>
                    </a:lnTo>
                    <a:lnTo>
                      <a:pt x="365836" y="22766"/>
                    </a:lnTo>
                    <a:lnTo>
                      <a:pt x="365775" y="22579"/>
                    </a:lnTo>
                    <a:lnTo>
                      <a:pt x="356957" y="9076"/>
                    </a:lnTo>
                    <a:lnTo>
                      <a:pt x="345771" y="2370"/>
                    </a:lnTo>
                    <a:lnTo>
                      <a:pt x="3328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object 156">
                <a:extLst>
                  <a:ext uri="{FF2B5EF4-FFF2-40B4-BE49-F238E27FC236}">
                    <a16:creationId xmlns:a16="http://schemas.microsoft.com/office/drawing/2014/main" id="{D074E951-D0CF-4F48-A79D-C8AE90EC1D06}"/>
                  </a:ext>
                </a:extLst>
              </p:cNvPr>
              <p:cNvSpPr txBox="1"/>
              <p:nvPr/>
            </p:nvSpPr>
            <p:spPr>
              <a:xfrm>
                <a:off x="7134181" y="1951733"/>
                <a:ext cx="1024890" cy="54483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9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Universidades Institutos Colegios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6" name="Rectángulo 15"/>
          <p:cNvSpPr/>
          <p:nvPr/>
        </p:nvSpPr>
        <p:spPr>
          <a:xfrm>
            <a:off x="7640998" y="2925328"/>
            <a:ext cx="24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 Ciencia y la Educación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964409" y="2959426"/>
            <a:ext cx="340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las administraciones y los gestores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925248" y="2441631"/>
            <a:ext cx="244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agentes de vigilancia</a:t>
            </a:r>
          </a:p>
        </p:txBody>
      </p:sp>
      <p:sp>
        <p:nvSpPr>
          <p:cNvPr id="144" name="Triángulo isósceles 143"/>
          <p:cNvSpPr/>
          <p:nvPr/>
        </p:nvSpPr>
        <p:spPr>
          <a:xfrm rot="17265597" flipH="1" flipV="1">
            <a:off x="9732727" y="167106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Triángulo isósceles 144"/>
          <p:cNvSpPr/>
          <p:nvPr/>
        </p:nvSpPr>
        <p:spPr>
          <a:xfrm rot="14900021">
            <a:off x="1898648" y="17577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6" name="Triángulo isósceles 145"/>
          <p:cNvSpPr/>
          <p:nvPr/>
        </p:nvSpPr>
        <p:spPr>
          <a:xfrm rot="5906126" flipV="1">
            <a:off x="7292416" y="102440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Triángulo isósceles 146"/>
          <p:cNvSpPr/>
          <p:nvPr/>
        </p:nvSpPr>
        <p:spPr>
          <a:xfrm rot="13754822" flipH="1" flipV="1">
            <a:off x="10440449" y="4432668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Triángulo isósceles 147"/>
          <p:cNvSpPr/>
          <p:nvPr/>
        </p:nvSpPr>
        <p:spPr>
          <a:xfrm rot="4438507" flipH="1" flipV="1">
            <a:off x="9248754" y="5077284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Triángulo isósceles 148"/>
          <p:cNvSpPr/>
          <p:nvPr/>
        </p:nvSpPr>
        <p:spPr>
          <a:xfrm rot="15552564" flipH="1" flipV="1">
            <a:off x="4654773" y="101223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Triángulo isósceles 149"/>
          <p:cNvSpPr/>
          <p:nvPr/>
        </p:nvSpPr>
        <p:spPr>
          <a:xfrm rot="16200000" flipH="1" flipV="1">
            <a:off x="6461571" y="557240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Triángulo isósceles 150"/>
          <p:cNvSpPr/>
          <p:nvPr/>
        </p:nvSpPr>
        <p:spPr>
          <a:xfrm rot="18089575" flipH="1" flipV="1">
            <a:off x="1941381" y="47766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Triángulo isósceles 151"/>
          <p:cNvSpPr/>
          <p:nvPr/>
        </p:nvSpPr>
        <p:spPr>
          <a:xfrm rot="8053609" flipH="1" flipV="1">
            <a:off x="1051342" y="4157217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Triángulo isósceles 152"/>
          <p:cNvSpPr/>
          <p:nvPr/>
        </p:nvSpPr>
        <p:spPr>
          <a:xfrm rot="5707761" flipH="1" flipV="1">
            <a:off x="4489013" y="5499126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502608" y="1676763"/>
            <a:ext cx="5506636" cy="21605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Contacto directo con la ciudadanía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Reivindicaciones populares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Guardianes de la normativa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Divulgación y concienciación</a:t>
            </a:r>
          </a:p>
        </p:txBody>
      </p:sp>
      <p:grpSp>
        <p:nvGrpSpPr>
          <p:cNvPr id="64" name="Grupo 63"/>
          <p:cNvGrpSpPr/>
          <p:nvPr/>
        </p:nvGrpSpPr>
        <p:grpSpPr>
          <a:xfrm>
            <a:off x="2612709" y="4568416"/>
            <a:ext cx="1548000" cy="1781985"/>
            <a:chOff x="1920674" y="4820153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90F4A543-4059-4CAE-B1E3-817CBBB49D77}"/>
                </a:ext>
              </a:extLst>
            </p:cNvPr>
            <p:cNvSpPr/>
            <p:nvPr/>
          </p:nvSpPr>
          <p:spPr>
            <a:xfrm>
              <a:off x="1920674" y="4820153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7A3938C2-7B81-4E13-BD92-5E80A3B8867E}"/>
                </a:ext>
              </a:extLst>
            </p:cNvPr>
            <p:cNvGrpSpPr/>
            <p:nvPr/>
          </p:nvGrpSpPr>
          <p:grpSpPr>
            <a:xfrm>
              <a:off x="1992124" y="4898175"/>
              <a:ext cx="1401001" cy="1485339"/>
              <a:chOff x="4565436" y="3176953"/>
              <a:chExt cx="1401001" cy="1485339"/>
            </a:xfrm>
            <a:grpFill/>
          </p:grpSpPr>
          <p:sp>
            <p:nvSpPr>
              <p:cNvPr id="67" name="object 126">
                <a:extLst>
                  <a:ext uri="{FF2B5EF4-FFF2-40B4-BE49-F238E27FC236}">
                    <a16:creationId xmlns:a16="http://schemas.microsoft.com/office/drawing/2014/main" id="{86A44780-5443-4A1E-9D63-D8EE61AD0811}"/>
                  </a:ext>
                </a:extLst>
              </p:cNvPr>
              <p:cNvSpPr/>
              <p:nvPr/>
            </p:nvSpPr>
            <p:spPr>
              <a:xfrm>
                <a:off x="4716609" y="3176953"/>
                <a:ext cx="1249828" cy="866388"/>
              </a:xfrm>
              <a:prstGeom prst="rect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object 163">
                <a:extLst>
                  <a:ext uri="{FF2B5EF4-FFF2-40B4-BE49-F238E27FC236}">
                    <a16:creationId xmlns:a16="http://schemas.microsoft.com/office/drawing/2014/main" id="{12A444F3-4F1F-4B46-B990-E28447E7F2B6}"/>
                  </a:ext>
                </a:extLst>
              </p:cNvPr>
              <p:cNvSpPr txBox="1"/>
              <p:nvPr/>
            </p:nvSpPr>
            <p:spPr>
              <a:xfrm>
                <a:off x="4565436" y="4147942"/>
                <a:ext cx="1261110" cy="51435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10"/>
                  </a:lnSpc>
                </a:pPr>
                <a:r>
                  <a:rPr lang="es-ES"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1200" b="1" spc="2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sociaciones</a:t>
                </a:r>
                <a:r>
                  <a:rPr sz="1200" b="1" spc="1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(pescadores, deportes)</a:t>
                </a:r>
                <a:endParaRPr sz="1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74" name="Rectángulo 73"/>
          <p:cNvSpPr/>
          <p:nvPr/>
        </p:nvSpPr>
        <p:spPr>
          <a:xfrm>
            <a:off x="2583818" y="4107882"/>
            <a:ext cx="3367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usuarios de sistemas acuáticos</a:t>
            </a:r>
          </a:p>
        </p:txBody>
      </p:sp>
      <p:grpSp>
        <p:nvGrpSpPr>
          <p:cNvPr id="75" name="Grupo 74"/>
          <p:cNvGrpSpPr/>
          <p:nvPr/>
        </p:nvGrpSpPr>
        <p:grpSpPr>
          <a:xfrm>
            <a:off x="7293737" y="4568416"/>
            <a:ext cx="1548000" cy="1781985"/>
            <a:chOff x="10416581" y="2977053"/>
            <a:chExt cx="1548000" cy="1781985"/>
          </a:xfrm>
        </p:grpSpPr>
        <p:sp>
          <p:nvSpPr>
            <p:cNvPr id="76" name="Rectángulo 75">
              <a:hlinkClick r:id="rId5"/>
              <a:extLst>
                <a:ext uri="{FF2B5EF4-FFF2-40B4-BE49-F238E27FC236}">
                  <a16:creationId xmlns:a16="http://schemas.microsoft.com/office/drawing/2014/main" id="{A62B07E2-59D2-4AD3-9B50-9A741A787FDE}"/>
                </a:ext>
              </a:extLst>
            </p:cNvPr>
            <p:cNvSpPr/>
            <p:nvPr/>
          </p:nvSpPr>
          <p:spPr>
            <a:xfrm>
              <a:off x="10416581" y="2977053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7" name="Grupo 76">
              <a:extLst>
                <a:ext uri="{FF2B5EF4-FFF2-40B4-BE49-F238E27FC236}">
                  <a16:creationId xmlns:a16="http://schemas.microsoft.com/office/drawing/2014/main" id="{33E3C40E-5C4E-4A11-B417-06778A616801}"/>
                </a:ext>
              </a:extLst>
            </p:cNvPr>
            <p:cNvGrpSpPr/>
            <p:nvPr/>
          </p:nvGrpSpPr>
          <p:grpSpPr>
            <a:xfrm>
              <a:off x="10678694" y="3046096"/>
              <a:ext cx="964989" cy="1500660"/>
              <a:chOff x="10547565" y="816117"/>
              <a:chExt cx="964989" cy="1500660"/>
            </a:xfrm>
          </p:grpSpPr>
          <p:sp>
            <p:nvSpPr>
              <p:cNvPr id="78" name="object 85">
                <a:extLst>
                  <a:ext uri="{FF2B5EF4-FFF2-40B4-BE49-F238E27FC236}">
                    <a16:creationId xmlns:a16="http://schemas.microsoft.com/office/drawing/2014/main" id="{5A26B59F-275B-4646-A88E-91BCC178EC17}"/>
                  </a:ext>
                </a:extLst>
              </p:cNvPr>
              <p:cNvSpPr/>
              <p:nvPr/>
            </p:nvSpPr>
            <p:spPr>
              <a:xfrm>
                <a:off x="10547565" y="816117"/>
                <a:ext cx="914592" cy="102446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bject 157">
                <a:extLst>
                  <a:ext uri="{FF2B5EF4-FFF2-40B4-BE49-F238E27FC236}">
                    <a16:creationId xmlns:a16="http://schemas.microsoft.com/office/drawing/2014/main" id="{7931AF67-0859-4777-B7E3-31B9BEF18235}"/>
                  </a:ext>
                </a:extLst>
              </p:cNvPr>
              <p:cNvSpPr txBox="1"/>
              <p:nvPr/>
            </p:nvSpPr>
            <p:spPr>
              <a:xfrm>
                <a:off x="10617204" y="1916667"/>
                <a:ext cx="895350" cy="40011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ONGs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25"/>
                  </a:spcBef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ambientales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83" name="Rectángulo 82"/>
          <p:cNvSpPr/>
          <p:nvPr/>
        </p:nvSpPr>
        <p:spPr>
          <a:xfrm>
            <a:off x="7300988" y="4114158"/>
            <a:ext cx="1533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los ecologistas</a:t>
            </a:r>
          </a:p>
        </p:txBody>
      </p:sp>
    </p:spTree>
    <p:extLst>
      <p:ext uri="{BB962C8B-B14F-4D97-AF65-F5344CB8AC3E}">
        <p14:creationId xmlns:p14="http://schemas.microsoft.com/office/powerpoint/2010/main" val="171661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823247" y="1163606"/>
            <a:ext cx="10545338" cy="4652872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2263" y="2267734"/>
            <a:ext cx="1548000" cy="1781985"/>
            <a:chOff x="417216" y="1159651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8A93467C-B180-47E8-B32B-CF9143215CAA}"/>
                </a:ext>
              </a:extLst>
            </p:cNvPr>
            <p:cNvSpPr/>
            <p:nvPr/>
          </p:nvSpPr>
          <p:spPr>
            <a:xfrm>
              <a:off x="417216" y="1159651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63F48CE-FE20-4DCC-8952-D288C31797C0}"/>
                </a:ext>
              </a:extLst>
            </p:cNvPr>
            <p:cNvGrpSpPr/>
            <p:nvPr/>
          </p:nvGrpSpPr>
          <p:grpSpPr>
            <a:xfrm>
              <a:off x="570573" y="1362603"/>
              <a:ext cx="1252220" cy="1191075"/>
              <a:chOff x="1021094" y="960713"/>
              <a:chExt cx="1252220" cy="1191075"/>
            </a:xfrm>
            <a:grpFill/>
          </p:grpSpPr>
          <p:sp>
            <p:nvSpPr>
              <p:cNvPr id="86" name="object 61">
                <a:extLst>
                  <a:ext uri="{FF2B5EF4-FFF2-40B4-BE49-F238E27FC236}">
                    <a16:creationId xmlns:a16="http://schemas.microsoft.com/office/drawing/2014/main" id="{D33D9E73-C515-40C8-BFEA-A264149B685F}"/>
                  </a:ext>
                </a:extLst>
              </p:cNvPr>
              <p:cNvSpPr/>
              <p:nvPr/>
            </p:nvSpPr>
            <p:spPr>
              <a:xfrm>
                <a:off x="1213438" y="166079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20"/>
                    </a:moveTo>
                    <a:lnTo>
                      <a:pt x="67755" y="147320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2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bject 63">
                <a:extLst>
                  <a:ext uri="{FF2B5EF4-FFF2-40B4-BE49-F238E27FC236}">
                    <a16:creationId xmlns:a16="http://schemas.microsoft.com/office/drawing/2014/main" id="{95D70816-FDAF-4F8C-BFA8-96D742B92A33}"/>
                  </a:ext>
                </a:extLst>
              </p:cNvPr>
              <p:cNvSpPr/>
              <p:nvPr/>
            </p:nvSpPr>
            <p:spPr>
              <a:xfrm>
                <a:off x="1213438" y="146013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19"/>
                    </a:moveTo>
                    <a:lnTo>
                      <a:pt x="67755" y="147319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1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bject 64">
                <a:extLst>
                  <a:ext uri="{FF2B5EF4-FFF2-40B4-BE49-F238E27FC236}">
                    <a16:creationId xmlns:a16="http://schemas.microsoft.com/office/drawing/2014/main" id="{2A54E5D5-4E7C-4082-9414-BEEC8157A97D}"/>
                  </a:ext>
                </a:extLst>
              </p:cNvPr>
              <p:cNvSpPr/>
              <p:nvPr/>
            </p:nvSpPr>
            <p:spPr>
              <a:xfrm>
                <a:off x="1213438" y="1372500"/>
                <a:ext cx="86296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87629">
                    <a:moveTo>
                      <a:pt x="0" y="87630"/>
                    </a:moveTo>
                    <a:lnTo>
                      <a:pt x="862434" y="87630"/>
                    </a:lnTo>
                    <a:lnTo>
                      <a:pt x="862434" y="0"/>
                    </a:lnTo>
                    <a:lnTo>
                      <a:pt x="0" y="0"/>
                    </a:lnTo>
                    <a:lnTo>
                      <a:pt x="0" y="8763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66">
                <a:extLst>
                  <a:ext uri="{FF2B5EF4-FFF2-40B4-BE49-F238E27FC236}">
                    <a16:creationId xmlns:a16="http://schemas.microsoft.com/office/drawing/2014/main" id="{DE7C5D60-DC0F-4645-98C6-168D1CC9124D}"/>
                  </a:ext>
                </a:extLst>
              </p:cNvPr>
              <p:cNvSpPr/>
              <p:nvPr/>
            </p:nvSpPr>
            <p:spPr>
              <a:xfrm>
                <a:off x="2014973" y="1660348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67">
                <a:extLst>
                  <a:ext uri="{FF2B5EF4-FFF2-40B4-BE49-F238E27FC236}">
                    <a16:creationId xmlns:a16="http://schemas.microsoft.com/office/drawing/2014/main" id="{BDD2C4B5-C389-4274-BAF9-38B4D0018711}"/>
                  </a:ext>
                </a:extLst>
              </p:cNvPr>
              <p:cNvSpPr/>
              <p:nvPr/>
            </p:nvSpPr>
            <p:spPr>
              <a:xfrm>
                <a:off x="1340685" y="1459825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68">
                <a:extLst>
                  <a:ext uri="{FF2B5EF4-FFF2-40B4-BE49-F238E27FC236}">
                    <a16:creationId xmlns:a16="http://schemas.microsoft.com/office/drawing/2014/main" id="{981C9F07-11E0-4DB5-9368-47336F27DCE9}"/>
                  </a:ext>
                </a:extLst>
              </p:cNvPr>
              <p:cNvSpPr/>
              <p:nvPr/>
            </p:nvSpPr>
            <p:spPr>
              <a:xfrm>
                <a:off x="2014973" y="1459825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bject 70">
                <a:extLst>
                  <a:ext uri="{FF2B5EF4-FFF2-40B4-BE49-F238E27FC236}">
                    <a16:creationId xmlns:a16="http://schemas.microsoft.com/office/drawing/2014/main" id="{67DB515F-D938-49AD-AAF9-D9D1C8E9D008}"/>
                  </a:ext>
                </a:extLst>
              </p:cNvPr>
              <p:cNvSpPr/>
              <p:nvPr/>
            </p:nvSpPr>
            <p:spPr>
              <a:xfrm>
                <a:off x="1433760" y="1290313"/>
                <a:ext cx="4222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57784">
                    <a:moveTo>
                      <a:pt x="421784" y="57553"/>
                    </a:moveTo>
                    <a:lnTo>
                      <a:pt x="0" y="57553"/>
                    </a:lnTo>
                    <a:lnTo>
                      <a:pt x="0" y="0"/>
                    </a:lnTo>
                    <a:lnTo>
                      <a:pt x="421784" y="0"/>
                    </a:lnTo>
                    <a:lnTo>
                      <a:pt x="421784" y="57553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bject 71">
                <a:extLst>
                  <a:ext uri="{FF2B5EF4-FFF2-40B4-BE49-F238E27FC236}">
                    <a16:creationId xmlns:a16="http://schemas.microsoft.com/office/drawing/2014/main" id="{98AB5384-97B6-442C-9A6A-8FD2B432CA9B}"/>
                  </a:ext>
                </a:extLst>
              </p:cNvPr>
              <p:cNvSpPr/>
              <p:nvPr/>
            </p:nvSpPr>
            <p:spPr>
              <a:xfrm>
                <a:off x="1424397" y="1280937"/>
                <a:ext cx="4406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76834">
                    <a:moveTo>
                      <a:pt x="436341" y="0"/>
                    </a:moveTo>
                    <a:lnTo>
                      <a:pt x="4190" y="0"/>
                    </a:lnTo>
                    <a:lnTo>
                      <a:pt x="0" y="4196"/>
                    </a:lnTo>
                    <a:lnTo>
                      <a:pt x="0" y="72110"/>
                    </a:lnTo>
                    <a:lnTo>
                      <a:pt x="4190" y="76301"/>
                    </a:lnTo>
                    <a:lnTo>
                      <a:pt x="436341" y="76301"/>
                    </a:lnTo>
                    <a:lnTo>
                      <a:pt x="440531" y="72110"/>
                    </a:lnTo>
                    <a:lnTo>
                      <a:pt x="440531" y="57553"/>
                    </a:lnTo>
                    <a:lnTo>
                      <a:pt x="18747" y="57553"/>
                    </a:lnTo>
                    <a:lnTo>
                      <a:pt x="18747" y="18729"/>
                    </a:lnTo>
                    <a:lnTo>
                      <a:pt x="440531" y="18729"/>
                    </a:lnTo>
                    <a:lnTo>
                      <a:pt x="440531" y="4196"/>
                    </a:lnTo>
                    <a:lnTo>
                      <a:pt x="436341" y="0"/>
                    </a:lnTo>
                    <a:close/>
                  </a:path>
                  <a:path w="440689" h="76834">
                    <a:moveTo>
                      <a:pt x="440531" y="18729"/>
                    </a:moveTo>
                    <a:lnTo>
                      <a:pt x="421802" y="18729"/>
                    </a:lnTo>
                    <a:lnTo>
                      <a:pt x="421802" y="57553"/>
                    </a:lnTo>
                    <a:lnTo>
                      <a:pt x="440531" y="57553"/>
                    </a:lnTo>
                    <a:lnTo>
                      <a:pt x="440531" y="1872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bject 72">
                <a:extLst>
                  <a:ext uri="{FF2B5EF4-FFF2-40B4-BE49-F238E27FC236}">
                    <a16:creationId xmlns:a16="http://schemas.microsoft.com/office/drawing/2014/main" id="{FE49C337-C5E6-4BBD-B01B-33DB31A891DF}"/>
                  </a:ext>
                </a:extLst>
              </p:cNvPr>
              <p:cNvSpPr/>
              <p:nvPr/>
            </p:nvSpPr>
            <p:spPr>
              <a:xfrm>
                <a:off x="1396101" y="1380771"/>
                <a:ext cx="49847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449579">
                    <a:moveTo>
                      <a:pt x="497411" y="388432"/>
                    </a:moveTo>
                    <a:lnTo>
                      <a:pt x="3498" y="388432"/>
                    </a:lnTo>
                    <a:lnTo>
                      <a:pt x="3498" y="449237"/>
                    </a:lnTo>
                    <a:lnTo>
                      <a:pt x="497411" y="449237"/>
                    </a:lnTo>
                    <a:lnTo>
                      <a:pt x="497411" y="388432"/>
                    </a:lnTo>
                    <a:close/>
                  </a:path>
                  <a:path w="498475" h="449579">
                    <a:moveTo>
                      <a:pt x="93310" y="127265"/>
                    </a:moveTo>
                    <a:lnTo>
                      <a:pt x="53659" y="127265"/>
                    </a:lnTo>
                    <a:lnTo>
                      <a:pt x="53659" y="388432"/>
                    </a:lnTo>
                    <a:lnTo>
                      <a:pt x="93310" y="388432"/>
                    </a:lnTo>
                    <a:lnTo>
                      <a:pt x="93310" y="127265"/>
                    </a:lnTo>
                    <a:close/>
                  </a:path>
                  <a:path w="498475" h="449579">
                    <a:moveTo>
                      <a:pt x="202402" y="127265"/>
                    </a:moveTo>
                    <a:lnTo>
                      <a:pt x="162732" y="127265"/>
                    </a:lnTo>
                    <a:lnTo>
                      <a:pt x="162732" y="388432"/>
                    </a:lnTo>
                    <a:lnTo>
                      <a:pt x="202402" y="388432"/>
                    </a:lnTo>
                    <a:lnTo>
                      <a:pt x="202402" y="127265"/>
                    </a:lnTo>
                    <a:close/>
                  </a:path>
                  <a:path w="498475" h="449579">
                    <a:moveTo>
                      <a:pt x="334626" y="127265"/>
                    </a:moveTo>
                    <a:lnTo>
                      <a:pt x="294944" y="127265"/>
                    </a:lnTo>
                    <a:lnTo>
                      <a:pt x="294944" y="388432"/>
                    </a:lnTo>
                    <a:lnTo>
                      <a:pt x="334626" y="388432"/>
                    </a:lnTo>
                    <a:lnTo>
                      <a:pt x="334626" y="127265"/>
                    </a:lnTo>
                    <a:close/>
                  </a:path>
                  <a:path w="498475" h="449579">
                    <a:moveTo>
                      <a:pt x="453605" y="127265"/>
                    </a:moveTo>
                    <a:lnTo>
                      <a:pt x="413953" y="127265"/>
                    </a:lnTo>
                    <a:lnTo>
                      <a:pt x="413953" y="388432"/>
                    </a:lnTo>
                    <a:lnTo>
                      <a:pt x="453605" y="388432"/>
                    </a:lnTo>
                    <a:lnTo>
                      <a:pt x="453605" y="127265"/>
                    </a:lnTo>
                    <a:close/>
                  </a:path>
                  <a:path w="498475" h="449579">
                    <a:moveTo>
                      <a:pt x="249081" y="0"/>
                    </a:moveTo>
                    <a:lnTo>
                      <a:pt x="0" y="127265"/>
                    </a:lnTo>
                    <a:lnTo>
                      <a:pt x="498186" y="127265"/>
                    </a:lnTo>
                    <a:lnTo>
                      <a:pt x="24908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bject 73">
                <a:extLst>
                  <a:ext uri="{FF2B5EF4-FFF2-40B4-BE49-F238E27FC236}">
                    <a16:creationId xmlns:a16="http://schemas.microsoft.com/office/drawing/2014/main" id="{5A8ACAEA-452E-42FC-A0F9-58693F3F9039}"/>
                  </a:ext>
                </a:extLst>
              </p:cNvPr>
              <p:cNvSpPr/>
              <p:nvPr/>
            </p:nvSpPr>
            <p:spPr>
              <a:xfrm>
                <a:off x="1385971" y="1371046"/>
                <a:ext cx="51879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518794" h="468629">
                    <a:moveTo>
                      <a:pt x="260789" y="0"/>
                    </a:moveTo>
                    <a:lnTo>
                      <a:pt x="257627" y="0"/>
                    </a:lnTo>
                    <a:lnTo>
                      <a:pt x="1997" y="130610"/>
                    </a:lnTo>
                    <a:lnTo>
                      <a:pt x="0" y="134989"/>
                    </a:lnTo>
                    <a:lnTo>
                      <a:pt x="2021" y="143388"/>
                    </a:lnTo>
                    <a:lnTo>
                      <a:pt x="5797" y="146355"/>
                    </a:lnTo>
                    <a:lnTo>
                      <a:pt x="54409" y="146355"/>
                    </a:lnTo>
                    <a:lnTo>
                      <a:pt x="54409" y="388793"/>
                    </a:lnTo>
                    <a:lnTo>
                      <a:pt x="8463" y="388793"/>
                    </a:lnTo>
                    <a:lnTo>
                      <a:pt x="4255" y="392989"/>
                    </a:lnTo>
                    <a:lnTo>
                      <a:pt x="4255" y="464131"/>
                    </a:lnTo>
                    <a:lnTo>
                      <a:pt x="8463" y="468321"/>
                    </a:lnTo>
                    <a:lnTo>
                      <a:pt x="512725" y="468321"/>
                    </a:lnTo>
                    <a:lnTo>
                      <a:pt x="516915" y="464131"/>
                    </a:lnTo>
                    <a:lnTo>
                      <a:pt x="516915" y="449574"/>
                    </a:lnTo>
                    <a:lnTo>
                      <a:pt x="23002" y="449574"/>
                    </a:lnTo>
                    <a:lnTo>
                      <a:pt x="23002" y="407528"/>
                    </a:lnTo>
                    <a:lnTo>
                      <a:pt x="68966" y="407528"/>
                    </a:lnTo>
                    <a:lnTo>
                      <a:pt x="73156" y="403332"/>
                    </a:lnTo>
                    <a:lnTo>
                      <a:pt x="73156" y="131816"/>
                    </a:lnTo>
                    <a:lnTo>
                      <a:pt x="68966" y="127625"/>
                    </a:lnTo>
                    <a:lnTo>
                      <a:pt x="49049" y="127625"/>
                    </a:lnTo>
                    <a:lnTo>
                      <a:pt x="259211" y="20236"/>
                    </a:lnTo>
                    <a:lnTo>
                      <a:pt x="300416" y="20236"/>
                    </a:lnTo>
                    <a:lnTo>
                      <a:pt x="260789" y="0"/>
                    </a:lnTo>
                    <a:close/>
                  </a:path>
                  <a:path w="518794" h="468629">
                    <a:moveTo>
                      <a:pt x="300416" y="20236"/>
                    </a:moveTo>
                    <a:lnTo>
                      <a:pt x="259211" y="20236"/>
                    </a:lnTo>
                    <a:lnTo>
                      <a:pt x="469391" y="127625"/>
                    </a:lnTo>
                    <a:lnTo>
                      <a:pt x="458569" y="127625"/>
                    </a:lnTo>
                    <a:lnTo>
                      <a:pt x="454355" y="131816"/>
                    </a:lnTo>
                    <a:lnTo>
                      <a:pt x="454355" y="403332"/>
                    </a:lnTo>
                    <a:lnTo>
                      <a:pt x="458569" y="407528"/>
                    </a:lnTo>
                    <a:lnTo>
                      <a:pt x="498168" y="407528"/>
                    </a:lnTo>
                    <a:lnTo>
                      <a:pt x="498168" y="449574"/>
                    </a:lnTo>
                    <a:lnTo>
                      <a:pt x="516915" y="449574"/>
                    </a:lnTo>
                    <a:lnTo>
                      <a:pt x="516915" y="392989"/>
                    </a:lnTo>
                    <a:lnTo>
                      <a:pt x="512725" y="388793"/>
                    </a:lnTo>
                    <a:lnTo>
                      <a:pt x="473108" y="388793"/>
                    </a:lnTo>
                    <a:lnTo>
                      <a:pt x="473108" y="146355"/>
                    </a:lnTo>
                    <a:lnTo>
                      <a:pt x="512642" y="146355"/>
                    </a:lnTo>
                    <a:lnTo>
                      <a:pt x="516401" y="143388"/>
                    </a:lnTo>
                    <a:lnTo>
                      <a:pt x="517429" y="139180"/>
                    </a:lnTo>
                    <a:lnTo>
                      <a:pt x="518440" y="134989"/>
                    </a:lnTo>
                    <a:lnTo>
                      <a:pt x="516419" y="130610"/>
                    </a:lnTo>
                    <a:lnTo>
                      <a:pt x="300416" y="20236"/>
                    </a:lnTo>
                    <a:close/>
                  </a:path>
                  <a:path w="518794" h="468629">
                    <a:moveTo>
                      <a:pt x="178040" y="127625"/>
                    </a:moveTo>
                    <a:lnTo>
                      <a:pt x="98275" y="127625"/>
                    </a:lnTo>
                    <a:lnTo>
                      <a:pt x="94085" y="131816"/>
                    </a:lnTo>
                    <a:lnTo>
                      <a:pt x="94085" y="403332"/>
                    </a:lnTo>
                    <a:lnTo>
                      <a:pt x="98275" y="407528"/>
                    </a:lnTo>
                    <a:lnTo>
                      <a:pt x="178040" y="407528"/>
                    </a:lnTo>
                    <a:lnTo>
                      <a:pt x="182236" y="403332"/>
                    </a:lnTo>
                    <a:lnTo>
                      <a:pt x="182236" y="388793"/>
                    </a:lnTo>
                    <a:lnTo>
                      <a:pt x="112814" y="388793"/>
                    </a:lnTo>
                    <a:lnTo>
                      <a:pt x="112814" y="146355"/>
                    </a:lnTo>
                    <a:lnTo>
                      <a:pt x="182236" y="146355"/>
                    </a:lnTo>
                    <a:lnTo>
                      <a:pt x="182236" y="131816"/>
                    </a:lnTo>
                    <a:lnTo>
                      <a:pt x="178040" y="127625"/>
                    </a:lnTo>
                    <a:close/>
                  </a:path>
                  <a:path w="518794" h="468629">
                    <a:moveTo>
                      <a:pt x="310258" y="127625"/>
                    </a:moveTo>
                    <a:lnTo>
                      <a:pt x="207354" y="127625"/>
                    </a:lnTo>
                    <a:lnTo>
                      <a:pt x="203158" y="131816"/>
                    </a:lnTo>
                    <a:lnTo>
                      <a:pt x="203158" y="403332"/>
                    </a:lnTo>
                    <a:lnTo>
                      <a:pt x="207354" y="407528"/>
                    </a:lnTo>
                    <a:lnTo>
                      <a:pt x="310258" y="407528"/>
                    </a:lnTo>
                    <a:lnTo>
                      <a:pt x="314448" y="403332"/>
                    </a:lnTo>
                    <a:lnTo>
                      <a:pt x="314448" y="388793"/>
                    </a:lnTo>
                    <a:lnTo>
                      <a:pt x="221911" y="388793"/>
                    </a:lnTo>
                    <a:lnTo>
                      <a:pt x="221911" y="146355"/>
                    </a:lnTo>
                    <a:lnTo>
                      <a:pt x="314448" y="146355"/>
                    </a:lnTo>
                    <a:lnTo>
                      <a:pt x="314448" y="131816"/>
                    </a:lnTo>
                    <a:lnTo>
                      <a:pt x="310258" y="127625"/>
                    </a:lnTo>
                    <a:close/>
                  </a:path>
                  <a:path w="518794" h="468629">
                    <a:moveTo>
                      <a:pt x="429243" y="127625"/>
                    </a:moveTo>
                    <a:lnTo>
                      <a:pt x="339567" y="127625"/>
                    </a:lnTo>
                    <a:lnTo>
                      <a:pt x="335376" y="131816"/>
                    </a:lnTo>
                    <a:lnTo>
                      <a:pt x="335376" y="403332"/>
                    </a:lnTo>
                    <a:lnTo>
                      <a:pt x="339567" y="407528"/>
                    </a:lnTo>
                    <a:lnTo>
                      <a:pt x="429243" y="407528"/>
                    </a:lnTo>
                    <a:lnTo>
                      <a:pt x="433433" y="403332"/>
                    </a:lnTo>
                    <a:lnTo>
                      <a:pt x="433433" y="388793"/>
                    </a:lnTo>
                    <a:lnTo>
                      <a:pt x="354106" y="388793"/>
                    </a:lnTo>
                    <a:lnTo>
                      <a:pt x="354106" y="146355"/>
                    </a:lnTo>
                    <a:lnTo>
                      <a:pt x="433433" y="146355"/>
                    </a:lnTo>
                    <a:lnTo>
                      <a:pt x="433433" y="131816"/>
                    </a:lnTo>
                    <a:lnTo>
                      <a:pt x="429243" y="127625"/>
                    </a:lnTo>
                    <a:close/>
                  </a:path>
                  <a:path w="518794" h="468629">
                    <a:moveTo>
                      <a:pt x="182236" y="146355"/>
                    </a:moveTo>
                    <a:lnTo>
                      <a:pt x="163483" y="146355"/>
                    </a:lnTo>
                    <a:lnTo>
                      <a:pt x="163483" y="388793"/>
                    </a:lnTo>
                    <a:lnTo>
                      <a:pt x="182236" y="388793"/>
                    </a:lnTo>
                    <a:lnTo>
                      <a:pt x="182236" y="146355"/>
                    </a:lnTo>
                    <a:close/>
                  </a:path>
                  <a:path w="518794" h="468629">
                    <a:moveTo>
                      <a:pt x="314448" y="146355"/>
                    </a:moveTo>
                    <a:lnTo>
                      <a:pt x="295724" y="146355"/>
                    </a:lnTo>
                    <a:lnTo>
                      <a:pt x="295724" y="388793"/>
                    </a:lnTo>
                    <a:lnTo>
                      <a:pt x="314448" y="388793"/>
                    </a:lnTo>
                    <a:lnTo>
                      <a:pt x="314448" y="146355"/>
                    </a:lnTo>
                    <a:close/>
                  </a:path>
                  <a:path w="518794" h="468629">
                    <a:moveTo>
                      <a:pt x="433433" y="146355"/>
                    </a:moveTo>
                    <a:lnTo>
                      <a:pt x="414686" y="146355"/>
                    </a:lnTo>
                    <a:lnTo>
                      <a:pt x="414686" y="388793"/>
                    </a:lnTo>
                    <a:lnTo>
                      <a:pt x="433433" y="388793"/>
                    </a:lnTo>
                    <a:lnTo>
                      <a:pt x="433433" y="146355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74">
                <a:extLst>
                  <a:ext uri="{FF2B5EF4-FFF2-40B4-BE49-F238E27FC236}">
                    <a16:creationId xmlns:a16="http://schemas.microsoft.com/office/drawing/2014/main" id="{3A2D031C-9018-4BDD-B2F0-AD49FF71D198}"/>
                  </a:ext>
                </a:extLst>
              </p:cNvPr>
              <p:cNvSpPr/>
              <p:nvPr/>
            </p:nvSpPr>
            <p:spPr>
              <a:xfrm>
                <a:off x="1433768" y="970089"/>
                <a:ext cx="42227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90829">
                    <a:moveTo>
                      <a:pt x="210895" y="0"/>
                    </a:moveTo>
                    <a:lnTo>
                      <a:pt x="200965" y="0"/>
                    </a:lnTo>
                    <a:lnTo>
                      <a:pt x="200965" y="79587"/>
                    </a:lnTo>
                    <a:lnTo>
                      <a:pt x="184365" y="81009"/>
                    </a:lnTo>
                    <a:lnTo>
                      <a:pt x="137110" y="92621"/>
                    </a:lnTo>
                    <a:lnTo>
                      <a:pt x="94718" y="114204"/>
                    </a:lnTo>
                    <a:lnTo>
                      <a:pt x="58534" y="144416"/>
                    </a:lnTo>
                    <a:lnTo>
                      <a:pt x="29900" y="181917"/>
                    </a:lnTo>
                    <a:lnTo>
                      <a:pt x="10161" y="225363"/>
                    </a:lnTo>
                    <a:lnTo>
                      <a:pt x="659" y="273414"/>
                    </a:lnTo>
                    <a:lnTo>
                      <a:pt x="0" y="290222"/>
                    </a:lnTo>
                    <a:lnTo>
                      <a:pt x="421784" y="290222"/>
                    </a:lnTo>
                    <a:lnTo>
                      <a:pt x="415655" y="239542"/>
                    </a:lnTo>
                    <a:lnTo>
                      <a:pt x="398245" y="193304"/>
                    </a:lnTo>
                    <a:lnTo>
                      <a:pt x="371020" y="152974"/>
                    </a:lnTo>
                    <a:lnTo>
                      <a:pt x="335444" y="120018"/>
                    </a:lnTo>
                    <a:lnTo>
                      <a:pt x="292983" y="95900"/>
                    </a:lnTo>
                    <a:lnTo>
                      <a:pt x="245103" y="82087"/>
                    </a:lnTo>
                    <a:lnTo>
                      <a:pt x="210895" y="79327"/>
                    </a:lnTo>
                    <a:lnTo>
                      <a:pt x="21089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bject 75">
                <a:extLst>
                  <a:ext uri="{FF2B5EF4-FFF2-40B4-BE49-F238E27FC236}">
                    <a16:creationId xmlns:a16="http://schemas.microsoft.com/office/drawing/2014/main" id="{46E6CE04-9B48-4183-9930-AB5E86984B06}"/>
                  </a:ext>
                </a:extLst>
              </p:cNvPr>
              <p:cNvSpPr/>
              <p:nvPr/>
            </p:nvSpPr>
            <p:spPr>
              <a:xfrm>
                <a:off x="1424397" y="960713"/>
                <a:ext cx="4406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309245">
                    <a:moveTo>
                      <a:pt x="225428" y="0"/>
                    </a:moveTo>
                    <a:lnTo>
                      <a:pt x="205174" y="0"/>
                    </a:lnTo>
                    <a:lnTo>
                      <a:pt x="200983" y="4214"/>
                    </a:lnTo>
                    <a:lnTo>
                      <a:pt x="200983" y="80196"/>
                    </a:lnTo>
                    <a:lnTo>
                      <a:pt x="184174" y="82293"/>
                    </a:lnTo>
                    <a:lnTo>
                      <a:pt x="136533" y="95743"/>
                    </a:lnTo>
                    <a:lnTo>
                      <a:pt x="94046" y="118908"/>
                    </a:lnTo>
                    <a:lnTo>
                      <a:pt x="57964" y="150478"/>
                    </a:lnTo>
                    <a:lnTo>
                      <a:pt x="29537" y="189143"/>
                    </a:lnTo>
                    <a:lnTo>
                      <a:pt x="10015" y="233594"/>
                    </a:lnTo>
                    <a:lnTo>
                      <a:pt x="649" y="282519"/>
                    </a:lnTo>
                    <a:lnTo>
                      <a:pt x="0" y="299596"/>
                    </a:lnTo>
                    <a:lnTo>
                      <a:pt x="0" y="304779"/>
                    </a:lnTo>
                    <a:lnTo>
                      <a:pt x="4190" y="308969"/>
                    </a:lnTo>
                    <a:lnTo>
                      <a:pt x="436341" y="308969"/>
                    </a:lnTo>
                    <a:lnTo>
                      <a:pt x="440531" y="304779"/>
                    </a:lnTo>
                    <a:lnTo>
                      <a:pt x="440531" y="299596"/>
                    </a:lnTo>
                    <a:lnTo>
                      <a:pt x="440161" y="290216"/>
                    </a:lnTo>
                    <a:lnTo>
                      <a:pt x="18948" y="290216"/>
                    </a:lnTo>
                    <a:lnTo>
                      <a:pt x="20233" y="274838"/>
                    </a:lnTo>
                    <a:lnTo>
                      <a:pt x="30674" y="230952"/>
                    </a:lnTo>
                    <a:lnTo>
                      <a:pt x="50115" y="191359"/>
                    </a:lnTo>
                    <a:lnTo>
                      <a:pt x="77425" y="157244"/>
                    </a:lnTo>
                    <a:lnTo>
                      <a:pt x="111473" y="129792"/>
                    </a:lnTo>
                    <a:lnTo>
                      <a:pt x="151134" y="110187"/>
                    </a:lnTo>
                    <a:lnTo>
                      <a:pt x="195261" y="99621"/>
                    </a:lnTo>
                    <a:lnTo>
                      <a:pt x="212532" y="98240"/>
                    </a:lnTo>
                    <a:lnTo>
                      <a:pt x="214133" y="97684"/>
                    </a:lnTo>
                    <a:lnTo>
                      <a:pt x="215499" y="96774"/>
                    </a:lnTo>
                    <a:lnTo>
                      <a:pt x="305782" y="96774"/>
                    </a:lnTo>
                    <a:lnTo>
                      <a:pt x="296550" y="92947"/>
                    </a:lnTo>
                    <a:lnTo>
                      <a:pt x="280533" y="87709"/>
                    </a:lnTo>
                    <a:lnTo>
                      <a:pt x="264008" y="83692"/>
                    </a:lnTo>
                    <a:lnTo>
                      <a:pt x="247026" y="80947"/>
                    </a:lnTo>
                    <a:lnTo>
                      <a:pt x="229642" y="79528"/>
                    </a:lnTo>
                    <a:lnTo>
                      <a:pt x="229642" y="4214"/>
                    </a:lnTo>
                    <a:lnTo>
                      <a:pt x="225428" y="0"/>
                    </a:lnTo>
                    <a:close/>
                  </a:path>
                  <a:path w="440689" h="309245">
                    <a:moveTo>
                      <a:pt x="305782" y="96774"/>
                    </a:moveTo>
                    <a:lnTo>
                      <a:pt x="215499" y="96774"/>
                    </a:lnTo>
                    <a:lnTo>
                      <a:pt x="216905" y="97601"/>
                    </a:lnTo>
                    <a:lnTo>
                      <a:pt x="218525" y="98074"/>
                    </a:lnTo>
                    <a:lnTo>
                      <a:pt x="220268" y="98074"/>
                    </a:lnTo>
                    <a:lnTo>
                      <a:pt x="236311" y="98706"/>
                    </a:lnTo>
                    <a:lnTo>
                      <a:pt x="282199" y="107806"/>
                    </a:lnTo>
                    <a:lnTo>
                      <a:pt x="323717" y="126704"/>
                    </a:lnTo>
                    <a:lnTo>
                      <a:pt x="359572" y="154105"/>
                    </a:lnTo>
                    <a:lnTo>
                      <a:pt x="388469" y="188712"/>
                    </a:lnTo>
                    <a:lnTo>
                      <a:pt x="409113" y="229232"/>
                    </a:lnTo>
                    <a:lnTo>
                      <a:pt x="420211" y="274368"/>
                    </a:lnTo>
                    <a:lnTo>
                      <a:pt x="421565" y="290216"/>
                    </a:lnTo>
                    <a:lnTo>
                      <a:pt x="440161" y="290216"/>
                    </a:lnTo>
                    <a:lnTo>
                      <a:pt x="434440" y="248043"/>
                    </a:lnTo>
                    <a:lnTo>
                      <a:pt x="417115" y="200816"/>
                    </a:lnTo>
                    <a:lnTo>
                      <a:pt x="389984" y="159341"/>
                    </a:lnTo>
                    <a:lnTo>
                      <a:pt x="354472" y="125045"/>
                    </a:lnTo>
                    <a:lnTo>
                      <a:pt x="312005" y="99353"/>
                    </a:lnTo>
                    <a:lnTo>
                      <a:pt x="305782" y="96774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bject 154">
                <a:extLst>
                  <a:ext uri="{FF2B5EF4-FFF2-40B4-BE49-F238E27FC236}">
                    <a16:creationId xmlns:a16="http://schemas.microsoft.com/office/drawing/2014/main" id="{03935B85-A960-41A6-BF8D-6162237B7939}"/>
                  </a:ext>
                </a:extLst>
              </p:cNvPr>
              <p:cNvSpPr txBox="1"/>
              <p:nvPr/>
            </p:nvSpPr>
            <p:spPr>
              <a:xfrm>
                <a:off x="1021094" y="1951733"/>
                <a:ext cx="1252220" cy="200055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Administraciones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2" name="Grupo 1"/>
          <p:cNvGrpSpPr/>
          <p:nvPr/>
        </p:nvGrpSpPr>
        <p:grpSpPr>
          <a:xfrm>
            <a:off x="5331544" y="532668"/>
            <a:ext cx="1548000" cy="1781985"/>
            <a:chOff x="5667828" y="1160332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5CB260F7-6AB5-4D63-8BBA-B4572765460F}"/>
                </a:ext>
              </a:extLst>
            </p:cNvPr>
            <p:cNvSpPr/>
            <p:nvPr/>
          </p:nvSpPr>
          <p:spPr>
            <a:xfrm>
              <a:off x="5667828" y="1160332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7754760-0355-48C4-A97A-A14AE63783E7}"/>
                </a:ext>
              </a:extLst>
            </p:cNvPr>
            <p:cNvGrpSpPr/>
            <p:nvPr/>
          </p:nvGrpSpPr>
          <p:grpSpPr>
            <a:xfrm>
              <a:off x="6045417" y="1643375"/>
              <a:ext cx="812800" cy="1105293"/>
              <a:chOff x="3318748" y="1230146"/>
              <a:chExt cx="812800" cy="1105293"/>
            </a:xfrm>
            <a:grpFill/>
          </p:grpSpPr>
          <p:sp>
            <p:nvSpPr>
              <p:cNvPr id="79" name="object 55">
                <a:extLst>
                  <a:ext uri="{FF2B5EF4-FFF2-40B4-BE49-F238E27FC236}">
                    <a16:creationId xmlns:a16="http://schemas.microsoft.com/office/drawing/2014/main" id="{B7184018-2C39-4123-A55F-CF478258AE9F}"/>
                  </a:ext>
                </a:extLst>
              </p:cNvPr>
              <p:cNvSpPr/>
              <p:nvPr/>
            </p:nvSpPr>
            <p:spPr>
              <a:xfrm>
                <a:off x="3421600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4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4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bject 56">
                <a:extLst>
                  <a:ext uri="{FF2B5EF4-FFF2-40B4-BE49-F238E27FC236}">
                    <a16:creationId xmlns:a16="http://schemas.microsoft.com/office/drawing/2014/main" id="{88AAB2B2-761F-4181-BC0C-3E78041E640D}"/>
                  </a:ext>
                </a:extLst>
              </p:cNvPr>
              <p:cNvSpPr/>
              <p:nvPr/>
            </p:nvSpPr>
            <p:spPr>
              <a:xfrm>
                <a:off x="3433085" y="1318467"/>
                <a:ext cx="64706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647064" h="523240">
                    <a:moveTo>
                      <a:pt x="273543" y="0"/>
                    </a:moveTo>
                    <a:lnTo>
                      <a:pt x="0" y="0"/>
                    </a:lnTo>
                    <a:lnTo>
                      <a:pt x="93807" y="522624"/>
                    </a:lnTo>
                    <a:lnTo>
                      <a:pt x="179742" y="522624"/>
                    </a:lnTo>
                    <a:lnTo>
                      <a:pt x="226651" y="261315"/>
                    </a:lnTo>
                    <a:lnTo>
                      <a:pt x="599711" y="261315"/>
                    </a:lnTo>
                    <a:lnTo>
                      <a:pt x="613353" y="185315"/>
                    </a:lnTo>
                    <a:lnTo>
                      <a:pt x="240298" y="185315"/>
                    </a:lnTo>
                    <a:lnTo>
                      <a:pt x="273543" y="0"/>
                    </a:lnTo>
                    <a:close/>
                  </a:path>
                  <a:path w="647064" h="523240">
                    <a:moveTo>
                      <a:pt x="599711" y="261315"/>
                    </a:moveTo>
                    <a:lnTo>
                      <a:pt x="419981" y="261315"/>
                    </a:lnTo>
                    <a:lnTo>
                      <a:pt x="466873" y="522624"/>
                    </a:lnTo>
                    <a:lnTo>
                      <a:pt x="552808" y="522624"/>
                    </a:lnTo>
                    <a:lnTo>
                      <a:pt x="599711" y="261315"/>
                    </a:lnTo>
                    <a:close/>
                  </a:path>
                  <a:path w="647064" h="523240">
                    <a:moveTo>
                      <a:pt x="646615" y="0"/>
                    </a:moveTo>
                    <a:lnTo>
                      <a:pt x="373066" y="0"/>
                    </a:lnTo>
                    <a:lnTo>
                      <a:pt x="406335" y="185315"/>
                    </a:lnTo>
                    <a:lnTo>
                      <a:pt x="613353" y="185315"/>
                    </a:lnTo>
                    <a:lnTo>
                      <a:pt x="64661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bject 57">
                <a:extLst>
                  <a:ext uri="{FF2B5EF4-FFF2-40B4-BE49-F238E27FC236}">
                    <a16:creationId xmlns:a16="http://schemas.microsoft.com/office/drawing/2014/main" id="{2C4F52DF-CB30-4759-BD4C-07410C358724}"/>
                  </a:ext>
                </a:extLst>
              </p:cNvPr>
              <p:cNvSpPr/>
              <p:nvPr/>
            </p:nvSpPr>
            <p:spPr>
              <a:xfrm>
                <a:off x="3421168" y="1306963"/>
                <a:ext cx="670560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670560" h="546100">
                    <a:moveTo>
                      <a:pt x="288874" y="0"/>
                    </a:moveTo>
                    <a:lnTo>
                      <a:pt x="8522" y="0"/>
                    </a:lnTo>
                    <a:lnTo>
                      <a:pt x="5295" y="1507"/>
                    </a:lnTo>
                    <a:lnTo>
                      <a:pt x="927" y="6743"/>
                    </a:lnTo>
                    <a:lnTo>
                      <a:pt x="0" y="10183"/>
                    </a:lnTo>
                    <a:lnTo>
                      <a:pt x="608" y="13528"/>
                    </a:lnTo>
                    <a:lnTo>
                      <a:pt x="94416" y="536159"/>
                    </a:lnTo>
                    <a:lnTo>
                      <a:pt x="95385" y="541638"/>
                    </a:lnTo>
                    <a:lnTo>
                      <a:pt x="100172" y="545633"/>
                    </a:lnTo>
                    <a:lnTo>
                      <a:pt x="197224" y="545633"/>
                    </a:lnTo>
                    <a:lnTo>
                      <a:pt x="201988" y="541638"/>
                    </a:lnTo>
                    <a:lnTo>
                      <a:pt x="202981" y="536159"/>
                    </a:lnTo>
                    <a:lnTo>
                      <a:pt x="205409" y="522630"/>
                    </a:lnTo>
                    <a:lnTo>
                      <a:pt x="115344" y="522630"/>
                    </a:lnTo>
                    <a:lnTo>
                      <a:pt x="25668" y="23002"/>
                    </a:lnTo>
                    <a:lnTo>
                      <a:pt x="295079" y="23002"/>
                    </a:lnTo>
                    <a:lnTo>
                      <a:pt x="297379" y="10183"/>
                    </a:lnTo>
                    <a:lnTo>
                      <a:pt x="296469" y="6743"/>
                    </a:lnTo>
                    <a:lnTo>
                      <a:pt x="292095" y="1507"/>
                    </a:lnTo>
                    <a:lnTo>
                      <a:pt x="288874" y="0"/>
                    </a:lnTo>
                    <a:close/>
                  </a:path>
                  <a:path w="670560" h="546100">
                    <a:moveTo>
                      <a:pt x="445631" y="284306"/>
                    </a:moveTo>
                    <a:lnTo>
                      <a:pt x="422274" y="284306"/>
                    </a:lnTo>
                    <a:lnTo>
                      <a:pt x="467488" y="536159"/>
                    </a:lnTo>
                    <a:lnTo>
                      <a:pt x="468457" y="541638"/>
                    </a:lnTo>
                    <a:lnTo>
                      <a:pt x="473244" y="545633"/>
                    </a:lnTo>
                    <a:lnTo>
                      <a:pt x="570291" y="545633"/>
                    </a:lnTo>
                    <a:lnTo>
                      <a:pt x="575060" y="541638"/>
                    </a:lnTo>
                    <a:lnTo>
                      <a:pt x="578472" y="522630"/>
                    </a:lnTo>
                    <a:lnTo>
                      <a:pt x="488410" y="522630"/>
                    </a:lnTo>
                    <a:lnTo>
                      <a:pt x="445631" y="284306"/>
                    </a:lnTo>
                    <a:close/>
                  </a:path>
                  <a:path w="670560" h="546100">
                    <a:moveTo>
                      <a:pt x="437464" y="261327"/>
                    </a:moveTo>
                    <a:lnTo>
                      <a:pt x="232999" y="261327"/>
                    </a:lnTo>
                    <a:lnTo>
                      <a:pt x="228235" y="265298"/>
                    </a:lnTo>
                    <a:lnTo>
                      <a:pt x="227242" y="270777"/>
                    </a:lnTo>
                    <a:lnTo>
                      <a:pt x="182053" y="522630"/>
                    </a:lnTo>
                    <a:lnTo>
                      <a:pt x="205409" y="522630"/>
                    </a:lnTo>
                    <a:lnTo>
                      <a:pt x="248188" y="284306"/>
                    </a:lnTo>
                    <a:lnTo>
                      <a:pt x="445631" y="284306"/>
                    </a:lnTo>
                    <a:lnTo>
                      <a:pt x="442227" y="265298"/>
                    </a:lnTo>
                    <a:lnTo>
                      <a:pt x="437464" y="261327"/>
                    </a:lnTo>
                    <a:close/>
                  </a:path>
                  <a:path w="670560" h="546100">
                    <a:moveTo>
                      <a:pt x="668154" y="23002"/>
                    </a:moveTo>
                    <a:lnTo>
                      <a:pt x="644795" y="23002"/>
                    </a:lnTo>
                    <a:lnTo>
                      <a:pt x="555125" y="522630"/>
                    </a:lnTo>
                    <a:lnTo>
                      <a:pt x="578472" y="522630"/>
                    </a:lnTo>
                    <a:lnTo>
                      <a:pt x="668154" y="23002"/>
                    </a:lnTo>
                    <a:close/>
                  </a:path>
                  <a:path w="670560" h="546100">
                    <a:moveTo>
                      <a:pt x="295079" y="23002"/>
                    </a:moveTo>
                    <a:lnTo>
                      <a:pt x="271723" y="23002"/>
                    </a:lnTo>
                    <a:lnTo>
                      <a:pt x="240298" y="198134"/>
                    </a:lnTo>
                    <a:lnTo>
                      <a:pt x="241208" y="201574"/>
                    </a:lnTo>
                    <a:lnTo>
                      <a:pt x="245582" y="206799"/>
                    </a:lnTo>
                    <a:lnTo>
                      <a:pt x="248803" y="208324"/>
                    </a:lnTo>
                    <a:lnTo>
                      <a:pt x="421660" y="208324"/>
                    </a:lnTo>
                    <a:lnTo>
                      <a:pt x="424887" y="206799"/>
                    </a:lnTo>
                    <a:lnTo>
                      <a:pt x="429254" y="201574"/>
                    </a:lnTo>
                    <a:lnTo>
                      <a:pt x="430165" y="198134"/>
                    </a:lnTo>
                    <a:lnTo>
                      <a:pt x="429574" y="194795"/>
                    </a:lnTo>
                    <a:lnTo>
                      <a:pt x="427872" y="185315"/>
                    </a:lnTo>
                    <a:lnTo>
                      <a:pt x="265949" y="185315"/>
                    </a:lnTo>
                    <a:lnTo>
                      <a:pt x="295079" y="23002"/>
                    </a:lnTo>
                    <a:close/>
                  </a:path>
                  <a:path w="670560" h="546100">
                    <a:moveTo>
                      <a:pt x="661947" y="0"/>
                    </a:moveTo>
                    <a:lnTo>
                      <a:pt x="381588" y="0"/>
                    </a:lnTo>
                    <a:lnTo>
                      <a:pt x="378350" y="1507"/>
                    </a:lnTo>
                    <a:lnTo>
                      <a:pt x="376175" y="4137"/>
                    </a:lnTo>
                    <a:lnTo>
                      <a:pt x="374000" y="6743"/>
                    </a:lnTo>
                    <a:lnTo>
                      <a:pt x="373066" y="10183"/>
                    </a:lnTo>
                    <a:lnTo>
                      <a:pt x="373680" y="13528"/>
                    </a:lnTo>
                    <a:lnTo>
                      <a:pt x="404514" y="185315"/>
                    </a:lnTo>
                    <a:lnTo>
                      <a:pt x="427872" y="185315"/>
                    </a:lnTo>
                    <a:lnTo>
                      <a:pt x="398740" y="23002"/>
                    </a:lnTo>
                    <a:lnTo>
                      <a:pt x="668154" y="23002"/>
                    </a:lnTo>
                    <a:lnTo>
                      <a:pt x="669854" y="13528"/>
                    </a:lnTo>
                    <a:lnTo>
                      <a:pt x="670445" y="10183"/>
                    </a:lnTo>
                    <a:lnTo>
                      <a:pt x="669535" y="6743"/>
                    </a:lnTo>
                    <a:lnTo>
                      <a:pt x="665168" y="1507"/>
                    </a:lnTo>
                    <a:lnTo>
                      <a:pt x="6619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bject 159">
                <a:extLst>
                  <a:ext uri="{FF2B5EF4-FFF2-40B4-BE49-F238E27FC236}">
                    <a16:creationId xmlns:a16="http://schemas.microsoft.com/office/drawing/2014/main" id="{79ADA294-FD74-4355-8E0E-1BF4A8B2BB86}"/>
                  </a:ext>
                </a:extLst>
              </p:cNvPr>
              <p:cNvSpPr txBox="1"/>
              <p:nvPr/>
            </p:nvSpPr>
            <p:spPr>
              <a:xfrm>
                <a:off x="3318748" y="1951899"/>
                <a:ext cx="812800" cy="38354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65" marR="5080" indent="-63500">
                  <a:lnSpc>
                    <a:spcPts val="151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Agente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</a:t>
                </a:r>
                <a:r>
                  <a:rPr sz="1300" b="1" spc="2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de vigilanci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20" name="Rectángulo 19"/>
          <p:cNvSpPr/>
          <p:nvPr/>
        </p:nvSpPr>
        <p:spPr>
          <a:xfrm>
            <a:off x="1964409" y="2959426"/>
            <a:ext cx="340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las administraciones y los gestores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925248" y="2441631"/>
            <a:ext cx="244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agentes de vigilancia</a:t>
            </a:r>
          </a:p>
        </p:txBody>
      </p:sp>
      <p:sp>
        <p:nvSpPr>
          <p:cNvPr id="144" name="Triángulo isósceles 143"/>
          <p:cNvSpPr/>
          <p:nvPr/>
        </p:nvSpPr>
        <p:spPr>
          <a:xfrm rot="17265597" flipH="1" flipV="1">
            <a:off x="9732727" y="167106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Triángulo isósceles 144"/>
          <p:cNvSpPr/>
          <p:nvPr/>
        </p:nvSpPr>
        <p:spPr>
          <a:xfrm rot="14900021">
            <a:off x="1898648" y="17577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6" name="Triángulo isósceles 145"/>
          <p:cNvSpPr/>
          <p:nvPr/>
        </p:nvSpPr>
        <p:spPr>
          <a:xfrm rot="5906126" flipV="1">
            <a:off x="7292416" y="102440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Triángulo isósceles 146"/>
          <p:cNvSpPr/>
          <p:nvPr/>
        </p:nvSpPr>
        <p:spPr>
          <a:xfrm rot="13754822" flipH="1" flipV="1">
            <a:off x="10440449" y="4432668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Triángulo isósceles 147"/>
          <p:cNvSpPr/>
          <p:nvPr/>
        </p:nvSpPr>
        <p:spPr>
          <a:xfrm rot="4438507" flipH="1" flipV="1">
            <a:off x="9248754" y="5077284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Triángulo isósceles 148"/>
          <p:cNvSpPr/>
          <p:nvPr/>
        </p:nvSpPr>
        <p:spPr>
          <a:xfrm rot="15552564" flipH="1" flipV="1">
            <a:off x="4654773" y="101223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Triángulo isósceles 149"/>
          <p:cNvSpPr/>
          <p:nvPr/>
        </p:nvSpPr>
        <p:spPr>
          <a:xfrm rot="16200000" flipH="1" flipV="1">
            <a:off x="6461571" y="557240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Triángulo isósceles 150"/>
          <p:cNvSpPr/>
          <p:nvPr/>
        </p:nvSpPr>
        <p:spPr>
          <a:xfrm rot="18089575" flipH="1" flipV="1">
            <a:off x="1941381" y="47766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Triángulo isósceles 151"/>
          <p:cNvSpPr/>
          <p:nvPr/>
        </p:nvSpPr>
        <p:spPr>
          <a:xfrm rot="8053609" flipH="1" flipV="1">
            <a:off x="1051342" y="4157217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Triángulo isósceles 152"/>
          <p:cNvSpPr/>
          <p:nvPr/>
        </p:nvSpPr>
        <p:spPr>
          <a:xfrm rot="5707761" flipH="1" flipV="1">
            <a:off x="4489013" y="5499126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502608" y="1676763"/>
            <a:ext cx="4406784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Conocimiento de las </a:t>
            </a:r>
            <a:r>
              <a:rPr lang="es-ES" sz="2800" dirty="0" err="1"/>
              <a:t>EEIs</a:t>
            </a:r>
            <a:endParaRPr lang="es-ES" sz="2800" dirty="0"/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Bases de la gestión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Educación de la ciudadanía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Ciencia ciudadana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Detección precoz</a:t>
            </a:r>
          </a:p>
        </p:txBody>
      </p:sp>
      <p:grpSp>
        <p:nvGrpSpPr>
          <p:cNvPr id="64" name="Grupo 63"/>
          <p:cNvGrpSpPr/>
          <p:nvPr/>
        </p:nvGrpSpPr>
        <p:grpSpPr>
          <a:xfrm>
            <a:off x="2612709" y="4568416"/>
            <a:ext cx="1548000" cy="1781985"/>
            <a:chOff x="1920674" y="4820153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90F4A543-4059-4CAE-B1E3-817CBBB49D77}"/>
                </a:ext>
              </a:extLst>
            </p:cNvPr>
            <p:cNvSpPr/>
            <p:nvPr/>
          </p:nvSpPr>
          <p:spPr>
            <a:xfrm>
              <a:off x="1920674" y="4820153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7A3938C2-7B81-4E13-BD92-5E80A3B8867E}"/>
                </a:ext>
              </a:extLst>
            </p:cNvPr>
            <p:cNvGrpSpPr/>
            <p:nvPr/>
          </p:nvGrpSpPr>
          <p:grpSpPr>
            <a:xfrm>
              <a:off x="1992124" y="4898175"/>
              <a:ext cx="1401001" cy="1485339"/>
              <a:chOff x="4565436" y="3176953"/>
              <a:chExt cx="1401001" cy="1485339"/>
            </a:xfrm>
            <a:grpFill/>
          </p:grpSpPr>
          <p:sp>
            <p:nvSpPr>
              <p:cNvPr id="67" name="object 126">
                <a:extLst>
                  <a:ext uri="{FF2B5EF4-FFF2-40B4-BE49-F238E27FC236}">
                    <a16:creationId xmlns:a16="http://schemas.microsoft.com/office/drawing/2014/main" id="{86A44780-5443-4A1E-9D63-D8EE61AD0811}"/>
                  </a:ext>
                </a:extLst>
              </p:cNvPr>
              <p:cNvSpPr/>
              <p:nvPr/>
            </p:nvSpPr>
            <p:spPr>
              <a:xfrm>
                <a:off x="4716609" y="3176953"/>
                <a:ext cx="1249828" cy="866388"/>
              </a:xfrm>
              <a:prstGeom prst="rect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object 163">
                <a:extLst>
                  <a:ext uri="{FF2B5EF4-FFF2-40B4-BE49-F238E27FC236}">
                    <a16:creationId xmlns:a16="http://schemas.microsoft.com/office/drawing/2014/main" id="{12A444F3-4F1F-4B46-B990-E28447E7F2B6}"/>
                  </a:ext>
                </a:extLst>
              </p:cNvPr>
              <p:cNvSpPr txBox="1"/>
              <p:nvPr/>
            </p:nvSpPr>
            <p:spPr>
              <a:xfrm>
                <a:off x="4565436" y="4147942"/>
                <a:ext cx="1261110" cy="51435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10"/>
                  </a:lnSpc>
                </a:pPr>
                <a:r>
                  <a:rPr lang="es-ES"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1200" b="1" spc="2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sociaciones</a:t>
                </a:r>
                <a:r>
                  <a:rPr sz="1200" b="1" spc="1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(pescadores, deportes)</a:t>
                </a:r>
                <a:endParaRPr sz="1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74" name="Rectángulo 73"/>
          <p:cNvSpPr/>
          <p:nvPr/>
        </p:nvSpPr>
        <p:spPr>
          <a:xfrm>
            <a:off x="2583818" y="4107882"/>
            <a:ext cx="3367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usuarios de sistemas acuáticos</a:t>
            </a:r>
          </a:p>
        </p:txBody>
      </p:sp>
      <p:grpSp>
        <p:nvGrpSpPr>
          <p:cNvPr id="68" name="Grupo 67"/>
          <p:cNvGrpSpPr/>
          <p:nvPr/>
        </p:nvGrpSpPr>
        <p:grpSpPr>
          <a:xfrm>
            <a:off x="7293737" y="4568416"/>
            <a:ext cx="1548000" cy="1781985"/>
            <a:chOff x="10416581" y="2977053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A62B07E2-59D2-4AD3-9B50-9A741A787FDE}"/>
                </a:ext>
              </a:extLst>
            </p:cNvPr>
            <p:cNvSpPr/>
            <p:nvPr/>
          </p:nvSpPr>
          <p:spPr>
            <a:xfrm>
              <a:off x="10416581" y="2977053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33E3C40E-5C4E-4A11-B417-06778A616801}"/>
                </a:ext>
              </a:extLst>
            </p:cNvPr>
            <p:cNvGrpSpPr/>
            <p:nvPr/>
          </p:nvGrpSpPr>
          <p:grpSpPr>
            <a:xfrm>
              <a:off x="10678694" y="3046096"/>
              <a:ext cx="964989" cy="1500660"/>
              <a:chOff x="10547565" y="816117"/>
              <a:chExt cx="964989" cy="1500660"/>
            </a:xfrm>
            <a:grpFill/>
          </p:grpSpPr>
          <p:sp>
            <p:nvSpPr>
              <p:cNvPr id="71" name="object 85">
                <a:extLst>
                  <a:ext uri="{FF2B5EF4-FFF2-40B4-BE49-F238E27FC236}">
                    <a16:creationId xmlns:a16="http://schemas.microsoft.com/office/drawing/2014/main" id="{5A26B59F-275B-4646-A88E-91BCC178EC17}"/>
                  </a:ext>
                </a:extLst>
              </p:cNvPr>
              <p:cNvSpPr/>
              <p:nvPr/>
            </p:nvSpPr>
            <p:spPr>
              <a:xfrm>
                <a:off x="10547565" y="816117"/>
                <a:ext cx="914592" cy="1024468"/>
              </a:xfrm>
              <a:prstGeom prst="rect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object 157">
                <a:extLst>
                  <a:ext uri="{FF2B5EF4-FFF2-40B4-BE49-F238E27FC236}">
                    <a16:creationId xmlns:a16="http://schemas.microsoft.com/office/drawing/2014/main" id="{7931AF67-0859-4777-B7E3-31B9BEF18235}"/>
                  </a:ext>
                </a:extLst>
              </p:cNvPr>
              <p:cNvSpPr txBox="1"/>
              <p:nvPr/>
            </p:nvSpPr>
            <p:spPr>
              <a:xfrm>
                <a:off x="10617204" y="1916667"/>
                <a:ext cx="895350" cy="40011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ONGs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25"/>
                  </a:spcBef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ambientales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85" name="Rectángulo 84"/>
          <p:cNvSpPr/>
          <p:nvPr/>
        </p:nvSpPr>
        <p:spPr>
          <a:xfrm>
            <a:off x="7300988" y="4114158"/>
            <a:ext cx="1533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ecologistas</a:t>
            </a:r>
          </a:p>
        </p:txBody>
      </p:sp>
      <p:grpSp>
        <p:nvGrpSpPr>
          <p:cNvPr id="87" name="Grupo 86"/>
          <p:cNvGrpSpPr/>
          <p:nvPr/>
        </p:nvGrpSpPr>
        <p:grpSpPr>
          <a:xfrm>
            <a:off x="10213971" y="2267734"/>
            <a:ext cx="1548000" cy="1781985"/>
            <a:chOff x="8804182" y="1159651"/>
            <a:chExt cx="1548000" cy="1781985"/>
          </a:xfrm>
        </p:grpSpPr>
        <p:sp>
          <p:nvSpPr>
            <p:cNvPr id="90" name="Rectángulo 89">
              <a:hlinkClick r:id="rId5"/>
              <a:extLst>
                <a:ext uri="{FF2B5EF4-FFF2-40B4-BE49-F238E27FC236}">
                  <a16:creationId xmlns:a16="http://schemas.microsoft.com/office/drawing/2014/main" id="{6EC79467-9DF7-4750-BF5C-719DE876C8F4}"/>
                </a:ext>
              </a:extLst>
            </p:cNvPr>
            <p:cNvSpPr/>
            <p:nvPr/>
          </p:nvSpPr>
          <p:spPr>
            <a:xfrm>
              <a:off x="8804182" y="1159651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94" name="Grupo 93">
              <a:extLst>
                <a:ext uri="{FF2B5EF4-FFF2-40B4-BE49-F238E27FC236}">
                  <a16:creationId xmlns:a16="http://schemas.microsoft.com/office/drawing/2014/main" id="{4310E9CA-FF6B-4101-9F49-43B65597CD1A}"/>
                </a:ext>
              </a:extLst>
            </p:cNvPr>
            <p:cNvGrpSpPr/>
            <p:nvPr/>
          </p:nvGrpSpPr>
          <p:grpSpPr>
            <a:xfrm>
              <a:off x="9109265" y="1514049"/>
              <a:ext cx="1024890" cy="1396010"/>
              <a:chOff x="7134181" y="1100553"/>
              <a:chExt cx="1024890" cy="1396010"/>
            </a:xfrm>
          </p:grpSpPr>
          <p:sp>
            <p:nvSpPr>
              <p:cNvPr id="102" name="object 78">
                <a:extLst>
                  <a:ext uri="{FF2B5EF4-FFF2-40B4-BE49-F238E27FC236}">
                    <a16:creationId xmlns:a16="http://schemas.microsoft.com/office/drawing/2014/main" id="{36BAF2E4-C523-4DFE-9114-5269E571F4C9}"/>
                  </a:ext>
                </a:extLst>
              </p:cNvPr>
              <p:cNvSpPr/>
              <p:nvPr/>
            </p:nvSpPr>
            <p:spPr>
              <a:xfrm>
                <a:off x="7216114" y="1100553"/>
                <a:ext cx="892175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92175" h="617220">
                    <a:moveTo>
                      <a:pt x="791351" y="0"/>
                    </a:moveTo>
                    <a:lnTo>
                      <a:pt x="90763" y="409"/>
                    </a:lnTo>
                    <a:lnTo>
                      <a:pt x="48727" y="12864"/>
                    </a:lnTo>
                    <a:lnTo>
                      <a:pt x="17299" y="39585"/>
                    </a:lnTo>
                    <a:lnTo>
                      <a:pt x="1168" y="76360"/>
                    </a:lnTo>
                    <a:lnTo>
                      <a:pt x="0" y="90125"/>
                    </a:lnTo>
                    <a:lnTo>
                      <a:pt x="457" y="535383"/>
                    </a:lnTo>
                    <a:lnTo>
                      <a:pt x="14330" y="573127"/>
                    </a:lnTo>
                    <a:lnTo>
                      <a:pt x="44086" y="601353"/>
                    </a:lnTo>
                    <a:lnTo>
                      <a:pt x="85038" y="615843"/>
                    </a:lnTo>
                    <a:lnTo>
                      <a:pt x="100367" y="616893"/>
                    </a:lnTo>
                    <a:lnTo>
                      <a:pt x="791351" y="616893"/>
                    </a:lnTo>
                    <a:lnTo>
                      <a:pt x="829958" y="609960"/>
                    </a:lnTo>
                    <a:lnTo>
                      <a:pt x="859528" y="592543"/>
                    </a:lnTo>
                    <a:lnTo>
                      <a:pt x="791351" y="592543"/>
                    </a:lnTo>
                    <a:lnTo>
                      <a:pt x="86142" y="591388"/>
                    </a:lnTo>
                    <a:lnTo>
                      <a:pt x="47054" y="573623"/>
                    </a:lnTo>
                    <a:lnTo>
                      <a:pt x="25906" y="540125"/>
                    </a:lnTo>
                    <a:lnTo>
                      <a:pt x="24326" y="526744"/>
                    </a:lnTo>
                    <a:lnTo>
                      <a:pt x="25661" y="77814"/>
                    </a:lnTo>
                    <a:lnTo>
                      <a:pt x="46199" y="43992"/>
                    </a:lnTo>
                    <a:lnTo>
                      <a:pt x="84909" y="25687"/>
                    </a:lnTo>
                    <a:lnTo>
                      <a:pt x="100367" y="24320"/>
                    </a:lnTo>
                    <a:lnTo>
                      <a:pt x="859777" y="24320"/>
                    </a:lnTo>
                    <a:lnTo>
                      <a:pt x="859037" y="23619"/>
                    </a:lnTo>
                    <a:lnTo>
                      <a:pt x="847640" y="15532"/>
                    </a:lnTo>
                    <a:lnTo>
                      <a:pt x="834999" y="8970"/>
                    </a:lnTo>
                    <a:lnTo>
                      <a:pt x="821288" y="4090"/>
                    </a:lnTo>
                    <a:lnTo>
                      <a:pt x="806681" y="1048"/>
                    </a:lnTo>
                    <a:lnTo>
                      <a:pt x="791351" y="0"/>
                    </a:lnTo>
                    <a:close/>
                  </a:path>
                  <a:path w="892175" h="617220">
                    <a:moveTo>
                      <a:pt x="859777" y="24320"/>
                    </a:moveTo>
                    <a:lnTo>
                      <a:pt x="100367" y="24320"/>
                    </a:lnTo>
                    <a:lnTo>
                      <a:pt x="805586" y="25477"/>
                    </a:lnTo>
                    <a:lnTo>
                      <a:pt x="820077" y="29197"/>
                    </a:lnTo>
                    <a:lnTo>
                      <a:pt x="854137" y="53041"/>
                    </a:lnTo>
                    <a:lnTo>
                      <a:pt x="867398" y="90125"/>
                    </a:lnTo>
                    <a:lnTo>
                      <a:pt x="866063" y="539061"/>
                    </a:lnTo>
                    <a:lnTo>
                      <a:pt x="845522" y="572883"/>
                    </a:lnTo>
                    <a:lnTo>
                      <a:pt x="806810" y="591177"/>
                    </a:lnTo>
                    <a:lnTo>
                      <a:pt x="791351" y="592543"/>
                    </a:lnTo>
                    <a:lnTo>
                      <a:pt x="859528" y="592543"/>
                    </a:lnTo>
                    <a:lnTo>
                      <a:pt x="887186" y="553620"/>
                    </a:lnTo>
                    <a:lnTo>
                      <a:pt x="891743" y="526744"/>
                    </a:lnTo>
                    <a:lnTo>
                      <a:pt x="891285" y="81484"/>
                    </a:lnTo>
                    <a:lnTo>
                      <a:pt x="888713" y="68107"/>
                    </a:lnTo>
                    <a:lnTo>
                      <a:pt x="884028" y="55476"/>
                    </a:lnTo>
                    <a:lnTo>
                      <a:pt x="877405" y="43747"/>
                    </a:lnTo>
                    <a:lnTo>
                      <a:pt x="869016" y="33076"/>
                    </a:lnTo>
                    <a:lnTo>
                      <a:pt x="859777" y="2432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object 79">
                <a:extLst>
                  <a:ext uri="{FF2B5EF4-FFF2-40B4-BE49-F238E27FC236}">
                    <a16:creationId xmlns:a16="http://schemas.microsoft.com/office/drawing/2014/main" id="{D4505FD9-B494-48B2-B938-B001293EFC2C}"/>
                  </a:ext>
                </a:extLst>
              </p:cNvPr>
              <p:cNvSpPr/>
              <p:nvPr/>
            </p:nvSpPr>
            <p:spPr>
              <a:xfrm>
                <a:off x="7376253" y="1266345"/>
                <a:ext cx="156210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54304">
                    <a:moveTo>
                      <a:pt x="64946" y="0"/>
                    </a:moveTo>
                    <a:lnTo>
                      <a:pt x="28152" y="17174"/>
                    </a:lnTo>
                    <a:lnTo>
                      <a:pt x="4919" y="51286"/>
                    </a:lnTo>
                    <a:lnTo>
                      <a:pt x="0" y="80860"/>
                    </a:lnTo>
                    <a:lnTo>
                      <a:pt x="1867" y="94250"/>
                    </a:lnTo>
                    <a:lnTo>
                      <a:pt x="20564" y="128614"/>
                    </a:lnTo>
                    <a:lnTo>
                      <a:pt x="56268" y="149959"/>
                    </a:lnTo>
                    <a:lnTo>
                      <a:pt x="87844" y="154221"/>
                    </a:lnTo>
                    <a:lnTo>
                      <a:pt x="101774" y="151120"/>
                    </a:lnTo>
                    <a:lnTo>
                      <a:pt x="136216" y="128598"/>
                    </a:lnTo>
                    <a:lnTo>
                      <a:pt x="154481" y="91405"/>
                    </a:lnTo>
                    <a:lnTo>
                      <a:pt x="155830" y="76892"/>
                    </a:lnTo>
                    <a:lnTo>
                      <a:pt x="155559" y="70373"/>
                    </a:lnTo>
                    <a:lnTo>
                      <a:pt x="142386" y="34123"/>
                    </a:lnTo>
                    <a:lnTo>
                      <a:pt x="111306" y="8904"/>
                    </a:lnTo>
                    <a:lnTo>
                      <a:pt x="64946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object 80">
                <a:extLst>
                  <a:ext uri="{FF2B5EF4-FFF2-40B4-BE49-F238E27FC236}">
                    <a16:creationId xmlns:a16="http://schemas.microsoft.com/office/drawing/2014/main" id="{7FB7B6C8-9976-47ED-8E14-65B2AC3AE7D2}"/>
                  </a:ext>
                </a:extLst>
              </p:cNvPr>
              <p:cNvSpPr/>
              <p:nvPr/>
            </p:nvSpPr>
            <p:spPr>
              <a:xfrm>
                <a:off x="7536481" y="1271670"/>
                <a:ext cx="3524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352425" h="255904">
                    <a:moveTo>
                      <a:pt x="337888" y="0"/>
                    </a:moveTo>
                    <a:lnTo>
                      <a:pt x="0" y="235812"/>
                    </a:lnTo>
                    <a:lnTo>
                      <a:pt x="13942" y="255765"/>
                    </a:lnTo>
                    <a:lnTo>
                      <a:pt x="351807" y="19958"/>
                    </a:lnTo>
                    <a:lnTo>
                      <a:pt x="337888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object 81">
                <a:extLst>
                  <a:ext uri="{FF2B5EF4-FFF2-40B4-BE49-F238E27FC236}">
                    <a16:creationId xmlns:a16="http://schemas.microsoft.com/office/drawing/2014/main" id="{AE20D300-33B1-4C68-8E3E-7E9B901CDBD6}"/>
                  </a:ext>
                </a:extLst>
              </p:cNvPr>
              <p:cNvSpPr/>
              <p:nvPr/>
            </p:nvSpPr>
            <p:spPr>
              <a:xfrm>
                <a:off x="7364774" y="1425338"/>
                <a:ext cx="34544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45439" h="415290">
                    <a:moveTo>
                      <a:pt x="77985" y="31088"/>
                    </a:moveTo>
                    <a:lnTo>
                      <a:pt x="37364" y="42485"/>
                    </a:lnTo>
                    <a:lnTo>
                      <a:pt x="9209" y="72263"/>
                    </a:lnTo>
                    <a:lnTo>
                      <a:pt x="0" y="337108"/>
                    </a:lnTo>
                    <a:lnTo>
                      <a:pt x="1347" y="351623"/>
                    </a:lnTo>
                    <a:lnTo>
                      <a:pt x="19606" y="388820"/>
                    </a:lnTo>
                    <a:lnTo>
                      <a:pt x="54041" y="411350"/>
                    </a:lnTo>
                    <a:lnTo>
                      <a:pt x="100710" y="415094"/>
                    </a:lnTo>
                    <a:lnTo>
                      <a:pt x="115221" y="413746"/>
                    </a:lnTo>
                    <a:lnTo>
                      <a:pt x="152410" y="395482"/>
                    </a:lnTo>
                    <a:lnTo>
                      <a:pt x="174933" y="361038"/>
                    </a:lnTo>
                    <a:lnTo>
                      <a:pt x="178672" y="151751"/>
                    </a:lnTo>
                    <a:lnTo>
                      <a:pt x="181030" y="151036"/>
                    </a:lnTo>
                    <a:lnTo>
                      <a:pt x="183341" y="150091"/>
                    </a:lnTo>
                    <a:lnTo>
                      <a:pt x="263118" y="94570"/>
                    </a:lnTo>
                    <a:lnTo>
                      <a:pt x="177289" y="94570"/>
                    </a:lnTo>
                    <a:lnTo>
                      <a:pt x="173506" y="81199"/>
                    </a:lnTo>
                    <a:lnTo>
                      <a:pt x="149865" y="48557"/>
                    </a:lnTo>
                    <a:lnTo>
                      <a:pt x="112619" y="31992"/>
                    </a:lnTo>
                    <a:lnTo>
                      <a:pt x="77985" y="31088"/>
                    </a:lnTo>
                    <a:close/>
                  </a:path>
                  <a:path w="345439" h="415290">
                    <a:moveTo>
                      <a:pt x="320204" y="0"/>
                    </a:moveTo>
                    <a:lnTo>
                      <a:pt x="308738" y="3212"/>
                    </a:lnTo>
                    <a:lnTo>
                      <a:pt x="177289" y="94570"/>
                    </a:lnTo>
                    <a:lnTo>
                      <a:pt x="263118" y="94570"/>
                    </a:lnTo>
                    <a:lnTo>
                      <a:pt x="335140" y="44457"/>
                    </a:lnTo>
                    <a:lnTo>
                      <a:pt x="342947" y="35305"/>
                    </a:lnTo>
                    <a:lnTo>
                      <a:pt x="345319" y="23797"/>
                    </a:lnTo>
                    <a:lnTo>
                      <a:pt x="341875" y="12173"/>
                    </a:lnTo>
                    <a:lnTo>
                      <a:pt x="340873" y="10615"/>
                    </a:lnTo>
                    <a:lnTo>
                      <a:pt x="331655" y="2608"/>
                    </a:lnTo>
                    <a:lnTo>
                      <a:pt x="320204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object 82">
                <a:extLst>
                  <a:ext uri="{FF2B5EF4-FFF2-40B4-BE49-F238E27FC236}">
                    <a16:creationId xmlns:a16="http://schemas.microsoft.com/office/drawing/2014/main" id="{043554A9-F8A2-40E9-8E93-89510357FAA0}"/>
                  </a:ext>
                </a:extLst>
              </p:cNvPr>
              <p:cNvSpPr/>
              <p:nvPr/>
            </p:nvSpPr>
            <p:spPr>
              <a:xfrm>
                <a:off x="7352612" y="1413147"/>
                <a:ext cx="369570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369570" h="440054">
                    <a:moveTo>
                      <a:pt x="112873" y="31111"/>
                    </a:moveTo>
                    <a:lnTo>
                      <a:pt x="61279" y="35845"/>
                    </a:lnTo>
                    <a:lnTo>
                      <a:pt x="26247" y="57718"/>
                    </a:lnTo>
                    <a:lnTo>
                      <a:pt x="4569" y="92882"/>
                    </a:lnTo>
                    <a:lnTo>
                      <a:pt x="0" y="121242"/>
                    </a:lnTo>
                    <a:lnTo>
                      <a:pt x="1" y="349859"/>
                    </a:lnTo>
                    <a:lnTo>
                      <a:pt x="10243" y="391015"/>
                    </a:lnTo>
                    <a:lnTo>
                      <a:pt x="37100" y="422153"/>
                    </a:lnTo>
                    <a:lnTo>
                      <a:pt x="75582" y="438276"/>
                    </a:lnTo>
                    <a:lnTo>
                      <a:pt x="90131" y="439450"/>
                    </a:lnTo>
                    <a:lnTo>
                      <a:pt x="113431" y="439448"/>
                    </a:lnTo>
                    <a:lnTo>
                      <a:pt x="154584" y="429201"/>
                    </a:lnTo>
                    <a:lnTo>
                      <a:pt x="174124" y="415105"/>
                    </a:lnTo>
                    <a:lnTo>
                      <a:pt x="112873" y="415105"/>
                    </a:lnTo>
                    <a:lnTo>
                      <a:pt x="85325" y="414932"/>
                    </a:lnTo>
                    <a:lnTo>
                      <a:pt x="47034" y="398983"/>
                    </a:lnTo>
                    <a:lnTo>
                      <a:pt x="25941" y="363726"/>
                    </a:lnTo>
                    <a:lnTo>
                      <a:pt x="24350" y="349301"/>
                    </a:lnTo>
                    <a:lnTo>
                      <a:pt x="24522" y="116455"/>
                    </a:lnTo>
                    <a:lnTo>
                      <a:pt x="40462" y="78153"/>
                    </a:lnTo>
                    <a:lnTo>
                      <a:pt x="75710" y="57053"/>
                    </a:lnTo>
                    <a:lnTo>
                      <a:pt x="90131" y="55461"/>
                    </a:lnTo>
                    <a:lnTo>
                      <a:pt x="174444" y="55461"/>
                    </a:lnTo>
                    <a:lnTo>
                      <a:pt x="174261" y="55264"/>
                    </a:lnTo>
                    <a:lnTo>
                      <a:pt x="163902" y="46960"/>
                    </a:lnTo>
                    <a:lnTo>
                      <a:pt x="152407" y="40246"/>
                    </a:lnTo>
                    <a:lnTo>
                      <a:pt x="139952" y="35269"/>
                    </a:lnTo>
                    <a:lnTo>
                      <a:pt x="126715" y="32175"/>
                    </a:lnTo>
                    <a:lnTo>
                      <a:pt x="112873" y="31111"/>
                    </a:lnTo>
                    <a:close/>
                  </a:path>
                  <a:path w="369570" h="440054">
                    <a:moveTo>
                      <a:pt x="365836" y="22766"/>
                    </a:moveTo>
                    <a:lnTo>
                      <a:pt x="331499" y="22766"/>
                    </a:lnTo>
                    <a:lnTo>
                      <a:pt x="339289" y="24385"/>
                    </a:lnTo>
                    <a:lnTo>
                      <a:pt x="343048" y="29752"/>
                    </a:lnTo>
                    <a:lnTo>
                      <a:pt x="344951" y="32500"/>
                    </a:lnTo>
                    <a:lnTo>
                      <a:pt x="345701" y="35780"/>
                    </a:lnTo>
                    <a:lnTo>
                      <a:pt x="345146" y="39025"/>
                    </a:lnTo>
                    <a:lnTo>
                      <a:pt x="344632" y="42169"/>
                    </a:lnTo>
                    <a:lnTo>
                      <a:pt x="342912" y="44876"/>
                    </a:lnTo>
                    <a:lnTo>
                      <a:pt x="190658" y="150811"/>
                    </a:lnTo>
                    <a:lnTo>
                      <a:pt x="189848" y="151384"/>
                    </a:lnTo>
                    <a:lnTo>
                      <a:pt x="188761" y="151857"/>
                    </a:lnTo>
                    <a:lnTo>
                      <a:pt x="187336" y="152271"/>
                    </a:lnTo>
                    <a:lnTo>
                      <a:pt x="178678" y="154889"/>
                    </a:lnTo>
                    <a:lnTo>
                      <a:pt x="178503" y="354127"/>
                    </a:lnTo>
                    <a:lnTo>
                      <a:pt x="162541" y="392422"/>
                    </a:lnTo>
                    <a:lnTo>
                      <a:pt x="127289" y="413514"/>
                    </a:lnTo>
                    <a:lnTo>
                      <a:pt x="112873" y="415105"/>
                    </a:lnTo>
                    <a:lnTo>
                      <a:pt x="174124" y="415105"/>
                    </a:lnTo>
                    <a:lnTo>
                      <a:pt x="198435" y="377660"/>
                    </a:lnTo>
                    <a:lnTo>
                      <a:pt x="203004" y="171798"/>
                    </a:lnTo>
                    <a:lnTo>
                      <a:pt x="203536" y="171479"/>
                    </a:lnTo>
                    <a:lnTo>
                      <a:pt x="360662" y="60701"/>
                    </a:lnTo>
                    <a:lnTo>
                      <a:pt x="369362" y="33713"/>
                    </a:lnTo>
                    <a:lnTo>
                      <a:pt x="365836" y="22766"/>
                    </a:lnTo>
                    <a:close/>
                  </a:path>
                  <a:path w="369570" h="440054">
                    <a:moveTo>
                      <a:pt x="174444" y="55461"/>
                    </a:moveTo>
                    <a:lnTo>
                      <a:pt x="90131" y="55461"/>
                    </a:lnTo>
                    <a:lnTo>
                      <a:pt x="121478" y="56023"/>
                    </a:lnTo>
                    <a:lnTo>
                      <a:pt x="134921" y="59263"/>
                    </a:lnTo>
                    <a:lnTo>
                      <a:pt x="166798" y="83572"/>
                    </a:lnTo>
                    <a:lnTo>
                      <a:pt x="180971" y="127495"/>
                    </a:lnTo>
                    <a:lnTo>
                      <a:pt x="254910" y="76053"/>
                    </a:lnTo>
                    <a:lnTo>
                      <a:pt x="190859" y="76053"/>
                    </a:lnTo>
                    <a:lnTo>
                      <a:pt x="183305" y="65010"/>
                    </a:lnTo>
                    <a:lnTo>
                      <a:pt x="174444" y="55461"/>
                    </a:lnTo>
                    <a:close/>
                  </a:path>
                  <a:path w="369570" h="440054">
                    <a:moveTo>
                      <a:pt x="332847" y="0"/>
                    </a:moveTo>
                    <a:lnTo>
                      <a:pt x="325488" y="0"/>
                    </a:lnTo>
                    <a:lnTo>
                      <a:pt x="318408" y="2216"/>
                    </a:lnTo>
                    <a:lnTo>
                      <a:pt x="312356" y="6430"/>
                    </a:lnTo>
                    <a:lnTo>
                      <a:pt x="190859" y="76053"/>
                    </a:lnTo>
                    <a:lnTo>
                      <a:pt x="254910" y="76053"/>
                    </a:lnTo>
                    <a:lnTo>
                      <a:pt x="331499" y="22766"/>
                    </a:lnTo>
                    <a:lnTo>
                      <a:pt x="365836" y="22766"/>
                    </a:lnTo>
                    <a:lnTo>
                      <a:pt x="365775" y="22579"/>
                    </a:lnTo>
                    <a:lnTo>
                      <a:pt x="356957" y="9076"/>
                    </a:lnTo>
                    <a:lnTo>
                      <a:pt x="345771" y="2370"/>
                    </a:lnTo>
                    <a:lnTo>
                      <a:pt x="332847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object 156">
                <a:extLst>
                  <a:ext uri="{FF2B5EF4-FFF2-40B4-BE49-F238E27FC236}">
                    <a16:creationId xmlns:a16="http://schemas.microsoft.com/office/drawing/2014/main" id="{D074E951-D0CF-4F48-A79D-C8AE90EC1D06}"/>
                  </a:ext>
                </a:extLst>
              </p:cNvPr>
              <p:cNvSpPr txBox="1"/>
              <p:nvPr/>
            </p:nvSpPr>
            <p:spPr>
              <a:xfrm>
                <a:off x="7134181" y="1951733"/>
                <a:ext cx="1024890" cy="54483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9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Universidades Institutos Colegios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09" name="Rectángulo 108"/>
          <p:cNvSpPr/>
          <p:nvPr/>
        </p:nvSpPr>
        <p:spPr>
          <a:xfrm>
            <a:off x="7640998" y="2925328"/>
            <a:ext cx="24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la Ciencia y la Educación</a:t>
            </a:r>
          </a:p>
        </p:txBody>
      </p:sp>
    </p:spTree>
    <p:extLst>
      <p:ext uri="{BB962C8B-B14F-4D97-AF65-F5344CB8AC3E}">
        <p14:creationId xmlns:p14="http://schemas.microsoft.com/office/powerpoint/2010/main" val="9205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4352C6-AAA8-4885-992F-6BB8891E6B0F}"/>
              </a:ext>
            </a:extLst>
          </p:cNvPr>
          <p:cNvSpPr/>
          <p:nvPr/>
        </p:nvSpPr>
        <p:spPr>
          <a:xfrm>
            <a:off x="511235" y="1002492"/>
            <a:ext cx="2068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5"/>
              </a:rPr>
              <a:t>https://ibermis.org/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E512FF-62A1-4E2C-AE49-C0788A5F14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1"/>
          <a:stretch/>
        </p:blipFill>
        <p:spPr>
          <a:xfrm>
            <a:off x="576368" y="1561182"/>
            <a:ext cx="5772673" cy="36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A941E7F-5DFB-4B8C-BAB1-ABC2E7BFC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211" y="5338516"/>
            <a:ext cx="989053" cy="936000"/>
          </a:xfrm>
          <a:prstGeom prst="rect">
            <a:avLst/>
          </a:prstGeom>
        </p:spPr>
      </p:pic>
      <p:pic>
        <p:nvPicPr>
          <p:cNvPr id="10" name="Picture 2" descr="Teléfono, Móvil, Smartphone, Teléfonos Celulares">
            <a:extLst>
              <a:ext uri="{FF2B5EF4-FFF2-40B4-BE49-F238E27FC236}">
                <a16:creationId xmlns:a16="http://schemas.microsoft.com/office/drawing/2014/main" id="{364A1BBF-F05A-4D34-A629-22F2F3B7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959" y="1670633"/>
            <a:ext cx="1949999" cy="3118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432BE8-582D-423E-AB1C-025C19AEB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1896" y="1836050"/>
            <a:ext cx="1872896" cy="2664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8AB604C-2912-45BC-B71C-BD2932932088}"/>
              </a:ext>
            </a:extLst>
          </p:cNvPr>
          <p:cNvSpPr/>
          <p:nvPr/>
        </p:nvSpPr>
        <p:spPr>
          <a:xfrm>
            <a:off x="3414013" y="5536269"/>
            <a:ext cx="4836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dirty="0">
                <a:latin typeface="Bahnschrift SemiLight" panose="020B0502040204020203" pitchFamily="34" charset="0"/>
              </a:rPr>
              <a:t>EASIN </a:t>
            </a:r>
          </a:p>
          <a:p>
            <a:pPr algn="r"/>
            <a:r>
              <a:rPr lang="es-ES" dirty="0" err="1">
                <a:latin typeface="Bahnschrift SemiLight" panose="020B0502040204020203" pitchFamily="34" charset="0"/>
              </a:rPr>
              <a:t>European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  <a:r>
              <a:rPr lang="es-ES" dirty="0" err="1">
                <a:latin typeface="Bahnschrift SemiLight" panose="020B0502040204020203" pitchFamily="34" charset="0"/>
              </a:rPr>
              <a:t>Alien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  <a:r>
              <a:rPr lang="es-ES" dirty="0" err="1">
                <a:latin typeface="Bahnschrift SemiLight" panose="020B0502040204020203" pitchFamily="34" charset="0"/>
              </a:rPr>
              <a:t>Species</a:t>
            </a:r>
            <a:r>
              <a:rPr lang="es-ES" dirty="0">
                <a:latin typeface="Bahnschrift SemiLight" panose="020B0502040204020203" pitchFamily="34" charset="0"/>
              </a:rPr>
              <a:t> </a:t>
            </a:r>
            <a:r>
              <a:rPr lang="es-ES" dirty="0" err="1">
                <a:latin typeface="Bahnschrift SemiLight" panose="020B0502040204020203" pitchFamily="34" charset="0"/>
              </a:rPr>
              <a:t>Information</a:t>
            </a:r>
            <a:r>
              <a:rPr lang="es-ES" dirty="0">
                <a:latin typeface="Bahnschrift SemiLight" panose="020B0502040204020203" pitchFamily="34" charset="0"/>
              </a:rPr>
              <a:t> Network</a:t>
            </a:r>
          </a:p>
        </p:txBody>
      </p:sp>
    </p:spTree>
    <p:extLst>
      <p:ext uri="{BB962C8B-B14F-4D97-AF65-F5344CB8AC3E}">
        <p14:creationId xmlns:p14="http://schemas.microsoft.com/office/powerpoint/2010/main" val="2989883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C7626B0-29E4-4718-899E-67AB82AA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05" y="-12537"/>
            <a:ext cx="6858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3DF47D9-7029-4AA5-B96C-490501024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362" y="12363"/>
            <a:ext cx="7700333" cy="68580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739327D-6993-4156-8726-BCC8658D11CF}"/>
              </a:ext>
            </a:extLst>
          </p:cNvPr>
          <p:cNvGrpSpPr/>
          <p:nvPr/>
        </p:nvGrpSpPr>
        <p:grpSpPr>
          <a:xfrm>
            <a:off x="204420" y="352927"/>
            <a:ext cx="3390990" cy="5644830"/>
            <a:chOff x="204420" y="352927"/>
            <a:chExt cx="3390990" cy="564483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D957501A-478D-40DF-B43A-CC4718B745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4420" y="3233068"/>
              <a:ext cx="3384000" cy="2764689"/>
              <a:chOff x="4608004" y="2196107"/>
              <a:chExt cx="4421586" cy="3612396"/>
            </a:xfrm>
          </p:grpSpPr>
          <p:pic>
            <p:nvPicPr>
              <p:cNvPr id="9" name="Imagen 8" descr="Gráfico, Mapa&#10;&#10;Descripción generada automáticamente">
                <a:extLst>
                  <a:ext uri="{FF2B5EF4-FFF2-40B4-BE49-F238E27FC236}">
                    <a16:creationId xmlns:a16="http://schemas.microsoft.com/office/drawing/2014/main" id="{6C6C9E4A-14D6-4DED-A6ED-5A3B252154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89" t="15327"/>
              <a:stretch/>
            </p:blipFill>
            <p:spPr>
              <a:xfrm>
                <a:off x="4644008" y="2560936"/>
                <a:ext cx="4385582" cy="324756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ACA87B27-46CE-4B18-8F09-35DBFB18687C}"/>
                  </a:ext>
                </a:extLst>
              </p:cNvPr>
              <p:cNvSpPr txBox="1"/>
              <p:nvPr/>
            </p:nvSpPr>
            <p:spPr>
              <a:xfrm>
                <a:off x="4608004" y="2196107"/>
                <a:ext cx="4356484" cy="482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Método Umbral de 0,5</a:t>
                </a:r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FB0805F-B9E1-4C11-83EC-C389A9C196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1410" y="352927"/>
              <a:ext cx="3384000" cy="2759887"/>
              <a:chOff x="85396" y="2204864"/>
              <a:chExt cx="4414596" cy="3600400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DF3E7641-E7AA-4C8D-9882-3D2BA8BA31DF}"/>
                  </a:ext>
                </a:extLst>
              </p:cNvPr>
              <p:cNvSpPr txBox="1"/>
              <p:nvPr/>
            </p:nvSpPr>
            <p:spPr>
              <a:xfrm>
                <a:off x="85396" y="2204864"/>
                <a:ext cx="4356484" cy="368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/>
                  <a:t>Método Tradicional</a:t>
                </a:r>
              </a:p>
            </p:txBody>
          </p:sp>
          <p:pic>
            <p:nvPicPr>
              <p:cNvPr id="8" name="Imagen 7" descr="Mapa&#10;&#10;Descripción generada automáticamente">
                <a:extLst>
                  <a:ext uri="{FF2B5EF4-FFF2-40B4-BE49-F238E27FC236}">
                    <a16:creationId xmlns:a16="http://schemas.microsoft.com/office/drawing/2014/main" id="{E48A0133-3234-4D7A-A75D-BD83D3A3F5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48" t="15428"/>
              <a:stretch/>
            </p:blipFill>
            <p:spPr>
              <a:xfrm>
                <a:off x="120200" y="2560936"/>
                <a:ext cx="4379792" cy="324432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05280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823247" y="1163606"/>
            <a:ext cx="10545338" cy="4652872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2263" y="2267734"/>
            <a:ext cx="1548000" cy="1781985"/>
            <a:chOff x="417216" y="1159651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8A93467C-B180-47E8-B32B-CF9143215CAA}"/>
                </a:ext>
              </a:extLst>
            </p:cNvPr>
            <p:cNvSpPr/>
            <p:nvPr/>
          </p:nvSpPr>
          <p:spPr>
            <a:xfrm>
              <a:off x="417216" y="1159651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63F48CE-FE20-4DCC-8952-D288C31797C0}"/>
                </a:ext>
              </a:extLst>
            </p:cNvPr>
            <p:cNvGrpSpPr/>
            <p:nvPr/>
          </p:nvGrpSpPr>
          <p:grpSpPr>
            <a:xfrm>
              <a:off x="570573" y="1362603"/>
              <a:ext cx="1252220" cy="1191075"/>
              <a:chOff x="1021094" y="960713"/>
              <a:chExt cx="1252220" cy="1191075"/>
            </a:xfrm>
            <a:grpFill/>
          </p:grpSpPr>
          <p:sp>
            <p:nvSpPr>
              <p:cNvPr id="86" name="object 61">
                <a:extLst>
                  <a:ext uri="{FF2B5EF4-FFF2-40B4-BE49-F238E27FC236}">
                    <a16:creationId xmlns:a16="http://schemas.microsoft.com/office/drawing/2014/main" id="{D33D9E73-C515-40C8-BFEA-A264149B685F}"/>
                  </a:ext>
                </a:extLst>
              </p:cNvPr>
              <p:cNvSpPr/>
              <p:nvPr/>
            </p:nvSpPr>
            <p:spPr>
              <a:xfrm>
                <a:off x="1213438" y="166079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20"/>
                    </a:moveTo>
                    <a:lnTo>
                      <a:pt x="67755" y="147320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2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bject 63">
                <a:extLst>
                  <a:ext uri="{FF2B5EF4-FFF2-40B4-BE49-F238E27FC236}">
                    <a16:creationId xmlns:a16="http://schemas.microsoft.com/office/drawing/2014/main" id="{95D70816-FDAF-4F8C-BFA8-96D742B92A33}"/>
                  </a:ext>
                </a:extLst>
              </p:cNvPr>
              <p:cNvSpPr/>
              <p:nvPr/>
            </p:nvSpPr>
            <p:spPr>
              <a:xfrm>
                <a:off x="1213438" y="146013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19"/>
                    </a:moveTo>
                    <a:lnTo>
                      <a:pt x="67755" y="147319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1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bject 64">
                <a:extLst>
                  <a:ext uri="{FF2B5EF4-FFF2-40B4-BE49-F238E27FC236}">
                    <a16:creationId xmlns:a16="http://schemas.microsoft.com/office/drawing/2014/main" id="{2A54E5D5-4E7C-4082-9414-BEEC8157A97D}"/>
                  </a:ext>
                </a:extLst>
              </p:cNvPr>
              <p:cNvSpPr/>
              <p:nvPr/>
            </p:nvSpPr>
            <p:spPr>
              <a:xfrm>
                <a:off x="1213438" y="1372500"/>
                <a:ext cx="86296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87629">
                    <a:moveTo>
                      <a:pt x="0" y="87630"/>
                    </a:moveTo>
                    <a:lnTo>
                      <a:pt x="862434" y="87630"/>
                    </a:lnTo>
                    <a:lnTo>
                      <a:pt x="862434" y="0"/>
                    </a:lnTo>
                    <a:lnTo>
                      <a:pt x="0" y="0"/>
                    </a:lnTo>
                    <a:lnTo>
                      <a:pt x="0" y="8763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66">
                <a:extLst>
                  <a:ext uri="{FF2B5EF4-FFF2-40B4-BE49-F238E27FC236}">
                    <a16:creationId xmlns:a16="http://schemas.microsoft.com/office/drawing/2014/main" id="{DE7C5D60-DC0F-4645-98C6-168D1CC9124D}"/>
                  </a:ext>
                </a:extLst>
              </p:cNvPr>
              <p:cNvSpPr/>
              <p:nvPr/>
            </p:nvSpPr>
            <p:spPr>
              <a:xfrm>
                <a:off x="2014973" y="1660348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67">
                <a:extLst>
                  <a:ext uri="{FF2B5EF4-FFF2-40B4-BE49-F238E27FC236}">
                    <a16:creationId xmlns:a16="http://schemas.microsoft.com/office/drawing/2014/main" id="{BDD2C4B5-C389-4274-BAF9-38B4D0018711}"/>
                  </a:ext>
                </a:extLst>
              </p:cNvPr>
              <p:cNvSpPr/>
              <p:nvPr/>
            </p:nvSpPr>
            <p:spPr>
              <a:xfrm>
                <a:off x="1340685" y="1459825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68">
                <a:extLst>
                  <a:ext uri="{FF2B5EF4-FFF2-40B4-BE49-F238E27FC236}">
                    <a16:creationId xmlns:a16="http://schemas.microsoft.com/office/drawing/2014/main" id="{981C9F07-11E0-4DB5-9368-47336F27DCE9}"/>
                  </a:ext>
                </a:extLst>
              </p:cNvPr>
              <p:cNvSpPr/>
              <p:nvPr/>
            </p:nvSpPr>
            <p:spPr>
              <a:xfrm>
                <a:off x="2014973" y="1459825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bject 70">
                <a:extLst>
                  <a:ext uri="{FF2B5EF4-FFF2-40B4-BE49-F238E27FC236}">
                    <a16:creationId xmlns:a16="http://schemas.microsoft.com/office/drawing/2014/main" id="{67DB515F-D938-49AD-AAF9-D9D1C8E9D008}"/>
                  </a:ext>
                </a:extLst>
              </p:cNvPr>
              <p:cNvSpPr/>
              <p:nvPr/>
            </p:nvSpPr>
            <p:spPr>
              <a:xfrm>
                <a:off x="1433760" y="1290313"/>
                <a:ext cx="4222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57784">
                    <a:moveTo>
                      <a:pt x="421784" y="57553"/>
                    </a:moveTo>
                    <a:lnTo>
                      <a:pt x="0" y="57553"/>
                    </a:lnTo>
                    <a:lnTo>
                      <a:pt x="0" y="0"/>
                    </a:lnTo>
                    <a:lnTo>
                      <a:pt x="421784" y="0"/>
                    </a:lnTo>
                    <a:lnTo>
                      <a:pt x="421784" y="57553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bject 71">
                <a:extLst>
                  <a:ext uri="{FF2B5EF4-FFF2-40B4-BE49-F238E27FC236}">
                    <a16:creationId xmlns:a16="http://schemas.microsoft.com/office/drawing/2014/main" id="{98AB5384-97B6-442C-9A6A-8FD2B432CA9B}"/>
                  </a:ext>
                </a:extLst>
              </p:cNvPr>
              <p:cNvSpPr/>
              <p:nvPr/>
            </p:nvSpPr>
            <p:spPr>
              <a:xfrm>
                <a:off x="1424397" y="1280937"/>
                <a:ext cx="4406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76834">
                    <a:moveTo>
                      <a:pt x="436341" y="0"/>
                    </a:moveTo>
                    <a:lnTo>
                      <a:pt x="4190" y="0"/>
                    </a:lnTo>
                    <a:lnTo>
                      <a:pt x="0" y="4196"/>
                    </a:lnTo>
                    <a:lnTo>
                      <a:pt x="0" y="72110"/>
                    </a:lnTo>
                    <a:lnTo>
                      <a:pt x="4190" y="76301"/>
                    </a:lnTo>
                    <a:lnTo>
                      <a:pt x="436341" y="76301"/>
                    </a:lnTo>
                    <a:lnTo>
                      <a:pt x="440531" y="72110"/>
                    </a:lnTo>
                    <a:lnTo>
                      <a:pt x="440531" y="57553"/>
                    </a:lnTo>
                    <a:lnTo>
                      <a:pt x="18747" y="57553"/>
                    </a:lnTo>
                    <a:lnTo>
                      <a:pt x="18747" y="18729"/>
                    </a:lnTo>
                    <a:lnTo>
                      <a:pt x="440531" y="18729"/>
                    </a:lnTo>
                    <a:lnTo>
                      <a:pt x="440531" y="4196"/>
                    </a:lnTo>
                    <a:lnTo>
                      <a:pt x="436341" y="0"/>
                    </a:lnTo>
                    <a:close/>
                  </a:path>
                  <a:path w="440689" h="76834">
                    <a:moveTo>
                      <a:pt x="440531" y="18729"/>
                    </a:moveTo>
                    <a:lnTo>
                      <a:pt x="421802" y="18729"/>
                    </a:lnTo>
                    <a:lnTo>
                      <a:pt x="421802" y="57553"/>
                    </a:lnTo>
                    <a:lnTo>
                      <a:pt x="440531" y="57553"/>
                    </a:lnTo>
                    <a:lnTo>
                      <a:pt x="440531" y="1872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bject 72">
                <a:extLst>
                  <a:ext uri="{FF2B5EF4-FFF2-40B4-BE49-F238E27FC236}">
                    <a16:creationId xmlns:a16="http://schemas.microsoft.com/office/drawing/2014/main" id="{FE49C337-C5E6-4BBD-B01B-33DB31A891DF}"/>
                  </a:ext>
                </a:extLst>
              </p:cNvPr>
              <p:cNvSpPr/>
              <p:nvPr/>
            </p:nvSpPr>
            <p:spPr>
              <a:xfrm>
                <a:off x="1396101" y="1380771"/>
                <a:ext cx="49847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449579">
                    <a:moveTo>
                      <a:pt x="497411" y="388432"/>
                    </a:moveTo>
                    <a:lnTo>
                      <a:pt x="3498" y="388432"/>
                    </a:lnTo>
                    <a:lnTo>
                      <a:pt x="3498" y="449237"/>
                    </a:lnTo>
                    <a:lnTo>
                      <a:pt x="497411" y="449237"/>
                    </a:lnTo>
                    <a:lnTo>
                      <a:pt x="497411" y="388432"/>
                    </a:lnTo>
                    <a:close/>
                  </a:path>
                  <a:path w="498475" h="449579">
                    <a:moveTo>
                      <a:pt x="93310" y="127265"/>
                    </a:moveTo>
                    <a:lnTo>
                      <a:pt x="53659" y="127265"/>
                    </a:lnTo>
                    <a:lnTo>
                      <a:pt x="53659" y="388432"/>
                    </a:lnTo>
                    <a:lnTo>
                      <a:pt x="93310" y="388432"/>
                    </a:lnTo>
                    <a:lnTo>
                      <a:pt x="93310" y="127265"/>
                    </a:lnTo>
                    <a:close/>
                  </a:path>
                  <a:path w="498475" h="449579">
                    <a:moveTo>
                      <a:pt x="202402" y="127265"/>
                    </a:moveTo>
                    <a:lnTo>
                      <a:pt x="162732" y="127265"/>
                    </a:lnTo>
                    <a:lnTo>
                      <a:pt x="162732" y="388432"/>
                    </a:lnTo>
                    <a:lnTo>
                      <a:pt x="202402" y="388432"/>
                    </a:lnTo>
                    <a:lnTo>
                      <a:pt x="202402" y="127265"/>
                    </a:lnTo>
                    <a:close/>
                  </a:path>
                  <a:path w="498475" h="449579">
                    <a:moveTo>
                      <a:pt x="334626" y="127265"/>
                    </a:moveTo>
                    <a:lnTo>
                      <a:pt x="294944" y="127265"/>
                    </a:lnTo>
                    <a:lnTo>
                      <a:pt x="294944" y="388432"/>
                    </a:lnTo>
                    <a:lnTo>
                      <a:pt x="334626" y="388432"/>
                    </a:lnTo>
                    <a:lnTo>
                      <a:pt x="334626" y="127265"/>
                    </a:lnTo>
                    <a:close/>
                  </a:path>
                  <a:path w="498475" h="449579">
                    <a:moveTo>
                      <a:pt x="453605" y="127265"/>
                    </a:moveTo>
                    <a:lnTo>
                      <a:pt x="413953" y="127265"/>
                    </a:lnTo>
                    <a:lnTo>
                      <a:pt x="413953" y="388432"/>
                    </a:lnTo>
                    <a:lnTo>
                      <a:pt x="453605" y="388432"/>
                    </a:lnTo>
                    <a:lnTo>
                      <a:pt x="453605" y="127265"/>
                    </a:lnTo>
                    <a:close/>
                  </a:path>
                  <a:path w="498475" h="449579">
                    <a:moveTo>
                      <a:pt x="249081" y="0"/>
                    </a:moveTo>
                    <a:lnTo>
                      <a:pt x="0" y="127265"/>
                    </a:lnTo>
                    <a:lnTo>
                      <a:pt x="498186" y="127265"/>
                    </a:lnTo>
                    <a:lnTo>
                      <a:pt x="24908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bject 73">
                <a:extLst>
                  <a:ext uri="{FF2B5EF4-FFF2-40B4-BE49-F238E27FC236}">
                    <a16:creationId xmlns:a16="http://schemas.microsoft.com/office/drawing/2014/main" id="{5A8ACAEA-452E-42FC-A0F9-58693F3F9039}"/>
                  </a:ext>
                </a:extLst>
              </p:cNvPr>
              <p:cNvSpPr/>
              <p:nvPr/>
            </p:nvSpPr>
            <p:spPr>
              <a:xfrm>
                <a:off x="1385971" y="1371046"/>
                <a:ext cx="51879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518794" h="468629">
                    <a:moveTo>
                      <a:pt x="260789" y="0"/>
                    </a:moveTo>
                    <a:lnTo>
                      <a:pt x="257627" y="0"/>
                    </a:lnTo>
                    <a:lnTo>
                      <a:pt x="1997" y="130610"/>
                    </a:lnTo>
                    <a:lnTo>
                      <a:pt x="0" y="134989"/>
                    </a:lnTo>
                    <a:lnTo>
                      <a:pt x="2021" y="143388"/>
                    </a:lnTo>
                    <a:lnTo>
                      <a:pt x="5797" y="146355"/>
                    </a:lnTo>
                    <a:lnTo>
                      <a:pt x="54409" y="146355"/>
                    </a:lnTo>
                    <a:lnTo>
                      <a:pt x="54409" y="388793"/>
                    </a:lnTo>
                    <a:lnTo>
                      <a:pt x="8463" y="388793"/>
                    </a:lnTo>
                    <a:lnTo>
                      <a:pt x="4255" y="392989"/>
                    </a:lnTo>
                    <a:lnTo>
                      <a:pt x="4255" y="464131"/>
                    </a:lnTo>
                    <a:lnTo>
                      <a:pt x="8463" y="468321"/>
                    </a:lnTo>
                    <a:lnTo>
                      <a:pt x="512725" y="468321"/>
                    </a:lnTo>
                    <a:lnTo>
                      <a:pt x="516915" y="464131"/>
                    </a:lnTo>
                    <a:lnTo>
                      <a:pt x="516915" y="449574"/>
                    </a:lnTo>
                    <a:lnTo>
                      <a:pt x="23002" y="449574"/>
                    </a:lnTo>
                    <a:lnTo>
                      <a:pt x="23002" y="407528"/>
                    </a:lnTo>
                    <a:lnTo>
                      <a:pt x="68966" y="407528"/>
                    </a:lnTo>
                    <a:lnTo>
                      <a:pt x="73156" y="403332"/>
                    </a:lnTo>
                    <a:lnTo>
                      <a:pt x="73156" y="131816"/>
                    </a:lnTo>
                    <a:lnTo>
                      <a:pt x="68966" y="127625"/>
                    </a:lnTo>
                    <a:lnTo>
                      <a:pt x="49049" y="127625"/>
                    </a:lnTo>
                    <a:lnTo>
                      <a:pt x="259211" y="20236"/>
                    </a:lnTo>
                    <a:lnTo>
                      <a:pt x="300416" y="20236"/>
                    </a:lnTo>
                    <a:lnTo>
                      <a:pt x="260789" y="0"/>
                    </a:lnTo>
                    <a:close/>
                  </a:path>
                  <a:path w="518794" h="468629">
                    <a:moveTo>
                      <a:pt x="300416" y="20236"/>
                    </a:moveTo>
                    <a:lnTo>
                      <a:pt x="259211" y="20236"/>
                    </a:lnTo>
                    <a:lnTo>
                      <a:pt x="469391" y="127625"/>
                    </a:lnTo>
                    <a:lnTo>
                      <a:pt x="458569" y="127625"/>
                    </a:lnTo>
                    <a:lnTo>
                      <a:pt x="454355" y="131816"/>
                    </a:lnTo>
                    <a:lnTo>
                      <a:pt x="454355" y="403332"/>
                    </a:lnTo>
                    <a:lnTo>
                      <a:pt x="458569" y="407528"/>
                    </a:lnTo>
                    <a:lnTo>
                      <a:pt x="498168" y="407528"/>
                    </a:lnTo>
                    <a:lnTo>
                      <a:pt x="498168" y="449574"/>
                    </a:lnTo>
                    <a:lnTo>
                      <a:pt x="516915" y="449574"/>
                    </a:lnTo>
                    <a:lnTo>
                      <a:pt x="516915" y="392989"/>
                    </a:lnTo>
                    <a:lnTo>
                      <a:pt x="512725" y="388793"/>
                    </a:lnTo>
                    <a:lnTo>
                      <a:pt x="473108" y="388793"/>
                    </a:lnTo>
                    <a:lnTo>
                      <a:pt x="473108" y="146355"/>
                    </a:lnTo>
                    <a:lnTo>
                      <a:pt x="512642" y="146355"/>
                    </a:lnTo>
                    <a:lnTo>
                      <a:pt x="516401" y="143388"/>
                    </a:lnTo>
                    <a:lnTo>
                      <a:pt x="517429" y="139180"/>
                    </a:lnTo>
                    <a:lnTo>
                      <a:pt x="518440" y="134989"/>
                    </a:lnTo>
                    <a:lnTo>
                      <a:pt x="516419" y="130610"/>
                    </a:lnTo>
                    <a:lnTo>
                      <a:pt x="300416" y="20236"/>
                    </a:lnTo>
                    <a:close/>
                  </a:path>
                  <a:path w="518794" h="468629">
                    <a:moveTo>
                      <a:pt x="178040" y="127625"/>
                    </a:moveTo>
                    <a:lnTo>
                      <a:pt x="98275" y="127625"/>
                    </a:lnTo>
                    <a:lnTo>
                      <a:pt x="94085" y="131816"/>
                    </a:lnTo>
                    <a:lnTo>
                      <a:pt x="94085" y="403332"/>
                    </a:lnTo>
                    <a:lnTo>
                      <a:pt x="98275" y="407528"/>
                    </a:lnTo>
                    <a:lnTo>
                      <a:pt x="178040" y="407528"/>
                    </a:lnTo>
                    <a:lnTo>
                      <a:pt x="182236" y="403332"/>
                    </a:lnTo>
                    <a:lnTo>
                      <a:pt x="182236" y="388793"/>
                    </a:lnTo>
                    <a:lnTo>
                      <a:pt x="112814" y="388793"/>
                    </a:lnTo>
                    <a:lnTo>
                      <a:pt x="112814" y="146355"/>
                    </a:lnTo>
                    <a:lnTo>
                      <a:pt x="182236" y="146355"/>
                    </a:lnTo>
                    <a:lnTo>
                      <a:pt x="182236" y="131816"/>
                    </a:lnTo>
                    <a:lnTo>
                      <a:pt x="178040" y="127625"/>
                    </a:lnTo>
                    <a:close/>
                  </a:path>
                  <a:path w="518794" h="468629">
                    <a:moveTo>
                      <a:pt x="310258" y="127625"/>
                    </a:moveTo>
                    <a:lnTo>
                      <a:pt x="207354" y="127625"/>
                    </a:lnTo>
                    <a:lnTo>
                      <a:pt x="203158" y="131816"/>
                    </a:lnTo>
                    <a:lnTo>
                      <a:pt x="203158" y="403332"/>
                    </a:lnTo>
                    <a:lnTo>
                      <a:pt x="207354" y="407528"/>
                    </a:lnTo>
                    <a:lnTo>
                      <a:pt x="310258" y="407528"/>
                    </a:lnTo>
                    <a:lnTo>
                      <a:pt x="314448" y="403332"/>
                    </a:lnTo>
                    <a:lnTo>
                      <a:pt x="314448" y="388793"/>
                    </a:lnTo>
                    <a:lnTo>
                      <a:pt x="221911" y="388793"/>
                    </a:lnTo>
                    <a:lnTo>
                      <a:pt x="221911" y="146355"/>
                    </a:lnTo>
                    <a:lnTo>
                      <a:pt x="314448" y="146355"/>
                    </a:lnTo>
                    <a:lnTo>
                      <a:pt x="314448" y="131816"/>
                    </a:lnTo>
                    <a:lnTo>
                      <a:pt x="310258" y="127625"/>
                    </a:lnTo>
                    <a:close/>
                  </a:path>
                  <a:path w="518794" h="468629">
                    <a:moveTo>
                      <a:pt x="429243" y="127625"/>
                    </a:moveTo>
                    <a:lnTo>
                      <a:pt x="339567" y="127625"/>
                    </a:lnTo>
                    <a:lnTo>
                      <a:pt x="335376" y="131816"/>
                    </a:lnTo>
                    <a:lnTo>
                      <a:pt x="335376" y="403332"/>
                    </a:lnTo>
                    <a:lnTo>
                      <a:pt x="339567" y="407528"/>
                    </a:lnTo>
                    <a:lnTo>
                      <a:pt x="429243" y="407528"/>
                    </a:lnTo>
                    <a:lnTo>
                      <a:pt x="433433" y="403332"/>
                    </a:lnTo>
                    <a:lnTo>
                      <a:pt x="433433" y="388793"/>
                    </a:lnTo>
                    <a:lnTo>
                      <a:pt x="354106" y="388793"/>
                    </a:lnTo>
                    <a:lnTo>
                      <a:pt x="354106" y="146355"/>
                    </a:lnTo>
                    <a:lnTo>
                      <a:pt x="433433" y="146355"/>
                    </a:lnTo>
                    <a:lnTo>
                      <a:pt x="433433" y="131816"/>
                    </a:lnTo>
                    <a:lnTo>
                      <a:pt x="429243" y="127625"/>
                    </a:lnTo>
                    <a:close/>
                  </a:path>
                  <a:path w="518794" h="468629">
                    <a:moveTo>
                      <a:pt x="182236" y="146355"/>
                    </a:moveTo>
                    <a:lnTo>
                      <a:pt x="163483" y="146355"/>
                    </a:lnTo>
                    <a:lnTo>
                      <a:pt x="163483" y="388793"/>
                    </a:lnTo>
                    <a:lnTo>
                      <a:pt x="182236" y="388793"/>
                    </a:lnTo>
                    <a:lnTo>
                      <a:pt x="182236" y="146355"/>
                    </a:lnTo>
                    <a:close/>
                  </a:path>
                  <a:path w="518794" h="468629">
                    <a:moveTo>
                      <a:pt x="314448" y="146355"/>
                    </a:moveTo>
                    <a:lnTo>
                      <a:pt x="295724" y="146355"/>
                    </a:lnTo>
                    <a:lnTo>
                      <a:pt x="295724" y="388793"/>
                    </a:lnTo>
                    <a:lnTo>
                      <a:pt x="314448" y="388793"/>
                    </a:lnTo>
                    <a:lnTo>
                      <a:pt x="314448" y="146355"/>
                    </a:lnTo>
                    <a:close/>
                  </a:path>
                  <a:path w="518794" h="468629">
                    <a:moveTo>
                      <a:pt x="433433" y="146355"/>
                    </a:moveTo>
                    <a:lnTo>
                      <a:pt x="414686" y="146355"/>
                    </a:lnTo>
                    <a:lnTo>
                      <a:pt x="414686" y="388793"/>
                    </a:lnTo>
                    <a:lnTo>
                      <a:pt x="433433" y="388793"/>
                    </a:lnTo>
                    <a:lnTo>
                      <a:pt x="433433" y="146355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74">
                <a:extLst>
                  <a:ext uri="{FF2B5EF4-FFF2-40B4-BE49-F238E27FC236}">
                    <a16:creationId xmlns:a16="http://schemas.microsoft.com/office/drawing/2014/main" id="{3A2D031C-9018-4BDD-B2F0-AD49FF71D198}"/>
                  </a:ext>
                </a:extLst>
              </p:cNvPr>
              <p:cNvSpPr/>
              <p:nvPr/>
            </p:nvSpPr>
            <p:spPr>
              <a:xfrm>
                <a:off x="1433768" y="970089"/>
                <a:ext cx="42227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90829">
                    <a:moveTo>
                      <a:pt x="210895" y="0"/>
                    </a:moveTo>
                    <a:lnTo>
                      <a:pt x="200965" y="0"/>
                    </a:lnTo>
                    <a:lnTo>
                      <a:pt x="200965" y="79587"/>
                    </a:lnTo>
                    <a:lnTo>
                      <a:pt x="184365" y="81009"/>
                    </a:lnTo>
                    <a:lnTo>
                      <a:pt x="137110" y="92621"/>
                    </a:lnTo>
                    <a:lnTo>
                      <a:pt x="94718" y="114204"/>
                    </a:lnTo>
                    <a:lnTo>
                      <a:pt x="58534" y="144416"/>
                    </a:lnTo>
                    <a:lnTo>
                      <a:pt x="29900" y="181917"/>
                    </a:lnTo>
                    <a:lnTo>
                      <a:pt x="10161" y="225363"/>
                    </a:lnTo>
                    <a:lnTo>
                      <a:pt x="659" y="273414"/>
                    </a:lnTo>
                    <a:lnTo>
                      <a:pt x="0" y="290222"/>
                    </a:lnTo>
                    <a:lnTo>
                      <a:pt x="421784" y="290222"/>
                    </a:lnTo>
                    <a:lnTo>
                      <a:pt x="415655" y="239542"/>
                    </a:lnTo>
                    <a:lnTo>
                      <a:pt x="398245" y="193304"/>
                    </a:lnTo>
                    <a:lnTo>
                      <a:pt x="371020" y="152974"/>
                    </a:lnTo>
                    <a:lnTo>
                      <a:pt x="335444" y="120018"/>
                    </a:lnTo>
                    <a:lnTo>
                      <a:pt x="292983" y="95900"/>
                    </a:lnTo>
                    <a:lnTo>
                      <a:pt x="245103" y="82087"/>
                    </a:lnTo>
                    <a:lnTo>
                      <a:pt x="210895" y="79327"/>
                    </a:lnTo>
                    <a:lnTo>
                      <a:pt x="21089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bject 75">
                <a:extLst>
                  <a:ext uri="{FF2B5EF4-FFF2-40B4-BE49-F238E27FC236}">
                    <a16:creationId xmlns:a16="http://schemas.microsoft.com/office/drawing/2014/main" id="{46E6CE04-9B48-4183-9930-AB5E86984B06}"/>
                  </a:ext>
                </a:extLst>
              </p:cNvPr>
              <p:cNvSpPr/>
              <p:nvPr/>
            </p:nvSpPr>
            <p:spPr>
              <a:xfrm>
                <a:off x="1424397" y="960713"/>
                <a:ext cx="4406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309245">
                    <a:moveTo>
                      <a:pt x="225428" y="0"/>
                    </a:moveTo>
                    <a:lnTo>
                      <a:pt x="205174" y="0"/>
                    </a:lnTo>
                    <a:lnTo>
                      <a:pt x="200983" y="4214"/>
                    </a:lnTo>
                    <a:lnTo>
                      <a:pt x="200983" y="80196"/>
                    </a:lnTo>
                    <a:lnTo>
                      <a:pt x="184174" y="82293"/>
                    </a:lnTo>
                    <a:lnTo>
                      <a:pt x="136533" y="95743"/>
                    </a:lnTo>
                    <a:lnTo>
                      <a:pt x="94046" y="118908"/>
                    </a:lnTo>
                    <a:lnTo>
                      <a:pt x="57964" y="150478"/>
                    </a:lnTo>
                    <a:lnTo>
                      <a:pt x="29537" y="189143"/>
                    </a:lnTo>
                    <a:lnTo>
                      <a:pt x="10015" y="233594"/>
                    </a:lnTo>
                    <a:lnTo>
                      <a:pt x="649" y="282519"/>
                    </a:lnTo>
                    <a:lnTo>
                      <a:pt x="0" y="299596"/>
                    </a:lnTo>
                    <a:lnTo>
                      <a:pt x="0" y="304779"/>
                    </a:lnTo>
                    <a:lnTo>
                      <a:pt x="4190" y="308969"/>
                    </a:lnTo>
                    <a:lnTo>
                      <a:pt x="436341" y="308969"/>
                    </a:lnTo>
                    <a:lnTo>
                      <a:pt x="440531" y="304779"/>
                    </a:lnTo>
                    <a:lnTo>
                      <a:pt x="440531" y="299596"/>
                    </a:lnTo>
                    <a:lnTo>
                      <a:pt x="440161" y="290216"/>
                    </a:lnTo>
                    <a:lnTo>
                      <a:pt x="18948" y="290216"/>
                    </a:lnTo>
                    <a:lnTo>
                      <a:pt x="20233" y="274838"/>
                    </a:lnTo>
                    <a:lnTo>
                      <a:pt x="30674" y="230952"/>
                    </a:lnTo>
                    <a:lnTo>
                      <a:pt x="50115" y="191359"/>
                    </a:lnTo>
                    <a:lnTo>
                      <a:pt x="77425" y="157244"/>
                    </a:lnTo>
                    <a:lnTo>
                      <a:pt x="111473" y="129792"/>
                    </a:lnTo>
                    <a:lnTo>
                      <a:pt x="151134" y="110187"/>
                    </a:lnTo>
                    <a:lnTo>
                      <a:pt x="195261" y="99621"/>
                    </a:lnTo>
                    <a:lnTo>
                      <a:pt x="212532" y="98240"/>
                    </a:lnTo>
                    <a:lnTo>
                      <a:pt x="214133" y="97684"/>
                    </a:lnTo>
                    <a:lnTo>
                      <a:pt x="215499" y="96774"/>
                    </a:lnTo>
                    <a:lnTo>
                      <a:pt x="305782" y="96774"/>
                    </a:lnTo>
                    <a:lnTo>
                      <a:pt x="296550" y="92947"/>
                    </a:lnTo>
                    <a:lnTo>
                      <a:pt x="280533" y="87709"/>
                    </a:lnTo>
                    <a:lnTo>
                      <a:pt x="264008" y="83692"/>
                    </a:lnTo>
                    <a:lnTo>
                      <a:pt x="247026" y="80947"/>
                    </a:lnTo>
                    <a:lnTo>
                      <a:pt x="229642" y="79528"/>
                    </a:lnTo>
                    <a:lnTo>
                      <a:pt x="229642" y="4214"/>
                    </a:lnTo>
                    <a:lnTo>
                      <a:pt x="225428" y="0"/>
                    </a:lnTo>
                    <a:close/>
                  </a:path>
                  <a:path w="440689" h="309245">
                    <a:moveTo>
                      <a:pt x="305782" y="96774"/>
                    </a:moveTo>
                    <a:lnTo>
                      <a:pt x="215499" y="96774"/>
                    </a:lnTo>
                    <a:lnTo>
                      <a:pt x="216905" y="97601"/>
                    </a:lnTo>
                    <a:lnTo>
                      <a:pt x="218525" y="98074"/>
                    </a:lnTo>
                    <a:lnTo>
                      <a:pt x="220268" y="98074"/>
                    </a:lnTo>
                    <a:lnTo>
                      <a:pt x="236311" y="98706"/>
                    </a:lnTo>
                    <a:lnTo>
                      <a:pt x="282199" y="107806"/>
                    </a:lnTo>
                    <a:lnTo>
                      <a:pt x="323717" y="126704"/>
                    </a:lnTo>
                    <a:lnTo>
                      <a:pt x="359572" y="154105"/>
                    </a:lnTo>
                    <a:lnTo>
                      <a:pt x="388469" y="188712"/>
                    </a:lnTo>
                    <a:lnTo>
                      <a:pt x="409113" y="229232"/>
                    </a:lnTo>
                    <a:lnTo>
                      <a:pt x="420211" y="274368"/>
                    </a:lnTo>
                    <a:lnTo>
                      <a:pt x="421565" y="290216"/>
                    </a:lnTo>
                    <a:lnTo>
                      <a:pt x="440161" y="290216"/>
                    </a:lnTo>
                    <a:lnTo>
                      <a:pt x="434440" y="248043"/>
                    </a:lnTo>
                    <a:lnTo>
                      <a:pt x="417115" y="200816"/>
                    </a:lnTo>
                    <a:lnTo>
                      <a:pt x="389984" y="159341"/>
                    </a:lnTo>
                    <a:lnTo>
                      <a:pt x="354472" y="125045"/>
                    </a:lnTo>
                    <a:lnTo>
                      <a:pt x="312005" y="99353"/>
                    </a:lnTo>
                    <a:lnTo>
                      <a:pt x="305782" y="96774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bject 154">
                <a:extLst>
                  <a:ext uri="{FF2B5EF4-FFF2-40B4-BE49-F238E27FC236}">
                    <a16:creationId xmlns:a16="http://schemas.microsoft.com/office/drawing/2014/main" id="{03935B85-A960-41A6-BF8D-6162237B7939}"/>
                  </a:ext>
                </a:extLst>
              </p:cNvPr>
              <p:cNvSpPr txBox="1"/>
              <p:nvPr/>
            </p:nvSpPr>
            <p:spPr>
              <a:xfrm>
                <a:off x="1021094" y="1951733"/>
                <a:ext cx="1252220" cy="200055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Administraciones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20" name="Rectángulo 19"/>
          <p:cNvSpPr/>
          <p:nvPr/>
        </p:nvSpPr>
        <p:spPr>
          <a:xfrm>
            <a:off x="1964409" y="2959426"/>
            <a:ext cx="340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las administraciones y los gestores</a:t>
            </a:r>
          </a:p>
        </p:txBody>
      </p:sp>
      <p:sp>
        <p:nvSpPr>
          <p:cNvPr id="144" name="Triángulo isósceles 143"/>
          <p:cNvSpPr/>
          <p:nvPr/>
        </p:nvSpPr>
        <p:spPr>
          <a:xfrm rot="17265597" flipH="1" flipV="1">
            <a:off x="9732727" y="167106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Triángulo isósceles 144"/>
          <p:cNvSpPr/>
          <p:nvPr/>
        </p:nvSpPr>
        <p:spPr>
          <a:xfrm rot="14900021">
            <a:off x="1898648" y="17577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6" name="Triángulo isósceles 145"/>
          <p:cNvSpPr/>
          <p:nvPr/>
        </p:nvSpPr>
        <p:spPr>
          <a:xfrm rot="5906126" flipV="1">
            <a:off x="7292416" y="102440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Triángulo isósceles 146"/>
          <p:cNvSpPr/>
          <p:nvPr/>
        </p:nvSpPr>
        <p:spPr>
          <a:xfrm rot="13754822" flipH="1" flipV="1">
            <a:off x="10440449" y="4432668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Triángulo isósceles 147"/>
          <p:cNvSpPr/>
          <p:nvPr/>
        </p:nvSpPr>
        <p:spPr>
          <a:xfrm rot="4438507" flipH="1" flipV="1">
            <a:off x="9248754" y="5077284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Triángulo isósceles 148"/>
          <p:cNvSpPr/>
          <p:nvPr/>
        </p:nvSpPr>
        <p:spPr>
          <a:xfrm rot="15552564" flipH="1" flipV="1">
            <a:off x="4654773" y="101223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Triángulo isósceles 149"/>
          <p:cNvSpPr/>
          <p:nvPr/>
        </p:nvSpPr>
        <p:spPr>
          <a:xfrm rot="16200000" flipH="1" flipV="1">
            <a:off x="6461571" y="557240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Triángulo isósceles 150"/>
          <p:cNvSpPr/>
          <p:nvPr/>
        </p:nvSpPr>
        <p:spPr>
          <a:xfrm rot="18089575" flipH="1" flipV="1">
            <a:off x="1941381" y="47766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Triángulo isósceles 151"/>
          <p:cNvSpPr/>
          <p:nvPr/>
        </p:nvSpPr>
        <p:spPr>
          <a:xfrm rot="8053609" flipH="1" flipV="1">
            <a:off x="1051342" y="4157217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Triángulo isósceles 152"/>
          <p:cNvSpPr/>
          <p:nvPr/>
        </p:nvSpPr>
        <p:spPr>
          <a:xfrm rot="5707761" flipH="1" flipV="1">
            <a:off x="4489013" y="5499126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4" name="Grupo 63"/>
          <p:cNvGrpSpPr/>
          <p:nvPr/>
        </p:nvGrpSpPr>
        <p:grpSpPr>
          <a:xfrm>
            <a:off x="2612709" y="4568416"/>
            <a:ext cx="1548000" cy="1781985"/>
            <a:chOff x="1920674" y="4820153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5" name="Rectángulo 64">
              <a:extLst>
                <a:ext uri="{FF2B5EF4-FFF2-40B4-BE49-F238E27FC236}">
                  <a16:creationId xmlns:a16="http://schemas.microsoft.com/office/drawing/2014/main" id="{90F4A543-4059-4CAE-B1E3-817CBBB49D77}"/>
                </a:ext>
              </a:extLst>
            </p:cNvPr>
            <p:cNvSpPr/>
            <p:nvPr/>
          </p:nvSpPr>
          <p:spPr>
            <a:xfrm>
              <a:off x="1920674" y="4820153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7A3938C2-7B81-4E13-BD92-5E80A3B8867E}"/>
                </a:ext>
              </a:extLst>
            </p:cNvPr>
            <p:cNvGrpSpPr/>
            <p:nvPr/>
          </p:nvGrpSpPr>
          <p:grpSpPr>
            <a:xfrm>
              <a:off x="1992124" y="4898175"/>
              <a:ext cx="1401001" cy="1485339"/>
              <a:chOff x="4565436" y="3176953"/>
              <a:chExt cx="1401001" cy="1485339"/>
            </a:xfrm>
            <a:grpFill/>
          </p:grpSpPr>
          <p:sp>
            <p:nvSpPr>
              <p:cNvPr id="67" name="object 126">
                <a:extLst>
                  <a:ext uri="{FF2B5EF4-FFF2-40B4-BE49-F238E27FC236}">
                    <a16:creationId xmlns:a16="http://schemas.microsoft.com/office/drawing/2014/main" id="{86A44780-5443-4A1E-9D63-D8EE61AD0811}"/>
                  </a:ext>
                </a:extLst>
              </p:cNvPr>
              <p:cNvSpPr/>
              <p:nvPr/>
            </p:nvSpPr>
            <p:spPr>
              <a:xfrm>
                <a:off x="4716609" y="3176953"/>
                <a:ext cx="1249828" cy="866388"/>
              </a:xfrm>
              <a:prstGeom prst="rect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object 163">
                <a:extLst>
                  <a:ext uri="{FF2B5EF4-FFF2-40B4-BE49-F238E27FC236}">
                    <a16:creationId xmlns:a16="http://schemas.microsoft.com/office/drawing/2014/main" id="{12A444F3-4F1F-4B46-B990-E28447E7F2B6}"/>
                  </a:ext>
                </a:extLst>
              </p:cNvPr>
              <p:cNvSpPr txBox="1"/>
              <p:nvPr/>
            </p:nvSpPr>
            <p:spPr>
              <a:xfrm>
                <a:off x="4565436" y="4147942"/>
                <a:ext cx="1261110" cy="51435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10"/>
                  </a:lnSpc>
                </a:pPr>
                <a:r>
                  <a:rPr lang="es-ES"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1200" b="1" spc="2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sociaciones</a:t>
                </a:r>
                <a:r>
                  <a:rPr sz="1200" b="1" spc="1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(pescadores, deportes)</a:t>
                </a:r>
                <a:endParaRPr sz="1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74" name="Rectángulo 73"/>
          <p:cNvSpPr/>
          <p:nvPr/>
        </p:nvSpPr>
        <p:spPr>
          <a:xfrm>
            <a:off x="2583818" y="4107882"/>
            <a:ext cx="3367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usuarios de sistemas acuáticos</a:t>
            </a:r>
          </a:p>
        </p:txBody>
      </p:sp>
      <p:grpSp>
        <p:nvGrpSpPr>
          <p:cNvPr id="68" name="Grupo 67"/>
          <p:cNvGrpSpPr/>
          <p:nvPr/>
        </p:nvGrpSpPr>
        <p:grpSpPr>
          <a:xfrm>
            <a:off x="7293737" y="4568416"/>
            <a:ext cx="1548000" cy="1781985"/>
            <a:chOff x="10416581" y="2977053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A62B07E2-59D2-4AD3-9B50-9A741A787FDE}"/>
                </a:ext>
              </a:extLst>
            </p:cNvPr>
            <p:cNvSpPr/>
            <p:nvPr/>
          </p:nvSpPr>
          <p:spPr>
            <a:xfrm>
              <a:off x="10416581" y="2977053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33E3C40E-5C4E-4A11-B417-06778A616801}"/>
                </a:ext>
              </a:extLst>
            </p:cNvPr>
            <p:cNvGrpSpPr/>
            <p:nvPr/>
          </p:nvGrpSpPr>
          <p:grpSpPr>
            <a:xfrm>
              <a:off x="10678694" y="3046096"/>
              <a:ext cx="964989" cy="1500660"/>
              <a:chOff x="10547565" y="816117"/>
              <a:chExt cx="964989" cy="1500660"/>
            </a:xfrm>
            <a:grpFill/>
          </p:grpSpPr>
          <p:sp>
            <p:nvSpPr>
              <p:cNvPr id="71" name="object 85">
                <a:extLst>
                  <a:ext uri="{FF2B5EF4-FFF2-40B4-BE49-F238E27FC236}">
                    <a16:creationId xmlns:a16="http://schemas.microsoft.com/office/drawing/2014/main" id="{5A26B59F-275B-4646-A88E-91BCC178EC17}"/>
                  </a:ext>
                </a:extLst>
              </p:cNvPr>
              <p:cNvSpPr/>
              <p:nvPr/>
            </p:nvSpPr>
            <p:spPr>
              <a:xfrm>
                <a:off x="10547565" y="816117"/>
                <a:ext cx="914592" cy="1024468"/>
              </a:xfrm>
              <a:prstGeom prst="rect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object 157">
                <a:extLst>
                  <a:ext uri="{FF2B5EF4-FFF2-40B4-BE49-F238E27FC236}">
                    <a16:creationId xmlns:a16="http://schemas.microsoft.com/office/drawing/2014/main" id="{7931AF67-0859-4777-B7E3-31B9BEF18235}"/>
                  </a:ext>
                </a:extLst>
              </p:cNvPr>
              <p:cNvSpPr txBox="1"/>
              <p:nvPr/>
            </p:nvSpPr>
            <p:spPr>
              <a:xfrm>
                <a:off x="10617204" y="1916667"/>
                <a:ext cx="895350" cy="40011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ONGs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25"/>
                  </a:spcBef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ambientales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85" name="Rectángulo 84"/>
          <p:cNvSpPr/>
          <p:nvPr/>
        </p:nvSpPr>
        <p:spPr>
          <a:xfrm>
            <a:off x="7300988" y="4114158"/>
            <a:ext cx="1533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ecologistas</a:t>
            </a:r>
          </a:p>
        </p:txBody>
      </p:sp>
      <p:grpSp>
        <p:nvGrpSpPr>
          <p:cNvPr id="75" name="Grupo 74"/>
          <p:cNvGrpSpPr/>
          <p:nvPr/>
        </p:nvGrpSpPr>
        <p:grpSpPr>
          <a:xfrm>
            <a:off x="10213971" y="2267734"/>
            <a:ext cx="1548000" cy="1781985"/>
            <a:chOff x="8804182" y="1159651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6" name="Rectángulo 75">
              <a:extLst>
                <a:ext uri="{FF2B5EF4-FFF2-40B4-BE49-F238E27FC236}">
                  <a16:creationId xmlns:a16="http://schemas.microsoft.com/office/drawing/2014/main" id="{6EC79467-9DF7-4750-BF5C-719DE876C8F4}"/>
                </a:ext>
              </a:extLst>
            </p:cNvPr>
            <p:cNvSpPr/>
            <p:nvPr/>
          </p:nvSpPr>
          <p:spPr>
            <a:xfrm>
              <a:off x="8804182" y="1159651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7" name="Grupo 76">
              <a:extLst>
                <a:ext uri="{FF2B5EF4-FFF2-40B4-BE49-F238E27FC236}">
                  <a16:creationId xmlns:a16="http://schemas.microsoft.com/office/drawing/2014/main" id="{4310E9CA-FF6B-4101-9F49-43B65597CD1A}"/>
                </a:ext>
              </a:extLst>
            </p:cNvPr>
            <p:cNvGrpSpPr/>
            <p:nvPr/>
          </p:nvGrpSpPr>
          <p:grpSpPr>
            <a:xfrm>
              <a:off x="9109265" y="1514049"/>
              <a:ext cx="1024890" cy="1396010"/>
              <a:chOff x="7134181" y="1100553"/>
              <a:chExt cx="1024890" cy="1396010"/>
            </a:xfrm>
            <a:grpFill/>
          </p:grpSpPr>
          <p:sp>
            <p:nvSpPr>
              <p:cNvPr id="78" name="object 78">
                <a:extLst>
                  <a:ext uri="{FF2B5EF4-FFF2-40B4-BE49-F238E27FC236}">
                    <a16:creationId xmlns:a16="http://schemas.microsoft.com/office/drawing/2014/main" id="{36BAF2E4-C523-4DFE-9114-5269E571F4C9}"/>
                  </a:ext>
                </a:extLst>
              </p:cNvPr>
              <p:cNvSpPr/>
              <p:nvPr/>
            </p:nvSpPr>
            <p:spPr>
              <a:xfrm>
                <a:off x="7216114" y="1100553"/>
                <a:ext cx="892175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92175" h="617220">
                    <a:moveTo>
                      <a:pt x="791351" y="0"/>
                    </a:moveTo>
                    <a:lnTo>
                      <a:pt x="90763" y="409"/>
                    </a:lnTo>
                    <a:lnTo>
                      <a:pt x="48727" y="12864"/>
                    </a:lnTo>
                    <a:lnTo>
                      <a:pt x="17299" y="39585"/>
                    </a:lnTo>
                    <a:lnTo>
                      <a:pt x="1168" y="76360"/>
                    </a:lnTo>
                    <a:lnTo>
                      <a:pt x="0" y="90125"/>
                    </a:lnTo>
                    <a:lnTo>
                      <a:pt x="457" y="535383"/>
                    </a:lnTo>
                    <a:lnTo>
                      <a:pt x="14330" y="573127"/>
                    </a:lnTo>
                    <a:lnTo>
                      <a:pt x="44086" y="601353"/>
                    </a:lnTo>
                    <a:lnTo>
                      <a:pt x="85038" y="615843"/>
                    </a:lnTo>
                    <a:lnTo>
                      <a:pt x="100367" y="616893"/>
                    </a:lnTo>
                    <a:lnTo>
                      <a:pt x="791351" y="616893"/>
                    </a:lnTo>
                    <a:lnTo>
                      <a:pt x="829958" y="609960"/>
                    </a:lnTo>
                    <a:lnTo>
                      <a:pt x="859528" y="592543"/>
                    </a:lnTo>
                    <a:lnTo>
                      <a:pt x="791351" y="592543"/>
                    </a:lnTo>
                    <a:lnTo>
                      <a:pt x="86142" y="591388"/>
                    </a:lnTo>
                    <a:lnTo>
                      <a:pt x="47054" y="573623"/>
                    </a:lnTo>
                    <a:lnTo>
                      <a:pt x="25906" y="540125"/>
                    </a:lnTo>
                    <a:lnTo>
                      <a:pt x="24326" y="526744"/>
                    </a:lnTo>
                    <a:lnTo>
                      <a:pt x="25661" y="77814"/>
                    </a:lnTo>
                    <a:lnTo>
                      <a:pt x="46199" y="43992"/>
                    </a:lnTo>
                    <a:lnTo>
                      <a:pt x="84909" y="25687"/>
                    </a:lnTo>
                    <a:lnTo>
                      <a:pt x="100367" y="24320"/>
                    </a:lnTo>
                    <a:lnTo>
                      <a:pt x="859777" y="24320"/>
                    </a:lnTo>
                    <a:lnTo>
                      <a:pt x="859037" y="23619"/>
                    </a:lnTo>
                    <a:lnTo>
                      <a:pt x="847640" y="15532"/>
                    </a:lnTo>
                    <a:lnTo>
                      <a:pt x="834999" y="8970"/>
                    </a:lnTo>
                    <a:lnTo>
                      <a:pt x="821288" y="4090"/>
                    </a:lnTo>
                    <a:lnTo>
                      <a:pt x="806681" y="1048"/>
                    </a:lnTo>
                    <a:lnTo>
                      <a:pt x="791351" y="0"/>
                    </a:lnTo>
                    <a:close/>
                  </a:path>
                  <a:path w="892175" h="617220">
                    <a:moveTo>
                      <a:pt x="859777" y="24320"/>
                    </a:moveTo>
                    <a:lnTo>
                      <a:pt x="100367" y="24320"/>
                    </a:lnTo>
                    <a:lnTo>
                      <a:pt x="805586" y="25477"/>
                    </a:lnTo>
                    <a:lnTo>
                      <a:pt x="820077" y="29197"/>
                    </a:lnTo>
                    <a:lnTo>
                      <a:pt x="854137" y="53041"/>
                    </a:lnTo>
                    <a:lnTo>
                      <a:pt x="867398" y="90125"/>
                    </a:lnTo>
                    <a:lnTo>
                      <a:pt x="866063" y="539061"/>
                    </a:lnTo>
                    <a:lnTo>
                      <a:pt x="845522" y="572883"/>
                    </a:lnTo>
                    <a:lnTo>
                      <a:pt x="806810" y="591177"/>
                    </a:lnTo>
                    <a:lnTo>
                      <a:pt x="791351" y="592543"/>
                    </a:lnTo>
                    <a:lnTo>
                      <a:pt x="859528" y="592543"/>
                    </a:lnTo>
                    <a:lnTo>
                      <a:pt x="887186" y="553620"/>
                    </a:lnTo>
                    <a:lnTo>
                      <a:pt x="891743" y="526744"/>
                    </a:lnTo>
                    <a:lnTo>
                      <a:pt x="891285" y="81484"/>
                    </a:lnTo>
                    <a:lnTo>
                      <a:pt x="888713" y="68107"/>
                    </a:lnTo>
                    <a:lnTo>
                      <a:pt x="884028" y="55476"/>
                    </a:lnTo>
                    <a:lnTo>
                      <a:pt x="877405" y="43747"/>
                    </a:lnTo>
                    <a:lnTo>
                      <a:pt x="869016" y="33076"/>
                    </a:lnTo>
                    <a:lnTo>
                      <a:pt x="859777" y="2432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bject 79">
                <a:extLst>
                  <a:ext uri="{FF2B5EF4-FFF2-40B4-BE49-F238E27FC236}">
                    <a16:creationId xmlns:a16="http://schemas.microsoft.com/office/drawing/2014/main" id="{D4505FD9-B494-48B2-B938-B001293EFC2C}"/>
                  </a:ext>
                </a:extLst>
              </p:cNvPr>
              <p:cNvSpPr/>
              <p:nvPr/>
            </p:nvSpPr>
            <p:spPr>
              <a:xfrm>
                <a:off x="7376253" y="1266345"/>
                <a:ext cx="156210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54304">
                    <a:moveTo>
                      <a:pt x="64946" y="0"/>
                    </a:moveTo>
                    <a:lnTo>
                      <a:pt x="28152" y="17174"/>
                    </a:lnTo>
                    <a:lnTo>
                      <a:pt x="4919" y="51286"/>
                    </a:lnTo>
                    <a:lnTo>
                      <a:pt x="0" y="80860"/>
                    </a:lnTo>
                    <a:lnTo>
                      <a:pt x="1867" y="94250"/>
                    </a:lnTo>
                    <a:lnTo>
                      <a:pt x="20564" y="128614"/>
                    </a:lnTo>
                    <a:lnTo>
                      <a:pt x="56268" y="149959"/>
                    </a:lnTo>
                    <a:lnTo>
                      <a:pt x="87844" y="154221"/>
                    </a:lnTo>
                    <a:lnTo>
                      <a:pt x="101774" y="151120"/>
                    </a:lnTo>
                    <a:lnTo>
                      <a:pt x="136216" y="128598"/>
                    </a:lnTo>
                    <a:lnTo>
                      <a:pt x="154481" y="91405"/>
                    </a:lnTo>
                    <a:lnTo>
                      <a:pt x="155830" y="76892"/>
                    </a:lnTo>
                    <a:lnTo>
                      <a:pt x="155559" y="70373"/>
                    </a:lnTo>
                    <a:lnTo>
                      <a:pt x="142386" y="34123"/>
                    </a:lnTo>
                    <a:lnTo>
                      <a:pt x="111306" y="8904"/>
                    </a:lnTo>
                    <a:lnTo>
                      <a:pt x="64946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object 80">
                <a:extLst>
                  <a:ext uri="{FF2B5EF4-FFF2-40B4-BE49-F238E27FC236}">
                    <a16:creationId xmlns:a16="http://schemas.microsoft.com/office/drawing/2014/main" id="{7FB7B6C8-9976-47ED-8E14-65B2AC3AE7D2}"/>
                  </a:ext>
                </a:extLst>
              </p:cNvPr>
              <p:cNvSpPr/>
              <p:nvPr/>
            </p:nvSpPr>
            <p:spPr>
              <a:xfrm>
                <a:off x="7536481" y="1271670"/>
                <a:ext cx="3524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352425" h="255904">
                    <a:moveTo>
                      <a:pt x="337888" y="0"/>
                    </a:moveTo>
                    <a:lnTo>
                      <a:pt x="0" y="235812"/>
                    </a:lnTo>
                    <a:lnTo>
                      <a:pt x="13942" y="255765"/>
                    </a:lnTo>
                    <a:lnTo>
                      <a:pt x="351807" y="19958"/>
                    </a:lnTo>
                    <a:lnTo>
                      <a:pt x="337888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object 81">
                <a:extLst>
                  <a:ext uri="{FF2B5EF4-FFF2-40B4-BE49-F238E27FC236}">
                    <a16:creationId xmlns:a16="http://schemas.microsoft.com/office/drawing/2014/main" id="{AE20D300-33B1-4C68-8E3E-7E9B901CDBD6}"/>
                  </a:ext>
                </a:extLst>
              </p:cNvPr>
              <p:cNvSpPr/>
              <p:nvPr/>
            </p:nvSpPr>
            <p:spPr>
              <a:xfrm>
                <a:off x="7364774" y="1425338"/>
                <a:ext cx="34544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45439" h="415290">
                    <a:moveTo>
                      <a:pt x="77985" y="31088"/>
                    </a:moveTo>
                    <a:lnTo>
                      <a:pt x="37364" y="42485"/>
                    </a:lnTo>
                    <a:lnTo>
                      <a:pt x="9209" y="72263"/>
                    </a:lnTo>
                    <a:lnTo>
                      <a:pt x="0" y="337108"/>
                    </a:lnTo>
                    <a:lnTo>
                      <a:pt x="1347" y="351623"/>
                    </a:lnTo>
                    <a:lnTo>
                      <a:pt x="19606" y="388820"/>
                    </a:lnTo>
                    <a:lnTo>
                      <a:pt x="54041" y="411350"/>
                    </a:lnTo>
                    <a:lnTo>
                      <a:pt x="100710" y="415094"/>
                    </a:lnTo>
                    <a:lnTo>
                      <a:pt x="115221" y="413746"/>
                    </a:lnTo>
                    <a:lnTo>
                      <a:pt x="152410" y="395482"/>
                    </a:lnTo>
                    <a:lnTo>
                      <a:pt x="174933" y="361038"/>
                    </a:lnTo>
                    <a:lnTo>
                      <a:pt x="178672" y="151751"/>
                    </a:lnTo>
                    <a:lnTo>
                      <a:pt x="181030" y="151036"/>
                    </a:lnTo>
                    <a:lnTo>
                      <a:pt x="183341" y="150091"/>
                    </a:lnTo>
                    <a:lnTo>
                      <a:pt x="263118" y="94570"/>
                    </a:lnTo>
                    <a:lnTo>
                      <a:pt x="177289" y="94570"/>
                    </a:lnTo>
                    <a:lnTo>
                      <a:pt x="173506" y="81199"/>
                    </a:lnTo>
                    <a:lnTo>
                      <a:pt x="149865" y="48557"/>
                    </a:lnTo>
                    <a:lnTo>
                      <a:pt x="112619" y="31992"/>
                    </a:lnTo>
                    <a:lnTo>
                      <a:pt x="77985" y="31088"/>
                    </a:lnTo>
                    <a:close/>
                  </a:path>
                  <a:path w="345439" h="415290">
                    <a:moveTo>
                      <a:pt x="320204" y="0"/>
                    </a:moveTo>
                    <a:lnTo>
                      <a:pt x="308738" y="3212"/>
                    </a:lnTo>
                    <a:lnTo>
                      <a:pt x="177289" y="94570"/>
                    </a:lnTo>
                    <a:lnTo>
                      <a:pt x="263118" y="94570"/>
                    </a:lnTo>
                    <a:lnTo>
                      <a:pt x="335140" y="44457"/>
                    </a:lnTo>
                    <a:lnTo>
                      <a:pt x="342947" y="35305"/>
                    </a:lnTo>
                    <a:lnTo>
                      <a:pt x="345319" y="23797"/>
                    </a:lnTo>
                    <a:lnTo>
                      <a:pt x="341875" y="12173"/>
                    </a:lnTo>
                    <a:lnTo>
                      <a:pt x="340873" y="10615"/>
                    </a:lnTo>
                    <a:lnTo>
                      <a:pt x="331655" y="2608"/>
                    </a:lnTo>
                    <a:lnTo>
                      <a:pt x="32020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object 82">
                <a:extLst>
                  <a:ext uri="{FF2B5EF4-FFF2-40B4-BE49-F238E27FC236}">
                    <a16:creationId xmlns:a16="http://schemas.microsoft.com/office/drawing/2014/main" id="{043554A9-F8A2-40E9-8E93-89510357FAA0}"/>
                  </a:ext>
                </a:extLst>
              </p:cNvPr>
              <p:cNvSpPr/>
              <p:nvPr/>
            </p:nvSpPr>
            <p:spPr>
              <a:xfrm>
                <a:off x="7352612" y="1413147"/>
                <a:ext cx="369570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369570" h="440054">
                    <a:moveTo>
                      <a:pt x="112873" y="31111"/>
                    </a:moveTo>
                    <a:lnTo>
                      <a:pt x="61279" y="35845"/>
                    </a:lnTo>
                    <a:lnTo>
                      <a:pt x="26247" y="57718"/>
                    </a:lnTo>
                    <a:lnTo>
                      <a:pt x="4569" y="92882"/>
                    </a:lnTo>
                    <a:lnTo>
                      <a:pt x="0" y="121242"/>
                    </a:lnTo>
                    <a:lnTo>
                      <a:pt x="1" y="349859"/>
                    </a:lnTo>
                    <a:lnTo>
                      <a:pt x="10243" y="391015"/>
                    </a:lnTo>
                    <a:lnTo>
                      <a:pt x="37100" y="422153"/>
                    </a:lnTo>
                    <a:lnTo>
                      <a:pt x="75582" y="438276"/>
                    </a:lnTo>
                    <a:lnTo>
                      <a:pt x="90131" y="439450"/>
                    </a:lnTo>
                    <a:lnTo>
                      <a:pt x="113431" y="439448"/>
                    </a:lnTo>
                    <a:lnTo>
                      <a:pt x="154584" y="429201"/>
                    </a:lnTo>
                    <a:lnTo>
                      <a:pt x="174124" y="415105"/>
                    </a:lnTo>
                    <a:lnTo>
                      <a:pt x="112873" y="415105"/>
                    </a:lnTo>
                    <a:lnTo>
                      <a:pt x="85325" y="414932"/>
                    </a:lnTo>
                    <a:lnTo>
                      <a:pt x="47034" y="398983"/>
                    </a:lnTo>
                    <a:lnTo>
                      <a:pt x="25941" y="363726"/>
                    </a:lnTo>
                    <a:lnTo>
                      <a:pt x="24350" y="349301"/>
                    </a:lnTo>
                    <a:lnTo>
                      <a:pt x="24522" y="116455"/>
                    </a:lnTo>
                    <a:lnTo>
                      <a:pt x="40462" y="78153"/>
                    </a:lnTo>
                    <a:lnTo>
                      <a:pt x="75710" y="57053"/>
                    </a:lnTo>
                    <a:lnTo>
                      <a:pt x="90131" y="55461"/>
                    </a:lnTo>
                    <a:lnTo>
                      <a:pt x="174444" y="55461"/>
                    </a:lnTo>
                    <a:lnTo>
                      <a:pt x="174261" y="55264"/>
                    </a:lnTo>
                    <a:lnTo>
                      <a:pt x="163902" y="46960"/>
                    </a:lnTo>
                    <a:lnTo>
                      <a:pt x="152407" y="40246"/>
                    </a:lnTo>
                    <a:lnTo>
                      <a:pt x="139952" y="35269"/>
                    </a:lnTo>
                    <a:lnTo>
                      <a:pt x="126715" y="32175"/>
                    </a:lnTo>
                    <a:lnTo>
                      <a:pt x="112873" y="31111"/>
                    </a:lnTo>
                    <a:close/>
                  </a:path>
                  <a:path w="369570" h="440054">
                    <a:moveTo>
                      <a:pt x="365836" y="22766"/>
                    </a:moveTo>
                    <a:lnTo>
                      <a:pt x="331499" y="22766"/>
                    </a:lnTo>
                    <a:lnTo>
                      <a:pt x="339289" y="24385"/>
                    </a:lnTo>
                    <a:lnTo>
                      <a:pt x="343048" y="29752"/>
                    </a:lnTo>
                    <a:lnTo>
                      <a:pt x="344951" y="32500"/>
                    </a:lnTo>
                    <a:lnTo>
                      <a:pt x="345701" y="35780"/>
                    </a:lnTo>
                    <a:lnTo>
                      <a:pt x="345146" y="39025"/>
                    </a:lnTo>
                    <a:lnTo>
                      <a:pt x="344632" y="42169"/>
                    </a:lnTo>
                    <a:lnTo>
                      <a:pt x="342912" y="44876"/>
                    </a:lnTo>
                    <a:lnTo>
                      <a:pt x="190658" y="150811"/>
                    </a:lnTo>
                    <a:lnTo>
                      <a:pt x="189848" y="151384"/>
                    </a:lnTo>
                    <a:lnTo>
                      <a:pt x="188761" y="151857"/>
                    </a:lnTo>
                    <a:lnTo>
                      <a:pt x="187336" y="152271"/>
                    </a:lnTo>
                    <a:lnTo>
                      <a:pt x="178678" y="154889"/>
                    </a:lnTo>
                    <a:lnTo>
                      <a:pt x="178503" y="354127"/>
                    </a:lnTo>
                    <a:lnTo>
                      <a:pt x="162541" y="392422"/>
                    </a:lnTo>
                    <a:lnTo>
                      <a:pt x="127289" y="413514"/>
                    </a:lnTo>
                    <a:lnTo>
                      <a:pt x="112873" y="415105"/>
                    </a:lnTo>
                    <a:lnTo>
                      <a:pt x="174124" y="415105"/>
                    </a:lnTo>
                    <a:lnTo>
                      <a:pt x="198435" y="377660"/>
                    </a:lnTo>
                    <a:lnTo>
                      <a:pt x="203004" y="171798"/>
                    </a:lnTo>
                    <a:lnTo>
                      <a:pt x="203536" y="171479"/>
                    </a:lnTo>
                    <a:lnTo>
                      <a:pt x="360662" y="60701"/>
                    </a:lnTo>
                    <a:lnTo>
                      <a:pt x="369362" y="33713"/>
                    </a:lnTo>
                    <a:lnTo>
                      <a:pt x="365836" y="22766"/>
                    </a:lnTo>
                    <a:close/>
                  </a:path>
                  <a:path w="369570" h="440054">
                    <a:moveTo>
                      <a:pt x="174444" y="55461"/>
                    </a:moveTo>
                    <a:lnTo>
                      <a:pt x="90131" y="55461"/>
                    </a:lnTo>
                    <a:lnTo>
                      <a:pt x="121478" y="56023"/>
                    </a:lnTo>
                    <a:lnTo>
                      <a:pt x="134921" y="59263"/>
                    </a:lnTo>
                    <a:lnTo>
                      <a:pt x="166798" y="83572"/>
                    </a:lnTo>
                    <a:lnTo>
                      <a:pt x="180971" y="127495"/>
                    </a:lnTo>
                    <a:lnTo>
                      <a:pt x="254910" y="76053"/>
                    </a:lnTo>
                    <a:lnTo>
                      <a:pt x="190859" y="76053"/>
                    </a:lnTo>
                    <a:lnTo>
                      <a:pt x="183305" y="65010"/>
                    </a:lnTo>
                    <a:lnTo>
                      <a:pt x="174444" y="55461"/>
                    </a:lnTo>
                    <a:close/>
                  </a:path>
                  <a:path w="369570" h="440054">
                    <a:moveTo>
                      <a:pt x="332847" y="0"/>
                    </a:moveTo>
                    <a:lnTo>
                      <a:pt x="325488" y="0"/>
                    </a:lnTo>
                    <a:lnTo>
                      <a:pt x="318408" y="2216"/>
                    </a:lnTo>
                    <a:lnTo>
                      <a:pt x="312356" y="6430"/>
                    </a:lnTo>
                    <a:lnTo>
                      <a:pt x="190859" y="76053"/>
                    </a:lnTo>
                    <a:lnTo>
                      <a:pt x="254910" y="76053"/>
                    </a:lnTo>
                    <a:lnTo>
                      <a:pt x="331499" y="22766"/>
                    </a:lnTo>
                    <a:lnTo>
                      <a:pt x="365836" y="22766"/>
                    </a:lnTo>
                    <a:lnTo>
                      <a:pt x="365775" y="22579"/>
                    </a:lnTo>
                    <a:lnTo>
                      <a:pt x="356957" y="9076"/>
                    </a:lnTo>
                    <a:lnTo>
                      <a:pt x="345771" y="2370"/>
                    </a:lnTo>
                    <a:lnTo>
                      <a:pt x="3328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object 156">
                <a:extLst>
                  <a:ext uri="{FF2B5EF4-FFF2-40B4-BE49-F238E27FC236}">
                    <a16:creationId xmlns:a16="http://schemas.microsoft.com/office/drawing/2014/main" id="{D074E951-D0CF-4F48-A79D-C8AE90EC1D06}"/>
                  </a:ext>
                </a:extLst>
              </p:cNvPr>
              <p:cNvSpPr txBox="1"/>
              <p:nvPr/>
            </p:nvSpPr>
            <p:spPr>
              <a:xfrm>
                <a:off x="7134181" y="1951733"/>
                <a:ext cx="1024890" cy="54483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9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Universidades Institutos Colegios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12" name="Rectángulo 111"/>
          <p:cNvSpPr/>
          <p:nvPr/>
        </p:nvSpPr>
        <p:spPr>
          <a:xfrm>
            <a:off x="7640998" y="2925328"/>
            <a:ext cx="24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 Ciencia y la Educación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101464" y="2955435"/>
            <a:ext cx="4626588" cy="16435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Detección precoz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Guardianes de la normativa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Guardianes del medio</a:t>
            </a:r>
          </a:p>
        </p:txBody>
      </p:sp>
      <p:grpSp>
        <p:nvGrpSpPr>
          <p:cNvPr id="113" name="Grupo 112"/>
          <p:cNvGrpSpPr/>
          <p:nvPr/>
        </p:nvGrpSpPr>
        <p:grpSpPr>
          <a:xfrm>
            <a:off x="5331544" y="532668"/>
            <a:ext cx="1548000" cy="1781985"/>
            <a:chOff x="5667828" y="1160332"/>
            <a:chExt cx="1548000" cy="1781985"/>
          </a:xfrm>
        </p:grpSpPr>
        <p:sp>
          <p:nvSpPr>
            <p:cNvPr id="114" name="Rectángulo 113">
              <a:hlinkClick r:id="rId5"/>
              <a:extLst>
                <a:ext uri="{FF2B5EF4-FFF2-40B4-BE49-F238E27FC236}">
                  <a16:creationId xmlns:a16="http://schemas.microsoft.com/office/drawing/2014/main" id="{5CB260F7-6AB5-4D63-8BBA-B4572765460F}"/>
                </a:ext>
              </a:extLst>
            </p:cNvPr>
            <p:cNvSpPr/>
            <p:nvPr/>
          </p:nvSpPr>
          <p:spPr>
            <a:xfrm>
              <a:off x="5667828" y="1160332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5" name="Grupo 114">
              <a:extLst>
                <a:ext uri="{FF2B5EF4-FFF2-40B4-BE49-F238E27FC236}">
                  <a16:creationId xmlns:a16="http://schemas.microsoft.com/office/drawing/2014/main" id="{57754760-0355-48C4-A97A-A14AE63783E7}"/>
                </a:ext>
              </a:extLst>
            </p:cNvPr>
            <p:cNvGrpSpPr/>
            <p:nvPr/>
          </p:nvGrpSpPr>
          <p:grpSpPr>
            <a:xfrm>
              <a:off x="6045417" y="1643375"/>
              <a:ext cx="812800" cy="1105293"/>
              <a:chOff x="3318748" y="1230146"/>
              <a:chExt cx="812800" cy="1105293"/>
            </a:xfrm>
          </p:grpSpPr>
          <p:sp>
            <p:nvSpPr>
              <p:cNvPr id="116" name="object 54">
                <a:extLst>
                  <a:ext uri="{FF2B5EF4-FFF2-40B4-BE49-F238E27FC236}">
                    <a16:creationId xmlns:a16="http://schemas.microsoft.com/office/drawing/2014/main" id="{9645AAA5-0312-448B-A401-DBE7DF2B6F06}"/>
                  </a:ext>
                </a:extLst>
              </p:cNvPr>
              <p:cNvSpPr/>
              <p:nvPr/>
            </p:nvSpPr>
            <p:spPr>
              <a:xfrm>
                <a:off x="3433095" y="1264725"/>
                <a:ext cx="273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3685">
                    <a:moveTo>
                      <a:pt x="0" y="0"/>
                    </a:moveTo>
                    <a:lnTo>
                      <a:pt x="273549" y="0"/>
                    </a:lnTo>
                  </a:path>
                </a:pathLst>
              </a:custGeom>
              <a:ln w="47446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object 55">
                <a:extLst>
                  <a:ext uri="{FF2B5EF4-FFF2-40B4-BE49-F238E27FC236}">
                    <a16:creationId xmlns:a16="http://schemas.microsoft.com/office/drawing/2014/main" id="{B7184018-2C39-4123-A55F-CF478258AE9F}"/>
                  </a:ext>
                </a:extLst>
              </p:cNvPr>
              <p:cNvSpPr/>
              <p:nvPr/>
            </p:nvSpPr>
            <p:spPr>
              <a:xfrm>
                <a:off x="3421600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4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4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object 56">
                <a:extLst>
                  <a:ext uri="{FF2B5EF4-FFF2-40B4-BE49-F238E27FC236}">
                    <a16:creationId xmlns:a16="http://schemas.microsoft.com/office/drawing/2014/main" id="{88AAB2B2-761F-4181-BC0C-3E78041E640D}"/>
                  </a:ext>
                </a:extLst>
              </p:cNvPr>
              <p:cNvSpPr/>
              <p:nvPr/>
            </p:nvSpPr>
            <p:spPr>
              <a:xfrm>
                <a:off x="3433085" y="1318467"/>
                <a:ext cx="64706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647064" h="523240">
                    <a:moveTo>
                      <a:pt x="273543" y="0"/>
                    </a:moveTo>
                    <a:lnTo>
                      <a:pt x="0" y="0"/>
                    </a:lnTo>
                    <a:lnTo>
                      <a:pt x="93807" y="522624"/>
                    </a:lnTo>
                    <a:lnTo>
                      <a:pt x="179742" y="522624"/>
                    </a:lnTo>
                    <a:lnTo>
                      <a:pt x="226651" y="261315"/>
                    </a:lnTo>
                    <a:lnTo>
                      <a:pt x="599711" y="261315"/>
                    </a:lnTo>
                    <a:lnTo>
                      <a:pt x="613353" y="185315"/>
                    </a:lnTo>
                    <a:lnTo>
                      <a:pt x="240298" y="185315"/>
                    </a:lnTo>
                    <a:lnTo>
                      <a:pt x="273543" y="0"/>
                    </a:lnTo>
                    <a:close/>
                  </a:path>
                  <a:path w="647064" h="523240">
                    <a:moveTo>
                      <a:pt x="599711" y="261315"/>
                    </a:moveTo>
                    <a:lnTo>
                      <a:pt x="419981" y="261315"/>
                    </a:lnTo>
                    <a:lnTo>
                      <a:pt x="466873" y="522624"/>
                    </a:lnTo>
                    <a:lnTo>
                      <a:pt x="552808" y="522624"/>
                    </a:lnTo>
                    <a:lnTo>
                      <a:pt x="599711" y="261315"/>
                    </a:lnTo>
                    <a:close/>
                  </a:path>
                  <a:path w="647064" h="523240">
                    <a:moveTo>
                      <a:pt x="646615" y="0"/>
                    </a:moveTo>
                    <a:lnTo>
                      <a:pt x="373066" y="0"/>
                    </a:lnTo>
                    <a:lnTo>
                      <a:pt x="406335" y="185315"/>
                    </a:lnTo>
                    <a:lnTo>
                      <a:pt x="613353" y="185315"/>
                    </a:lnTo>
                    <a:lnTo>
                      <a:pt x="64661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object 57">
                <a:extLst>
                  <a:ext uri="{FF2B5EF4-FFF2-40B4-BE49-F238E27FC236}">
                    <a16:creationId xmlns:a16="http://schemas.microsoft.com/office/drawing/2014/main" id="{2C4F52DF-CB30-4759-BD4C-07410C358724}"/>
                  </a:ext>
                </a:extLst>
              </p:cNvPr>
              <p:cNvSpPr/>
              <p:nvPr/>
            </p:nvSpPr>
            <p:spPr>
              <a:xfrm>
                <a:off x="3421168" y="1306963"/>
                <a:ext cx="670560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670560" h="546100">
                    <a:moveTo>
                      <a:pt x="288874" y="0"/>
                    </a:moveTo>
                    <a:lnTo>
                      <a:pt x="8522" y="0"/>
                    </a:lnTo>
                    <a:lnTo>
                      <a:pt x="5295" y="1507"/>
                    </a:lnTo>
                    <a:lnTo>
                      <a:pt x="927" y="6743"/>
                    </a:lnTo>
                    <a:lnTo>
                      <a:pt x="0" y="10183"/>
                    </a:lnTo>
                    <a:lnTo>
                      <a:pt x="608" y="13528"/>
                    </a:lnTo>
                    <a:lnTo>
                      <a:pt x="94416" y="536159"/>
                    </a:lnTo>
                    <a:lnTo>
                      <a:pt x="95385" y="541638"/>
                    </a:lnTo>
                    <a:lnTo>
                      <a:pt x="100172" y="545633"/>
                    </a:lnTo>
                    <a:lnTo>
                      <a:pt x="197224" y="545633"/>
                    </a:lnTo>
                    <a:lnTo>
                      <a:pt x="201988" y="541638"/>
                    </a:lnTo>
                    <a:lnTo>
                      <a:pt x="202981" y="536159"/>
                    </a:lnTo>
                    <a:lnTo>
                      <a:pt x="205409" y="522630"/>
                    </a:lnTo>
                    <a:lnTo>
                      <a:pt x="115344" y="522630"/>
                    </a:lnTo>
                    <a:lnTo>
                      <a:pt x="25668" y="23002"/>
                    </a:lnTo>
                    <a:lnTo>
                      <a:pt x="295079" y="23002"/>
                    </a:lnTo>
                    <a:lnTo>
                      <a:pt x="297379" y="10183"/>
                    </a:lnTo>
                    <a:lnTo>
                      <a:pt x="296469" y="6743"/>
                    </a:lnTo>
                    <a:lnTo>
                      <a:pt x="292095" y="1507"/>
                    </a:lnTo>
                    <a:lnTo>
                      <a:pt x="288874" y="0"/>
                    </a:lnTo>
                    <a:close/>
                  </a:path>
                  <a:path w="670560" h="546100">
                    <a:moveTo>
                      <a:pt x="445631" y="284306"/>
                    </a:moveTo>
                    <a:lnTo>
                      <a:pt x="422274" y="284306"/>
                    </a:lnTo>
                    <a:lnTo>
                      <a:pt x="467488" y="536159"/>
                    </a:lnTo>
                    <a:lnTo>
                      <a:pt x="468457" y="541638"/>
                    </a:lnTo>
                    <a:lnTo>
                      <a:pt x="473244" y="545633"/>
                    </a:lnTo>
                    <a:lnTo>
                      <a:pt x="570291" y="545633"/>
                    </a:lnTo>
                    <a:lnTo>
                      <a:pt x="575060" y="541638"/>
                    </a:lnTo>
                    <a:lnTo>
                      <a:pt x="578472" y="522630"/>
                    </a:lnTo>
                    <a:lnTo>
                      <a:pt x="488410" y="522630"/>
                    </a:lnTo>
                    <a:lnTo>
                      <a:pt x="445631" y="284306"/>
                    </a:lnTo>
                    <a:close/>
                  </a:path>
                  <a:path w="670560" h="546100">
                    <a:moveTo>
                      <a:pt x="437464" y="261327"/>
                    </a:moveTo>
                    <a:lnTo>
                      <a:pt x="232999" y="261327"/>
                    </a:lnTo>
                    <a:lnTo>
                      <a:pt x="228235" y="265298"/>
                    </a:lnTo>
                    <a:lnTo>
                      <a:pt x="227242" y="270777"/>
                    </a:lnTo>
                    <a:lnTo>
                      <a:pt x="182053" y="522630"/>
                    </a:lnTo>
                    <a:lnTo>
                      <a:pt x="205409" y="522630"/>
                    </a:lnTo>
                    <a:lnTo>
                      <a:pt x="248188" y="284306"/>
                    </a:lnTo>
                    <a:lnTo>
                      <a:pt x="445631" y="284306"/>
                    </a:lnTo>
                    <a:lnTo>
                      <a:pt x="442227" y="265298"/>
                    </a:lnTo>
                    <a:lnTo>
                      <a:pt x="437464" y="261327"/>
                    </a:lnTo>
                    <a:close/>
                  </a:path>
                  <a:path w="670560" h="546100">
                    <a:moveTo>
                      <a:pt x="668154" y="23002"/>
                    </a:moveTo>
                    <a:lnTo>
                      <a:pt x="644795" y="23002"/>
                    </a:lnTo>
                    <a:lnTo>
                      <a:pt x="555125" y="522630"/>
                    </a:lnTo>
                    <a:lnTo>
                      <a:pt x="578472" y="522630"/>
                    </a:lnTo>
                    <a:lnTo>
                      <a:pt x="668154" y="23002"/>
                    </a:lnTo>
                    <a:close/>
                  </a:path>
                  <a:path w="670560" h="546100">
                    <a:moveTo>
                      <a:pt x="295079" y="23002"/>
                    </a:moveTo>
                    <a:lnTo>
                      <a:pt x="271723" y="23002"/>
                    </a:lnTo>
                    <a:lnTo>
                      <a:pt x="240298" y="198134"/>
                    </a:lnTo>
                    <a:lnTo>
                      <a:pt x="241208" y="201574"/>
                    </a:lnTo>
                    <a:lnTo>
                      <a:pt x="245582" y="206799"/>
                    </a:lnTo>
                    <a:lnTo>
                      <a:pt x="248803" y="208324"/>
                    </a:lnTo>
                    <a:lnTo>
                      <a:pt x="421660" y="208324"/>
                    </a:lnTo>
                    <a:lnTo>
                      <a:pt x="424887" y="206799"/>
                    </a:lnTo>
                    <a:lnTo>
                      <a:pt x="429254" y="201574"/>
                    </a:lnTo>
                    <a:lnTo>
                      <a:pt x="430165" y="198134"/>
                    </a:lnTo>
                    <a:lnTo>
                      <a:pt x="429574" y="194795"/>
                    </a:lnTo>
                    <a:lnTo>
                      <a:pt x="427872" y="185315"/>
                    </a:lnTo>
                    <a:lnTo>
                      <a:pt x="265949" y="185315"/>
                    </a:lnTo>
                    <a:lnTo>
                      <a:pt x="295079" y="23002"/>
                    </a:lnTo>
                    <a:close/>
                  </a:path>
                  <a:path w="670560" h="546100">
                    <a:moveTo>
                      <a:pt x="661947" y="0"/>
                    </a:moveTo>
                    <a:lnTo>
                      <a:pt x="381588" y="0"/>
                    </a:lnTo>
                    <a:lnTo>
                      <a:pt x="378350" y="1507"/>
                    </a:lnTo>
                    <a:lnTo>
                      <a:pt x="376175" y="4137"/>
                    </a:lnTo>
                    <a:lnTo>
                      <a:pt x="374000" y="6743"/>
                    </a:lnTo>
                    <a:lnTo>
                      <a:pt x="373066" y="10183"/>
                    </a:lnTo>
                    <a:lnTo>
                      <a:pt x="373680" y="13528"/>
                    </a:lnTo>
                    <a:lnTo>
                      <a:pt x="404514" y="185315"/>
                    </a:lnTo>
                    <a:lnTo>
                      <a:pt x="427872" y="185315"/>
                    </a:lnTo>
                    <a:lnTo>
                      <a:pt x="398740" y="23002"/>
                    </a:lnTo>
                    <a:lnTo>
                      <a:pt x="668154" y="23002"/>
                    </a:lnTo>
                    <a:lnTo>
                      <a:pt x="669854" y="13528"/>
                    </a:lnTo>
                    <a:lnTo>
                      <a:pt x="670445" y="10183"/>
                    </a:lnTo>
                    <a:lnTo>
                      <a:pt x="669535" y="6743"/>
                    </a:lnTo>
                    <a:lnTo>
                      <a:pt x="665168" y="1507"/>
                    </a:lnTo>
                    <a:lnTo>
                      <a:pt x="661947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object 58">
                <a:extLst>
                  <a:ext uri="{FF2B5EF4-FFF2-40B4-BE49-F238E27FC236}">
                    <a16:creationId xmlns:a16="http://schemas.microsoft.com/office/drawing/2014/main" id="{822ED4E1-E41C-491E-B116-25F620531066}"/>
                  </a:ext>
                </a:extLst>
              </p:cNvPr>
              <p:cNvSpPr/>
              <p:nvPr/>
            </p:nvSpPr>
            <p:spPr>
              <a:xfrm>
                <a:off x="3806161" y="1264731"/>
                <a:ext cx="273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3685">
                    <a:moveTo>
                      <a:pt x="0" y="0"/>
                    </a:moveTo>
                    <a:lnTo>
                      <a:pt x="273549" y="0"/>
                    </a:lnTo>
                  </a:path>
                </a:pathLst>
              </a:custGeom>
              <a:ln w="47446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object 59">
                <a:extLst>
                  <a:ext uri="{FF2B5EF4-FFF2-40B4-BE49-F238E27FC236}">
                    <a16:creationId xmlns:a16="http://schemas.microsoft.com/office/drawing/2014/main" id="{855A8DAE-259F-4253-9877-DE11B5D14A0D}"/>
                  </a:ext>
                </a:extLst>
              </p:cNvPr>
              <p:cNvSpPr/>
              <p:nvPr/>
            </p:nvSpPr>
            <p:spPr>
              <a:xfrm>
                <a:off x="3794671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5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5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object 159">
                <a:extLst>
                  <a:ext uri="{FF2B5EF4-FFF2-40B4-BE49-F238E27FC236}">
                    <a16:creationId xmlns:a16="http://schemas.microsoft.com/office/drawing/2014/main" id="{79ADA294-FD74-4355-8E0E-1BF4A8B2BB86}"/>
                  </a:ext>
                </a:extLst>
              </p:cNvPr>
              <p:cNvSpPr txBox="1"/>
              <p:nvPr/>
            </p:nvSpPr>
            <p:spPr>
              <a:xfrm>
                <a:off x="3318748" y="1951899"/>
                <a:ext cx="812800" cy="38354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65" marR="5080" indent="-63500">
                  <a:lnSpc>
                    <a:spcPts val="151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Agente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</a:t>
                </a:r>
                <a:r>
                  <a:rPr sz="1300" b="1" spc="2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de vigilanci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23" name="Rectángulo 122"/>
          <p:cNvSpPr/>
          <p:nvPr/>
        </p:nvSpPr>
        <p:spPr>
          <a:xfrm>
            <a:off x="4925248" y="2441631"/>
            <a:ext cx="244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los agentes de vigilancia</a:t>
            </a:r>
          </a:p>
        </p:txBody>
      </p:sp>
    </p:spTree>
    <p:extLst>
      <p:ext uri="{BB962C8B-B14F-4D97-AF65-F5344CB8AC3E}">
        <p14:creationId xmlns:p14="http://schemas.microsoft.com/office/powerpoint/2010/main" val="31787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823247" y="1163606"/>
            <a:ext cx="10545338" cy="46528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2263" y="2267734"/>
            <a:ext cx="1548000" cy="1781985"/>
            <a:chOff x="417216" y="1159651"/>
            <a:chExt cx="1548000" cy="178198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8A93467C-B180-47E8-B32B-CF9143215CAA}"/>
                </a:ext>
              </a:extLst>
            </p:cNvPr>
            <p:cNvSpPr/>
            <p:nvPr/>
          </p:nvSpPr>
          <p:spPr>
            <a:xfrm>
              <a:off x="417216" y="1159651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63F48CE-FE20-4DCC-8952-D288C31797C0}"/>
                </a:ext>
              </a:extLst>
            </p:cNvPr>
            <p:cNvGrpSpPr/>
            <p:nvPr/>
          </p:nvGrpSpPr>
          <p:grpSpPr>
            <a:xfrm>
              <a:off x="570573" y="1362603"/>
              <a:ext cx="1252220" cy="1191075"/>
              <a:chOff x="1021094" y="960713"/>
              <a:chExt cx="1252220" cy="1191075"/>
            </a:xfrm>
          </p:grpSpPr>
          <p:sp>
            <p:nvSpPr>
              <p:cNvPr id="85" name="object 60">
                <a:extLst>
                  <a:ext uri="{FF2B5EF4-FFF2-40B4-BE49-F238E27FC236}">
                    <a16:creationId xmlns:a16="http://schemas.microsoft.com/office/drawing/2014/main" id="{9323E941-AB35-4E44-B909-6AD5CECE1CAE}"/>
                  </a:ext>
                </a:extLst>
              </p:cNvPr>
              <p:cNvSpPr/>
              <p:nvPr/>
            </p:nvSpPr>
            <p:spPr>
              <a:xfrm>
                <a:off x="1213438" y="1825890"/>
                <a:ext cx="862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2964">
                    <a:moveTo>
                      <a:pt x="0" y="0"/>
                    </a:moveTo>
                    <a:lnTo>
                      <a:pt x="862434" y="0"/>
                    </a:lnTo>
                  </a:path>
                </a:pathLst>
              </a:custGeom>
              <a:ln w="36830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object 61">
                <a:extLst>
                  <a:ext uri="{FF2B5EF4-FFF2-40B4-BE49-F238E27FC236}">
                    <a16:creationId xmlns:a16="http://schemas.microsoft.com/office/drawing/2014/main" id="{D33D9E73-C515-40C8-BFEA-A264149B685F}"/>
                  </a:ext>
                </a:extLst>
              </p:cNvPr>
              <p:cNvSpPr/>
              <p:nvPr/>
            </p:nvSpPr>
            <p:spPr>
              <a:xfrm>
                <a:off x="1213438" y="166079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20"/>
                    </a:moveTo>
                    <a:lnTo>
                      <a:pt x="67755" y="147320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2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object 62">
                <a:extLst>
                  <a:ext uri="{FF2B5EF4-FFF2-40B4-BE49-F238E27FC236}">
                    <a16:creationId xmlns:a16="http://schemas.microsoft.com/office/drawing/2014/main" id="{EFCFB0A6-5AE5-4700-98E4-5364BBAB4053}"/>
                  </a:ext>
                </a:extLst>
              </p:cNvPr>
              <p:cNvSpPr/>
              <p:nvPr/>
            </p:nvSpPr>
            <p:spPr>
              <a:xfrm>
                <a:off x="1213438" y="1634119"/>
                <a:ext cx="862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2964">
                    <a:moveTo>
                      <a:pt x="0" y="0"/>
                    </a:moveTo>
                    <a:lnTo>
                      <a:pt x="862434" y="0"/>
                    </a:lnTo>
                  </a:path>
                </a:pathLst>
              </a:custGeom>
              <a:ln w="54609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bject 63">
                <a:extLst>
                  <a:ext uri="{FF2B5EF4-FFF2-40B4-BE49-F238E27FC236}">
                    <a16:creationId xmlns:a16="http://schemas.microsoft.com/office/drawing/2014/main" id="{95D70816-FDAF-4F8C-BFA8-96D742B92A33}"/>
                  </a:ext>
                </a:extLst>
              </p:cNvPr>
              <p:cNvSpPr/>
              <p:nvPr/>
            </p:nvSpPr>
            <p:spPr>
              <a:xfrm>
                <a:off x="1213438" y="146013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19"/>
                    </a:moveTo>
                    <a:lnTo>
                      <a:pt x="67755" y="147319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1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bject 64">
                <a:extLst>
                  <a:ext uri="{FF2B5EF4-FFF2-40B4-BE49-F238E27FC236}">
                    <a16:creationId xmlns:a16="http://schemas.microsoft.com/office/drawing/2014/main" id="{2A54E5D5-4E7C-4082-9414-BEEC8157A97D}"/>
                  </a:ext>
                </a:extLst>
              </p:cNvPr>
              <p:cNvSpPr/>
              <p:nvPr/>
            </p:nvSpPr>
            <p:spPr>
              <a:xfrm>
                <a:off x="1213438" y="1372500"/>
                <a:ext cx="86296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87629">
                    <a:moveTo>
                      <a:pt x="0" y="87630"/>
                    </a:moveTo>
                    <a:lnTo>
                      <a:pt x="862434" y="87630"/>
                    </a:lnTo>
                    <a:lnTo>
                      <a:pt x="862434" y="0"/>
                    </a:lnTo>
                    <a:lnTo>
                      <a:pt x="0" y="0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object 65">
                <a:extLst>
                  <a:ext uri="{FF2B5EF4-FFF2-40B4-BE49-F238E27FC236}">
                    <a16:creationId xmlns:a16="http://schemas.microsoft.com/office/drawing/2014/main" id="{B6751F81-F02F-4E2F-A6E1-0810E9DB0ACA}"/>
                  </a:ext>
                </a:extLst>
              </p:cNvPr>
              <p:cNvSpPr/>
              <p:nvPr/>
            </p:nvSpPr>
            <p:spPr>
              <a:xfrm>
                <a:off x="1340685" y="1660348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66">
                <a:extLst>
                  <a:ext uri="{FF2B5EF4-FFF2-40B4-BE49-F238E27FC236}">
                    <a16:creationId xmlns:a16="http://schemas.microsoft.com/office/drawing/2014/main" id="{DE7C5D60-DC0F-4645-98C6-168D1CC9124D}"/>
                  </a:ext>
                </a:extLst>
              </p:cNvPr>
              <p:cNvSpPr/>
              <p:nvPr/>
            </p:nvSpPr>
            <p:spPr>
              <a:xfrm>
                <a:off x="2014973" y="1660348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67">
                <a:extLst>
                  <a:ext uri="{FF2B5EF4-FFF2-40B4-BE49-F238E27FC236}">
                    <a16:creationId xmlns:a16="http://schemas.microsoft.com/office/drawing/2014/main" id="{BDD2C4B5-C389-4274-BAF9-38B4D0018711}"/>
                  </a:ext>
                </a:extLst>
              </p:cNvPr>
              <p:cNvSpPr/>
              <p:nvPr/>
            </p:nvSpPr>
            <p:spPr>
              <a:xfrm>
                <a:off x="1340685" y="1459825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68">
                <a:extLst>
                  <a:ext uri="{FF2B5EF4-FFF2-40B4-BE49-F238E27FC236}">
                    <a16:creationId xmlns:a16="http://schemas.microsoft.com/office/drawing/2014/main" id="{981C9F07-11E0-4DB5-9368-47336F27DCE9}"/>
                  </a:ext>
                </a:extLst>
              </p:cNvPr>
              <p:cNvSpPr/>
              <p:nvPr/>
            </p:nvSpPr>
            <p:spPr>
              <a:xfrm>
                <a:off x="2014973" y="1459825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bject 69">
                <a:extLst>
                  <a:ext uri="{FF2B5EF4-FFF2-40B4-BE49-F238E27FC236}">
                    <a16:creationId xmlns:a16="http://schemas.microsoft.com/office/drawing/2014/main" id="{1F55A405-DD53-4989-B680-67DFD86C40FA}"/>
                  </a:ext>
                </a:extLst>
              </p:cNvPr>
              <p:cNvSpPr/>
              <p:nvPr/>
            </p:nvSpPr>
            <p:spPr>
              <a:xfrm>
                <a:off x="1204065" y="1362738"/>
                <a:ext cx="881380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881380" h="490220">
                    <a:moveTo>
                      <a:pt x="876997" y="0"/>
                    </a:moveTo>
                    <a:lnTo>
                      <a:pt x="4196" y="0"/>
                    </a:lnTo>
                    <a:lnTo>
                      <a:pt x="0" y="4214"/>
                    </a:lnTo>
                    <a:lnTo>
                      <a:pt x="0" y="485668"/>
                    </a:lnTo>
                    <a:lnTo>
                      <a:pt x="4196" y="489858"/>
                    </a:lnTo>
                    <a:lnTo>
                      <a:pt x="876997" y="489858"/>
                    </a:lnTo>
                    <a:lnTo>
                      <a:pt x="881187" y="485668"/>
                    </a:lnTo>
                    <a:lnTo>
                      <a:pt x="881187" y="471105"/>
                    </a:lnTo>
                    <a:lnTo>
                      <a:pt x="18753" y="471105"/>
                    </a:lnTo>
                    <a:lnTo>
                      <a:pt x="18753" y="18747"/>
                    </a:lnTo>
                    <a:lnTo>
                      <a:pt x="881187" y="18747"/>
                    </a:lnTo>
                    <a:lnTo>
                      <a:pt x="881187" y="4214"/>
                    </a:lnTo>
                    <a:lnTo>
                      <a:pt x="876997" y="0"/>
                    </a:lnTo>
                    <a:close/>
                  </a:path>
                  <a:path w="881380" h="490220">
                    <a:moveTo>
                      <a:pt x="881187" y="18747"/>
                    </a:moveTo>
                    <a:lnTo>
                      <a:pt x="862457" y="18747"/>
                    </a:lnTo>
                    <a:lnTo>
                      <a:pt x="862457" y="471105"/>
                    </a:lnTo>
                    <a:lnTo>
                      <a:pt x="881187" y="471105"/>
                    </a:lnTo>
                    <a:lnTo>
                      <a:pt x="881187" y="18747"/>
                    </a:lnTo>
                    <a:close/>
                  </a:path>
                  <a:path w="881380" h="490220">
                    <a:moveTo>
                      <a:pt x="141792" y="288242"/>
                    </a:moveTo>
                    <a:lnTo>
                      <a:pt x="71933" y="288242"/>
                    </a:lnTo>
                    <a:lnTo>
                      <a:pt x="67743" y="292456"/>
                    </a:lnTo>
                    <a:lnTo>
                      <a:pt x="67743" y="450614"/>
                    </a:lnTo>
                    <a:lnTo>
                      <a:pt x="71933" y="454828"/>
                    </a:lnTo>
                    <a:lnTo>
                      <a:pt x="141792" y="454828"/>
                    </a:lnTo>
                    <a:lnTo>
                      <a:pt x="145982" y="450614"/>
                    </a:lnTo>
                    <a:lnTo>
                      <a:pt x="145982" y="436081"/>
                    </a:lnTo>
                    <a:lnTo>
                      <a:pt x="86490" y="436081"/>
                    </a:lnTo>
                    <a:lnTo>
                      <a:pt x="86490" y="306989"/>
                    </a:lnTo>
                    <a:lnTo>
                      <a:pt x="145982" y="306989"/>
                    </a:lnTo>
                    <a:lnTo>
                      <a:pt x="145982" y="292456"/>
                    </a:lnTo>
                    <a:lnTo>
                      <a:pt x="141792" y="288242"/>
                    </a:lnTo>
                    <a:close/>
                  </a:path>
                  <a:path w="881380" h="490220">
                    <a:moveTo>
                      <a:pt x="816080" y="288242"/>
                    </a:moveTo>
                    <a:lnTo>
                      <a:pt x="746244" y="288242"/>
                    </a:lnTo>
                    <a:lnTo>
                      <a:pt x="742048" y="292456"/>
                    </a:lnTo>
                    <a:lnTo>
                      <a:pt x="742048" y="450614"/>
                    </a:lnTo>
                    <a:lnTo>
                      <a:pt x="746244" y="454828"/>
                    </a:lnTo>
                    <a:lnTo>
                      <a:pt x="816080" y="454828"/>
                    </a:lnTo>
                    <a:lnTo>
                      <a:pt x="820270" y="450614"/>
                    </a:lnTo>
                    <a:lnTo>
                      <a:pt x="820270" y="436081"/>
                    </a:lnTo>
                    <a:lnTo>
                      <a:pt x="760778" y="436081"/>
                    </a:lnTo>
                    <a:lnTo>
                      <a:pt x="760778" y="306989"/>
                    </a:lnTo>
                    <a:lnTo>
                      <a:pt x="820270" y="306989"/>
                    </a:lnTo>
                    <a:lnTo>
                      <a:pt x="820270" y="292456"/>
                    </a:lnTo>
                    <a:lnTo>
                      <a:pt x="816080" y="288242"/>
                    </a:lnTo>
                    <a:close/>
                  </a:path>
                  <a:path w="881380" h="490220">
                    <a:moveTo>
                      <a:pt x="145982" y="306989"/>
                    </a:moveTo>
                    <a:lnTo>
                      <a:pt x="127253" y="306989"/>
                    </a:lnTo>
                    <a:lnTo>
                      <a:pt x="127253" y="436081"/>
                    </a:lnTo>
                    <a:lnTo>
                      <a:pt x="145982" y="436081"/>
                    </a:lnTo>
                    <a:lnTo>
                      <a:pt x="145982" y="306989"/>
                    </a:lnTo>
                    <a:close/>
                  </a:path>
                  <a:path w="881380" h="490220">
                    <a:moveTo>
                      <a:pt x="820270" y="306989"/>
                    </a:moveTo>
                    <a:lnTo>
                      <a:pt x="801541" y="306989"/>
                    </a:lnTo>
                    <a:lnTo>
                      <a:pt x="801541" y="436081"/>
                    </a:lnTo>
                    <a:lnTo>
                      <a:pt x="820270" y="436081"/>
                    </a:lnTo>
                    <a:lnTo>
                      <a:pt x="820270" y="306989"/>
                    </a:lnTo>
                    <a:close/>
                  </a:path>
                  <a:path w="881380" h="490220">
                    <a:moveTo>
                      <a:pt x="141792" y="87731"/>
                    </a:moveTo>
                    <a:lnTo>
                      <a:pt x="71933" y="87731"/>
                    </a:lnTo>
                    <a:lnTo>
                      <a:pt x="67743" y="91927"/>
                    </a:lnTo>
                    <a:lnTo>
                      <a:pt x="67743" y="250115"/>
                    </a:lnTo>
                    <a:lnTo>
                      <a:pt x="71933" y="254305"/>
                    </a:lnTo>
                    <a:lnTo>
                      <a:pt x="141792" y="254305"/>
                    </a:lnTo>
                    <a:lnTo>
                      <a:pt x="145982" y="250115"/>
                    </a:lnTo>
                    <a:lnTo>
                      <a:pt x="145982" y="235558"/>
                    </a:lnTo>
                    <a:lnTo>
                      <a:pt x="86490" y="235558"/>
                    </a:lnTo>
                    <a:lnTo>
                      <a:pt x="86490" y="106467"/>
                    </a:lnTo>
                    <a:lnTo>
                      <a:pt x="145982" y="106467"/>
                    </a:lnTo>
                    <a:lnTo>
                      <a:pt x="145982" y="91927"/>
                    </a:lnTo>
                    <a:lnTo>
                      <a:pt x="141792" y="87731"/>
                    </a:lnTo>
                    <a:close/>
                  </a:path>
                  <a:path w="881380" h="490220">
                    <a:moveTo>
                      <a:pt x="816080" y="87731"/>
                    </a:moveTo>
                    <a:lnTo>
                      <a:pt x="746244" y="87731"/>
                    </a:lnTo>
                    <a:lnTo>
                      <a:pt x="742048" y="91927"/>
                    </a:lnTo>
                    <a:lnTo>
                      <a:pt x="742048" y="250115"/>
                    </a:lnTo>
                    <a:lnTo>
                      <a:pt x="746244" y="254305"/>
                    </a:lnTo>
                    <a:lnTo>
                      <a:pt x="816080" y="254305"/>
                    </a:lnTo>
                    <a:lnTo>
                      <a:pt x="820270" y="250115"/>
                    </a:lnTo>
                    <a:lnTo>
                      <a:pt x="820270" y="235558"/>
                    </a:lnTo>
                    <a:lnTo>
                      <a:pt x="760778" y="235558"/>
                    </a:lnTo>
                    <a:lnTo>
                      <a:pt x="760778" y="106467"/>
                    </a:lnTo>
                    <a:lnTo>
                      <a:pt x="820270" y="106467"/>
                    </a:lnTo>
                    <a:lnTo>
                      <a:pt x="820270" y="91927"/>
                    </a:lnTo>
                    <a:lnTo>
                      <a:pt x="816080" y="87731"/>
                    </a:lnTo>
                    <a:close/>
                  </a:path>
                  <a:path w="881380" h="490220">
                    <a:moveTo>
                      <a:pt x="145982" y="106467"/>
                    </a:moveTo>
                    <a:lnTo>
                      <a:pt x="127253" y="106467"/>
                    </a:lnTo>
                    <a:lnTo>
                      <a:pt x="127253" y="235558"/>
                    </a:lnTo>
                    <a:lnTo>
                      <a:pt x="145982" y="235558"/>
                    </a:lnTo>
                    <a:lnTo>
                      <a:pt x="145982" y="106467"/>
                    </a:lnTo>
                    <a:close/>
                  </a:path>
                  <a:path w="881380" h="490220">
                    <a:moveTo>
                      <a:pt x="820270" y="106467"/>
                    </a:moveTo>
                    <a:lnTo>
                      <a:pt x="801541" y="106467"/>
                    </a:lnTo>
                    <a:lnTo>
                      <a:pt x="801541" y="235558"/>
                    </a:lnTo>
                    <a:lnTo>
                      <a:pt x="820270" y="235558"/>
                    </a:lnTo>
                    <a:lnTo>
                      <a:pt x="820270" y="106467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bject 70">
                <a:extLst>
                  <a:ext uri="{FF2B5EF4-FFF2-40B4-BE49-F238E27FC236}">
                    <a16:creationId xmlns:a16="http://schemas.microsoft.com/office/drawing/2014/main" id="{67DB515F-D938-49AD-AAF9-D9D1C8E9D008}"/>
                  </a:ext>
                </a:extLst>
              </p:cNvPr>
              <p:cNvSpPr/>
              <p:nvPr/>
            </p:nvSpPr>
            <p:spPr>
              <a:xfrm>
                <a:off x="1433760" y="1290313"/>
                <a:ext cx="4222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57784">
                    <a:moveTo>
                      <a:pt x="421784" y="57553"/>
                    </a:moveTo>
                    <a:lnTo>
                      <a:pt x="0" y="57553"/>
                    </a:lnTo>
                    <a:lnTo>
                      <a:pt x="0" y="0"/>
                    </a:lnTo>
                    <a:lnTo>
                      <a:pt x="421784" y="0"/>
                    </a:lnTo>
                    <a:lnTo>
                      <a:pt x="421784" y="57553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bject 71">
                <a:extLst>
                  <a:ext uri="{FF2B5EF4-FFF2-40B4-BE49-F238E27FC236}">
                    <a16:creationId xmlns:a16="http://schemas.microsoft.com/office/drawing/2014/main" id="{98AB5384-97B6-442C-9A6A-8FD2B432CA9B}"/>
                  </a:ext>
                </a:extLst>
              </p:cNvPr>
              <p:cNvSpPr/>
              <p:nvPr/>
            </p:nvSpPr>
            <p:spPr>
              <a:xfrm>
                <a:off x="1424397" y="1280937"/>
                <a:ext cx="4406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76834">
                    <a:moveTo>
                      <a:pt x="436341" y="0"/>
                    </a:moveTo>
                    <a:lnTo>
                      <a:pt x="4190" y="0"/>
                    </a:lnTo>
                    <a:lnTo>
                      <a:pt x="0" y="4196"/>
                    </a:lnTo>
                    <a:lnTo>
                      <a:pt x="0" y="72110"/>
                    </a:lnTo>
                    <a:lnTo>
                      <a:pt x="4190" y="76301"/>
                    </a:lnTo>
                    <a:lnTo>
                      <a:pt x="436341" y="76301"/>
                    </a:lnTo>
                    <a:lnTo>
                      <a:pt x="440531" y="72110"/>
                    </a:lnTo>
                    <a:lnTo>
                      <a:pt x="440531" y="57553"/>
                    </a:lnTo>
                    <a:lnTo>
                      <a:pt x="18747" y="57553"/>
                    </a:lnTo>
                    <a:lnTo>
                      <a:pt x="18747" y="18729"/>
                    </a:lnTo>
                    <a:lnTo>
                      <a:pt x="440531" y="18729"/>
                    </a:lnTo>
                    <a:lnTo>
                      <a:pt x="440531" y="4196"/>
                    </a:lnTo>
                    <a:lnTo>
                      <a:pt x="436341" y="0"/>
                    </a:lnTo>
                    <a:close/>
                  </a:path>
                  <a:path w="440689" h="76834">
                    <a:moveTo>
                      <a:pt x="440531" y="18729"/>
                    </a:moveTo>
                    <a:lnTo>
                      <a:pt x="421802" y="18729"/>
                    </a:lnTo>
                    <a:lnTo>
                      <a:pt x="421802" y="57553"/>
                    </a:lnTo>
                    <a:lnTo>
                      <a:pt x="440531" y="57553"/>
                    </a:lnTo>
                    <a:lnTo>
                      <a:pt x="440531" y="1872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bject 72">
                <a:extLst>
                  <a:ext uri="{FF2B5EF4-FFF2-40B4-BE49-F238E27FC236}">
                    <a16:creationId xmlns:a16="http://schemas.microsoft.com/office/drawing/2014/main" id="{FE49C337-C5E6-4BBD-B01B-33DB31A891DF}"/>
                  </a:ext>
                </a:extLst>
              </p:cNvPr>
              <p:cNvSpPr/>
              <p:nvPr/>
            </p:nvSpPr>
            <p:spPr>
              <a:xfrm>
                <a:off x="1396101" y="1380771"/>
                <a:ext cx="49847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449579">
                    <a:moveTo>
                      <a:pt x="497411" y="388432"/>
                    </a:moveTo>
                    <a:lnTo>
                      <a:pt x="3498" y="388432"/>
                    </a:lnTo>
                    <a:lnTo>
                      <a:pt x="3498" y="449237"/>
                    </a:lnTo>
                    <a:lnTo>
                      <a:pt x="497411" y="449237"/>
                    </a:lnTo>
                    <a:lnTo>
                      <a:pt x="497411" y="388432"/>
                    </a:lnTo>
                    <a:close/>
                  </a:path>
                  <a:path w="498475" h="449579">
                    <a:moveTo>
                      <a:pt x="93310" y="127265"/>
                    </a:moveTo>
                    <a:lnTo>
                      <a:pt x="53659" y="127265"/>
                    </a:lnTo>
                    <a:lnTo>
                      <a:pt x="53659" y="388432"/>
                    </a:lnTo>
                    <a:lnTo>
                      <a:pt x="93310" y="388432"/>
                    </a:lnTo>
                    <a:lnTo>
                      <a:pt x="93310" y="127265"/>
                    </a:lnTo>
                    <a:close/>
                  </a:path>
                  <a:path w="498475" h="449579">
                    <a:moveTo>
                      <a:pt x="202402" y="127265"/>
                    </a:moveTo>
                    <a:lnTo>
                      <a:pt x="162732" y="127265"/>
                    </a:lnTo>
                    <a:lnTo>
                      <a:pt x="162732" y="388432"/>
                    </a:lnTo>
                    <a:lnTo>
                      <a:pt x="202402" y="388432"/>
                    </a:lnTo>
                    <a:lnTo>
                      <a:pt x="202402" y="127265"/>
                    </a:lnTo>
                    <a:close/>
                  </a:path>
                  <a:path w="498475" h="449579">
                    <a:moveTo>
                      <a:pt x="334626" y="127265"/>
                    </a:moveTo>
                    <a:lnTo>
                      <a:pt x="294944" y="127265"/>
                    </a:lnTo>
                    <a:lnTo>
                      <a:pt x="294944" y="388432"/>
                    </a:lnTo>
                    <a:lnTo>
                      <a:pt x="334626" y="388432"/>
                    </a:lnTo>
                    <a:lnTo>
                      <a:pt x="334626" y="127265"/>
                    </a:lnTo>
                    <a:close/>
                  </a:path>
                  <a:path w="498475" h="449579">
                    <a:moveTo>
                      <a:pt x="453605" y="127265"/>
                    </a:moveTo>
                    <a:lnTo>
                      <a:pt x="413953" y="127265"/>
                    </a:lnTo>
                    <a:lnTo>
                      <a:pt x="413953" y="388432"/>
                    </a:lnTo>
                    <a:lnTo>
                      <a:pt x="453605" y="388432"/>
                    </a:lnTo>
                    <a:lnTo>
                      <a:pt x="453605" y="127265"/>
                    </a:lnTo>
                    <a:close/>
                  </a:path>
                  <a:path w="498475" h="449579">
                    <a:moveTo>
                      <a:pt x="249081" y="0"/>
                    </a:moveTo>
                    <a:lnTo>
                      <a:pt x="0" y="127265"/>
                    </a:lnTo>
                    <a:lnTo>
                      <a:pt x="498186" y="127265"/>
                    </a:lnTo>
                    <a:lnTo>
                      <a:pt x="24908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bject 73">
                <a:extLst>
                  <a:ext uri="{FF2B5EF4-FFF2-40B4-BE49-F238E27FC236}">
                    <a16:creationId xmlns:a16="http://schemas.microsoft.com/office/drawing/2014/main" id="{5A8ACAEA-452E-42FC-A0F9-58693F3F9039}"/>
                  </a:ext>
                </a:extLst>
              </p:cNvPr>
              <p:cNvSpPr/>
              <p:nvPr/>
            </p:nvSpPr>
            <p:spPr>
              <a:xfrm>
                <a:off x="1385971" y="1371046"/>
                <a:ext cx="51879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518794" h="468629">
                    <a:moveTo>
                      <a:pt x="260789" y="0"/>
                    </a:moveTo>
                    <a:lnTo>
                      <a:pt x="257627" y="0"/>
                    </a:lnTo>
                    <a:lnTo>
                      <a:pt x="1997" y="130610"/>
                    </a:lnTo>
                    <a:lnTo>
                      <a:pt x="0" y="134989"/>
                    </a:lnTo>
                    <a:lnTo>
                      <a:pt x="2021" y="143388"/>
                    </a:lnTo>
                    <a:lnTo>
                      <a:pt x="5797" y="146355"/>
                    </a:lnTo>
                    <a:lnTo>
                      <a:pt x="54409" y="146355"/>
                    </a:lnTo>
                    <a:lnTo>
                      <a:pt x="54409" y="388793"/>
                    </a:lnTo>
                    <a:lnTo>
                      <a:pt x="8463" y="388793"/>
                    </a:lnTo>
                    <a:lnTo>
                      <a:pt x="4255" y="392989"/>
                    </a:lnTo>
                    <a:lnTo>
                      <a:pt x="4255" y="464131"/>
                    </a:lnTo>
                    <a:lnTo>
                      <a:pt x="8463" y="468321"/>
                    </a:lnTo>
                    <a:lnTo>
                      <a:pt x="512725" y="468321"/>
                    </a:lnTo>
                    <a:lnTo>
                      <a:pt x="516915" y="464131"/>
                    </a:lnTo>
                    <a:lnTo>
                      <a:pt x="516915" y="449574"/>
                    </a:lnTo>
                    <a:lnTo>
                      <a:pt x="23002" y="449574"/>
                    </a:lnTo>
                    <a:lnTo>
                      <a:pt x="23002" y="407528"/>
                    </a:lnTo>
                    <a:lnTo>
                      <a:pt x="68966" y="407528"/>
                    </a:lnTo>
                    <a:lnTo>
                      <a:pt x="73156" y="403332"/>
                    </a:lnTo>
                    <a:lnTo>
                      <a:pt x="73156" y="131816"/>
                    </a:lnTo>
                    <a:lnTo>
                      <a:pt x="68966" y="127625"/>
                    </a:lnTo>
                    <a:lnTo>
                      <a:pt x="49049" y="127625"/>
                    </a:lnTo>
                    <a:lnTo>
                      <a:pt x="259211" y="20236"/>
                    </a:lnTo>
                    <a:lnTo>
                      <a:pt x="300416" y="20236"/>
                    </a:lnTo>
                    <a:lnTo>
                      <a:pt x="260789" y="0"/>
                    </a:lnTo>
                    <a:close/>
                  </a:path>
                  <a:path w="518794" h="468629">
                    <a:moveTo>
                      <a:pt x="300416" y="20236"/>
                    </a:moveTo>
                    <a:lnTo>
                      <a:pt x="259211" y="20236"/>
                    </a:lnTo>
                    <a:lnTo>
                      <a:pt x="469391" y="127625"/>
                    </a:lnTo>
                    <a:lnTo>
                      <a:pt x="458569" y="127625"/>
                    </a:lnTo>
                    <a:lnTo>
                      <a:pt x="454355" y="131816"/>
                    </a:lnTo>
                    <a:lnTo>
                      <a:pt x="454355" y="403332"/>
                    </a:lnTo>
                    <a:lnTo>
                      <a:pt x="458569" y="407528"/>
                    </a:lnTo>
                    <a:lnTo>
                      <a:pt x="498168" y="407528"/>
                    </a:lnTo>
                    <a:lnTo>
                      <a:pt x="498168" y="449574"/>
                    </a:lnTo>
                    <a:lnTo>
                      <a:pt x="516915" y="449574"/>
                    </a:lnTo>
                    <a:lnTo>
                      <a:pt x="516915" y="392989"/>
                    </a:lnTo>
                    <a:lnTo>
                      <a:pt x="512725" y="388793"/>
                    </a:lnTo>
                    <a:lnTo>
                      <a:pt x="473108" y="388793"/>
                    </a:lnTo>
                    <a:lnTo>
                      <a:pt x="473108" y="146355"/>
                    </a:lnTo>
                    <a:lnTo>
                      <a:pt x="512642" y="146355"/>
                    </a:lnTo>
                    <a:lnTo>
                      <a:pt x="516401" y="143388"/>
                    </a:lnTo>
                    <a:lnTo>
                      <a:pt x="517429" y="139180"/>
                    </a:lnTo>
                    <a:lnTo>
                      <a:pt x="518440" y="134989"/>
                    </a:lnTo>
                    <a:lnTo>
                      <a:pt x="516419" y="130610"/>
                    </a:lnTo>
                    <a:lnTo>
                      <a:pt x="300416" y="20236"/>
                    </a:lnTo>
                    <a:close/>
                  </a:path>
                  <a:path w="518794" h="468629">
                    <a:moveTo>
                      <a:pt x="178040" y="127625"/>
                    </a:moveTo>
                    <a:lnTo>
                      <a:pt x="98275" y="127625"/>
                    </a:lnTo>
                    <a:lnTo>
                      <a:pt x="94085" y="131816"/>
                    </a:lnTo>
                    <a:lnTo>
                      <a:pt x="94085" y="403332"/>
                    </a:lnTo>
                    <a:lnTo>
                      <a:pt x="98275" y="407528"/>
                    </a:lnTo>
                    <a:lnTo>
                      <a:pt x="178040" y="407528"/>
                    </a:lnTo>
                    <a:lnTo>
                      <a:pt x="182236" y="403332"/>
                    </a:lnTo>
                    <a:lnTo>
                      <a:pt x="182236" y="388793"/>
                    </a:lnTo>
                    <a:lnTo>
                      <a:pt x="112814" y="388793"/>
                    </a:lnTo>
                    <a:lnTo>
                      <a:pt x="112814" y="146355"/>
                    </a:lnTo>
                    <a:lnTo>
                      <a:pt x="182236" y="146355"/>
                    </a:lnTo>
                    <a:lnTo>
                      <a:pt x="182236" y="131816"/>
                    </a:lnTo>
                    <a:lnTo>
                      <a:pt x="178040" y="127625"/>
                    </a:lnTo>
                    <a:close/>
                  </a:path>
                  <a:path w="518794" h="468629">
                    <a:moveTo>
                      <a:pt x="310258" y="127625"/>
                    </a:moveTo>
                    <a:lnTo>
                      <a:pt x="207354" y="127625"/>
                    </a:lnTo>
                    <a:lnTo>
                      <a:pt x="203158" y="131816"/>
                    </a:lnTo>
                    <a:lnTo>
                      <a:pt x="203158" y="403332"/>
                    </a:lnTo>
                    <a:lnTo>
                      <a:pt x="207354" y="407528"/>
                    </a:lnTo>
                    <a:lnTo>
                      <a:pt x="310258" y="407528"/>
                    </a:lnTo>
                    <a:lnTo>
                      <a:pt x="314448" y="403332"/>
                    </a:lnTo>
                    <a:lnTo>
                      <a:pt x="314448" y="388793"/>
                    </a:lnTo>
                    <a:lnTo>
                      <a:pt x="221911" y="388793"/>
                    </a:lnTo>
                    <a:lnTo>
                      <a:pt x="221911" y="146355"/>
                    </a:lnTo>
                    <a:lnTo>
                      <a:pt x="314448" y="146355"/>
                    </a:lnTo>
                    <a:lnTo>
                      <a:pt x="314448" y="131816"/>
                    </a:lnTo>
                    <a:lnTo>
                      <a:pt x="310258" y="127625"/>
                    </a:lnTo>
                    <a:close/>
                  </a:path>
                  <a:path w="518794" h="468629">
                    <a:moveTo>
                      <a:pt x="429243" y="127625"/>
                    </a:moveTo>
                    <a:lnTo>
                      <a:pt x="339567" y="127625"/>
                    </a:lnTo>
                    <a:lnTo>
                      <a:pt x="335376" y="131816"/>
                    </a:lnTo>
                    <a:lnTo>
                      <a:pt x="335376" y="403332"/>
                    </a:lnTo>
                    <a:lnTo>
                      <a:pt x="339567" y="407528"/>
                    </a:lnTo>
                    <a:lnTo>
                      <a:pt x="429243" y="407528"/>
                    </a:lnTo>
                    <a:lnTo>
                      <a:pt x="433433" y="403332"/>
                    </a:lnTo>
                    <a:lnTo>
                      <a:pt x="433433" y="388793"/>
                    </a:lnTo>
                    <a:lnTo>
                      <a:pt x="354106" y="388793"/>
                    </a:lnTo>
                    <a:lnTo>
                      <a:pt x="354106" y="146355"/>
                    </a:lnTo>
                    <a:lnTo>
                      <a:pt x="433433" y="146355"/>
                    </a:lnTo>
                    <a:lnTo>
                      <a:pt x="433433" y="131816"/>
                    </a:lnTo>
                    <a:lnTo>
                      <a:pt x="429243" y="127625"/>
                    </a:lnTo>
                    <a:close/>
                  </a:path>
                  <a:path w="518794" h="468629">
                    <a:moveTo>
                      <a:pt x="182236" y="146355"/>
                    </a:moveTo>
                    <a:lnTo>
                      <a:pt x="163483" y="146355"/>
                    </a:lnTo>
                    <a:lnTo>
                      <a:pt x="163483" y="388793"/>
                    </a:lnTo>
                    <a:lnTo>
                      <a:pt x="182236" y="388793"/>
                    </a:lnTo>
                    <a:lnTo>
                      <a:pt x="182236" y="146355"/>
                    </a:lnTo>
                    <a:close/>
                  </a:path>
                  <a:path w="518794" h="468629">
                    <a:moveTo>
                      <a:pt x="314448" y="146355"/>
                    </a:moveTo>
                    <a:lnTo>
                      <a:pt x="295724" y="146355"/>
                    </a:lnTo>
                    <a:lnTo>
                      <a:pt x="295724" y="388793"/>
                    </a:lnTo>
                    <a:lnTo>
                      <a:pt x="314448" y="388793"/>
                    </a:lnTo>
                    <a:lnTo>
                      <a:pt x="314448" y="146355"/>
                    </a:lnTo>
                    <a:close/>
                  </a:path>
                  <a:path w="518794" h="468629">
                    <a:moveTo>
                      <a:pt x="433433" y="146355"/>
                    </a:moveTo>
                    <a:lnTo>
                      <a:pt x="414686" y="146355"/>
                    </a:lnTo>
                    <a:lnTo>
                      <a:pt x="414686" y="388793"/>
                    </a:lnTo>
                    <a:lnTo>
                      <a:pt x="433433" y="388793"/>
                    </a:lnTo>
                    <a:lnTo>
                      <a:pt x="433433" y="1463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74">
                <a:extLst>
                  <a:ext uri="{FF2B5EF4-FFF2-40B4-BE49-F238E27FC236}">
                    <a16:creationId xmlns:a16="http://schemas.microsoft.com/office/drawing/2014/main" id="{3A2D031C-9018-4BDD-B2F0-AD49FF71D198}"/>
                  </a:ext>
                </a:extLst>
              </p:cNvPr>
              <p:cNvSpPr/>
              <p:nvPr/>
            </p:nvSpPr>
            <p:spPr>
              <a:xfrm>
                <a:off x="1433768" y="970089"/>
                <a:ext cx="42227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90829">
                    <a:moveTo>
                      <a:pt x="210895" y="0"/>
                    </a:moveTo>
                    <a:lnTo>
                      <a:pt x="200965" y="0"/>
                    </a:lnTo>
                    <a:lnTo>
                      <a:pt x="200965" y="79587"/>
                    </a:lnTo>
                    <a:lnTo>
                      <a:pt x="184365" y="81009"/>
                    </a:lnTo>
                    <a:lnTo>
                      <a:pt x="137110" y="92621"/>
                    </a:lnTo>
                    <a:lnTo>
                      <a:pt x="94718" y="114204"/>
                    </a:lnTo>
                    <a:lnTo>
                      <a:pt x="58534" y="144416"/>
                    </a:lnTo>
                    <a:lnTo>
                      <a:pt x="29900" y="181917"/>
                    </a:lnTo>
                    <a:lnTo>
                      <a:pt x="10161" y="225363"/>
                    </a:lnTo>
                    <a:lnTo>
                      <a:pt x="659" y="273414"/>
                    </a:lnTo>
                    <a:lnTo>
                      <a:pt x="0" y="290222"/>
                    </a:lnTo>
                    <a:lnTo>
                      <a:pt x="421784" y="290222"/>
                    </a:lnTo>
                    <a:lnTo>
                      <a:pt x="415655" y="239542"/>
                    </a:lnTo>
                    <a:lnTo>
                      <a:pt x="398245" y="193304"/>
                    </a:lnTo>
                    <a:lnTo>
                      <a:pt x="371020" y="152974"/>
                    </a:lnTo>
                    <a:lnTo>
                      <a:pt x="335444" y="120018"/>
                    </a:lnTo>
                    <a:lnTo>
                      <a:pt x="292983" y="95900"/>
                    </a:lnTo>
                    <a:lnTo>
                      <a:pt x="245103" y="82087"/>
                    </a:lnTo>
                    <a:lnTo>
                      <a:pt x="210895" y="79327"/>
                    </a:lnTo>
                    <a:lnTo>
                      <a:pt x="2108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bject 75">
                <a:extLst>
                  <a:ext uri="{FF2B5EF4-FFF2-40B4-BE49-F238E27FC236}">
                    <a16:creationId xmlns:a16="http://schemas.microsoft.com/office/drawing/2014/main" id="{46E6CE04-9B48-4183-9930-AB5E86984B06}"/>
                  </a:ext>
                </a:extLst>
              </p:cNvPr>
              <p:cNvSpPr/>
              <p:nvPr/>
            </p:nvSpPr>
            <p:spPr>
              <a:xfrm>
                <a:off x="1424397" y="960713"/>
                <a:ext cx="4406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309245">
                    <a:moveTo>
                      <a:pt x="225428" y="0"/>
                    </a:moveTo>
                    <a:lnTo>
                      <a:pt x="205174" y="0"/>
                    </a:lnTo>
                    <a:lnTo>
                      <a:pt x="200983" y="4214"/>
                    </a:lnTo>
                    <a:lnTo>
                      <a:pt x="200983" y="80196"/>
                    </a:lnTo>
                    <a:lnTo>
                      <a:pt x="184174" y="82293"/>
                    </a:lnTo>
                    <a:lnTo>
                      <a:pt x="136533" y="95743"/>
                    </a:lnTo>
                    <a:lnTo>
                      <a:pt x="94046" y="118908"/>
                    </a:lnTo>
                    <a:lnTo>
                      <a:pt x="57964" y="150478"/>
                    </a:lnTo>
                    <a:lnTo>
                      <a:pt x="29537" y="189143"/>
                    </a:lnTo>
                    <a:lnTo>
                      <a:pt x="10015" y="233594"/>
                    </a:lnTo>
                    <a:lnTo>
                      <a:pt x="649" y="282519"/>
                    </a:lnTo>
                    <a:lnTo>
                      <a:pt x="0" y="299596"/>
                    </a:lnTo>
                    <a:lnTo>
                      <a:pt x="0" y="304779"/>
                    </a:lnTo>
                    <a:lnTo>
                      <a:pt x="4190" y="308969"/>
                    </a:lnTo>
                    <a:lnTo>
                      <a:pt x="436341" y="308969"/>
                    </a:lnTo>
                    <a:lnTo>
                      <a:pt x="440531" y="304779"/>
                    </a:lnTo>
                    <a:lnTo>
                      <a:pt x="440531" y="299596"/>
                    </a:lnTo>
                    <a:lnTo>
                      <a:pt x="440161" y="290216"/>
                    </a:lnTo>
                    <a:lnTo>
                      <a:pt x="18948" y="290216"/>
                    </a:lnTo>
                    <a:lnTo>
                      <a:pt x="20233" y="274838"/>
                    </a:lnTo>
                    <a:lnTo>
                      <a:pt x="30674" y="230952"/>
                    </a:lnTo>
                    <a:lnTo>
                      <a:pt x="50115" y="191359"/>
                    </a:lnTo>
                    <a:lnTo>
                      <a:pt x="77425" y="157244"/>
                    </a:lnTo>
                    <a:lnTo>
                      <a:pt x="111473" y="129792"/>
                    </a:lnTo>
                    <a:lnTo>
                      <a:pt x="151134" y="110187"/>
                    </a:lnTo>
                    <a:lnTo>
                      <a:pt x="195261" y="99621"/>
                    </a:lnTo>
                    <a:lnTo>
                      <a:pt x="212532" y="98240"/>
                    </a:lnTo>
                    <a:lnTo>
                      <a:pt x="214133" y="97684"/>
                    </a:lnTo>
                    <a:lnTo>
                      <a:pt x="215499" y="96774"/>
                    </a:lnTo>
                    <a:lnTo>
                      <a:pt x="305782" y="96774"/>
                    </a:lnTo>
                    <a:lnTo>
                      <a:pt x="296550" y="92947"/>
                    </a:lnTo>
                    <a:lnTo>
                      <a:pt x="280533" y="87709"/>
                    </a:lnTo>
                    <a:lnTo>
                      <a:pt x="264008" y="83692"/>
                    </a:lnTo>
                    <a:lnTo>
                      <a:pt x="247026" y="80947"/>
                    </a:lnTo>
                    <a:lnTo>
                      <a:pt x="229642" y="79528"/>
                    </a:lnTo>
                    <a:lnTo>
                      <a:pt x="229642" y="4214"/>
                    </a:lnTo>
                    <a:lnTo>
                      <a:pt x="225428" y="0"/>
                    </a:lnTo>
                    <a:close/>
                  </a:path>
                  <a:path w="440689" h="309245">
                    <a:moveTo>
                      <a:pt x="305782" y="96774"/>
                    </a:moveTo>
                    <a:lnTo>
                      <a:pt x="215499" y="96774"/>
                    </a:lnTo>
                    <a:lnTo>
                      <a:pt x="216905" y="97601"/>
                    </a:lnTo>
                    <a:lnTo>
                      <a:pt x="218525" y="98074"/>
                    </a:lnTo>
                    <a:lnTo>
                      <a:pt x="220268" y="98074"/>
                    </a:lnTo>
                    <a:lnTo>
                      <a:pt x="236311" y="98706"/>
                    </a:lnTo>
                    <a:lnTo>
                      <a:pt x="282199" y="107806"/>
                    </a:lnTo>
                    <a:lnTo>
                      <a:pt x="323717" y="126704"/>
                    </a:lnTo>
                    <a:lnTo>
                      <a:pt x="359572" y="154105"/>
                    </a:lnTo>
                    <a:lnTo>
                      <a:pt x="388469" y="188712"/>
                    </a:lnTo>
                    <a:lnTo>
                      <a:pt x="409113" y="229232"/>
                    </a:lnTo>
                    <a:lnTo>
                      <a:pt x="420211" y="274368"/>
                    </a:lnTo>
                    <a:lnTo>
                      <a:pt x="421565" y="290216"/>
                    </a:lnTo>
                    <a:lnTo>
                      <a:pt x="440161" y="290216"/>
                    </a:lnTo>
                    <a:lnTo>
                      <a:pt x="434440" y="248043"/>
                    </a:lnTo>
                    <a:lnTo>
                      <a:pt x="417115" y="200816"/>
                    </a:lnTo>
                    <a:lnTo>
                      <a:pt x="389984" y="159341"/>
                    </a:lnTo>
                    <a:lnTo>
                      <a:pt x="354472" y="125045"/>
                    </a:lnTo>
                    <a:lnTo>
                      <a:pt x="312005" y="99353"/>
                    </a:lnTo>
                    <a:lnTo>
                      <a:pt x="305782" y="96774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bject 154">
                <a:extLst>
                  <a:ext uri="{FF2B5EF4-FFF2-40B4-BE49-F238E27FC236}">
                    <a16:creationId xmlns:a16="http://schemas.microsoft.com/office/drawing/2014/main" id="{03935B85-A960-41A6-BF8D-6162237B7939}"/>
                  </a:ext>
                </a:extLst>
              </p:cNvPr>
              <p:cNvSpPr txBox="1"/>
              <p:nvPr/>
            </p:nvSpPr>
            <p:spPr>
              <a:xfrm>
                <a:off x="1021094" y="1951733"/>
                <a:ext cx="1252220" cy="20005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Administraciones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2" name="Grupo 1"/>
          <p:cNvGrpSpPr/>
          <p:nvPr/>
        </p:nvGrpSpPr>
        <p:grpSpPr>
          <a:xfrm>
            <a:off x="5331544" y="532668"/>
            <a:ext cx="1548000" cy="1781985"/>
            <a:chOff x="5667828" y="1160332"/>
            <a:chExt cx="1548000" cy="1781985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5CB260F7-6AB5-4D63-8BBA-B4572765460F}"/>
                </a:ext>
              </a:extLst>
            </p:cNvPr>
            <p:cNvSpPr/>
            <p:nvPr/>
          </p:nvSpPr>
          <p:spPr>
            <a:xfrm>
              <a:off x="5667828" y="1160332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7754760-0355-48C4-A97A-A14AE63783E7}"/>
                </a:ext>
              </a:extLst>
            </p:cNvPr>
            <p:cNvGrpSpPr/>
            <p:nvPr/>
          </p:nvGrpSpPr>
          <p:grpSpPr>
            <a:xfrm>
              <a:off x="6045417" y="1643375"/>
              <a:ext cx="812800" cy="1105293"/>
              <a:chOff x="3318748" y="1230146"/>
              <a:chExt cx="812800" cy="1105293"/>
            </a:xfrm>
          </p:grpSpPr>
          <p:sp>
            <p:nvSpPr>
              <p:cNvPr id="78" name="object 54">
                <a:extLst>
                  <a:ext uri="{FF2B5EF4-FFF2-40B4-BE49-F238E27FC236}">
                    <a16:creationId xmlns:a16="http://schemas.microsoft.com/office/drawing/2014/main" id="{9645AAA5-0312-448B-A401-DBE7DF2B6F06}"/>
                  </a:ext>
                </a:extLst>
              </p:cNvPr>
              <p:cNvSpPr/>
              <p:nvPr/>
            </p:nvSpPr>
            <p:spPr>
              <a:xfrm>
                <a:off x="3433095" y="1264725"/>
                <a:ext cx="273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3685">
                    <a:moveTo>
                      <a:pt x="0" y="0"/>
                    </a:moveTo>
                    <a:lnTo>
                      <a:pt x="273549" y="0"/>
                    </a:lnTo>
                  </a:path>
                </a:pathLst>
              </a:custGeom>
              <a:ln w="47446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object 55">
                <a:extLst>
                  <a:ext uri="{FF2B5EF4-FFF2-40B4-BE49-F238E27FC236}">
                    <a16:creationId xmlns:a16="http://schemas.microsoft.com/office/drawing/2014/main" id="{B7184018-2C39-4123-A55F-CF478258AE9F}"/>
                  </a:ext>
                </a:extLst>
              </p:cNvPr>
              <p:cNvSpPr/>
              <p:nvPr/>
            </p:nvSpPr>
            <p:spPr>
              <a:xfrm>
                <a:off x="3421600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4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4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bject 56">
                <a:extLst>
                  <a:ext uri="{FF2B5EF4-FFF2-40B4-BE49-F238E27FC236}">
                    <a16:creationId xmlns:a16="http://schemas.microsoft.com/office/drawing/2014/main" id="{88AAB2B2-761F-4181-BC0C-3E78041E640D}"/>
                  </a:ext>
                </a:extLst>
              </p:cNvPr>
              <p:cNvSpPr/>
              <p:nvPr/>
            </p:nvSpPr>
            <p:spPr>
              <a:xfrm>
                <a:off x="3433085" y="1318467"/>
                <a:ext cx="64706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647064" h="523240">
                    <a:moveTo>
                      <a:pt x="273543" y="0"/>
                    </a:moveTo>
                    <a:lnTo>
                      <a:pt x="0" y="0"/>
                    </a:lnTo>
                    <a:lnTo>
                      <a:pt x="93807" y="522624"/>
                    </a:lnTo>
                    <a:lnTo>
                      <a:pt x="179742" y="522624"/>
                    </a:lnTo>
                    <a:lnTo>
                      <a:pt x="226651" y="261315"/>
                    </a:lnTo>
                    <a:lnTo>
                      <a:pt x="599711" y="261315"/>
                    </a:lnTo>
                    <a:lnTo>
                      <a:pt x="613353" y="185315"/>
                    </a:lnTo>
                    <a:lnTo>
                      <a:pt x="240298" y="185315"/>
                    </a:lnTo>
                    <a:lnTo>
                      <a:pt x="273543" y="0"/>
                    </a:lnTo>
                    <a:close/>
                  </a:path>
                  <a:path w="647064" h="523240">
                    <a:moveTo>
                      <a:pt x="599711" y="261315"/>
                    </a:moveTo>
                    <a:lnTo>
                      <a:pt x="419981" y="261315"/>
                    </a:lnTo>
                    <a:lnTo>
                      <a:pt x="466873" y="522624"/>
                    </a:lnTo>
                    <a:lnTo>
                      <a:pt x="552808" y="522624"/>
                    </a:lnTo>
                    <a:lnTo>
                      <a:pt x="599711" y="261315"/>
                    </a:lnTo>
                    <a:close/>
                  </a:path>
                  <a:path w="647064" h="523240">
                    <a:moveTo>
                      <a:pt x="646615" y="0"/>
                    </a:moveTo>
                    <a:lnTo>
                      <a:pt x="373066" y="0"/>
                    </a:lnTo>
                    <a:lnTo>
                      <a:pt x="406335" y="185315"/>
                    </a:lnTo>
                    <a:lnTo>
                      <a:pt x="613353" y="185315"/>
                    </a:lnTo>
                    <a:lnTo>
                      <a:pt x="64661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bject 57">
                <a:extLst>
                  <a:ext uri="{FF2B5EF4-FFF2-40B4-BE49-F238E27FC236}">
                    <a16:creationId xmlns:a16="http://schemas.microsoft.com/office/drawing/2014/main" id="{2C4F52DF-CB30-4759-BD4C-07410C358724}"/>
                  </a:ext>
                </a:extLst>
              </p:cNvPr>
              <p:cNvSpPr/>
              <p:nvPr/>
            </p:nvSpPr>
            <p:spPr>
              <a:xfrm>
                <a:off x="3421168" y="1306963"/>
                <a:ext cx="670560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670560" h="546100">
                    <a:moveTo>
                      <a:pt x="288874" y="0"/>
                    </a:moveTo>
                    <a:lnTo>
                      <a:pt x="8522" y="0"/>
                    </a:lnTo>
                    <a:lnTo>
                      <a:pt x="5295" y="1507"/>
                    </a:lnTo>
                    <a:lnTo>
                      <a:pt x="927" y="6743"/>
                    </a:lnTo>
                    <a:lnTo>
                      <a:pt x="0" y="10183"/>
                    </a:lnTo>
                    <a:lnTo>
                      <a:pt x="608" y="13528"/>
                    </a:lnTo>
                    <a:lnTo>
                      <a:pt x="94416" y="536159"/>
                    </a:lnTo>
                    <a:lnTo>
                      <a:pt x="95385" y="541638"/>
                    </a:lnTo>
                    <a:lnTo>
                      <a:pt x="100172" y="545633"/>
                    </a:lnTo>
                    <a:lnTo>
                      <a:pt x="197224" y="545633"/>
                    </a:lnTo>
                    <a:lnTo>
                      <a:pt x="201988" y="541638"/>
                    </a:lnTo>
                    <a:lnTo>
                      <a:pt x="202981" y="536159"/>
                    </a:lnTo>
                    <a:lnTo>
                      <a:pt x="205409" y="522630"/>
                    </a:lnTo>
                    <a:lnTo>
                      <a:pt x="115344" y="522630"/>
                    </a:lnTo>
                    <a:lnTo>
                      <a:pt x="25668" y="23002"/>
                    </a:lnTo>
                    <a:lnTo>
                      <a:pt x="295079" y="23002"/>
                    </a:lnTo>
                    <a:lnTo>
                      <a:pt x="297379" y="10183"/>
                    </a:lnTo>
                    <a:lnTo>
                      <a:pt x="296469" y="6743"/>
                    </a:lnTo>
                    <a:lnTo>
                      <a:pt x="292095" y="1507"/>
                    </a:lnTo>
                    <a:lnTo>
                      <a:pt x="288874" y="0"/>
                    </a:lnTo>
                    <a:close/>
                  </a:path>
                  <a:path w="670560" h="546100">
                    <a:moveTo>
                      <a:pt x="445631" y="284306"/>
                    </a:moveTo>
                    <a:lnTo>
                      <a:pt x="422274" y="284306"/>
                    </a:lnTo>
                    <a:lnTo>
                      <a:pt x="467488" y="536159"/>
                    </a:lnTo>
                    <a:lnTo>
                      <a:pt x="468457" y="541638"/>
                    </a:lnTo>
                    <a:lnTo>
                      <a:pt x="473244" y="545633"/>
                    </a:lnTo>
                    <a:lnTo>
                      <a:pt x="570291" y="545633"/>
                    </a:lnTo>
                    <a:lnTo>
                      <a:pt x="575060" y="541638"/>
                    </a:lnTo>
                    <a:lnTo>
                      <a:pt x="578472" y="522630"/>
                    </a:lnTo>
                    <a:lnTo>
                      <a:pt x="488410" y="522630"/>
                    </a:lnTo>
                    <a:lnTo>
                      <a:pt x="445631" y="284306"/>
                    </a:lnTo>
                    <a:close/>
                  </a:path>
                  <a:path w="670560" h="546100">
                    <a:moveTo>
                      <a:pt x="437464" y="261327"/>
                    </a:moveTo>
                    <a:lnTo>
                      <a:pt x="232999" y="261327"/>
                    </a:lnTo>
                    <a:lnTo>
                      <a:pt x="228235" y="265298"/>
                    </a:lnTo>
                    <a:lnTo>
                      <a:pt x="227242" y="270777"/>
                    </a:lnTo>
                    <a:lnTo>
                      <a:pt x="182053" y="522630"/>
                    </a:lnTo>
                    <a:lnTo>
                      <a:pt x="205409" y="522630"/>
                    </a:lnTo>
                    <a:lnTo>
                      <a:pt x="248188" y="284306"/>
                    </a:lnTo>
                    <a:lnTo>
                      <a:pt x="445631" y="284306"/>
                    </a:lnTo>
                    <a:lnTo>
                      <a:pt x="442227" y="265298"/>
                    </a:lnTo>
                    <a:lnTo>
                      <a:pt x="437464" y="261327"/>
                    </a:lnTo>
                    <a:close/>
                  </a:path>
                  <a:path w="670560" h="546100">
                    <a:moveTo>
                      <a:pt x="668154" y="23002"/>
                    </a:moveTo>
                    <a:lnTo>
                      <a:pt x="644795" y="23002"/>
                    </a:lnTo>
                    <a:lnTo>
                      <a:pt x="555125" y="522630"/>
                    </a:lnTo>
                    <a:lnTo>
                      <a:pt x="578472" y="522630"/>
                    </a:lnTo>
                    <a:lnTo>
                      <a:pt x="668154" y="23002"/>
                    </a:lnTo>
                    <a:close/>
                  </a:path>
                  <a:path w="670560" h="546100">
                    <a:moveTo>
                      <a:pt x="295079" y="23002"/>
                    </a:moveTo>
                    <a:lnTo>
                      <a:pt x="271723" y="23002"/>
                    </a:lnTo>
                    <a:lnTo>
                      <a:pt x="240298" y="198134"/>
                    </a:lnTo>
                    <a:lnTo>
                      <a:pt x="241208" y="201574"/>
                    </a:lnTo>
                    <a:lnTo>
                      <a:pt x="245582" y="206799"/>
                    </a:lnTo>
                    <a:lnTo>
                      <a:pt x="248803" y="208324"/>
                    </a:lnTo>
                    <a:lnTo>
                      <a:pt x="421660" y="208324"/>
                    </a:lnTo>
                    <a:lnTo>
                      <a:pt x="424887" y="206799"/>
                    </a:lnTo>
                    <a:lnTo>
                      <a:pt x="429254" y="201574"/>
                    </a:lnTo>
                    <a:lnTo>
                      <a:pt x="430165" y="198134"/>
                    </a:lnTo>
                    <a:lnTo>
                      <a:pt x="429574" y="194795"/>
                    </a:lnTo>
                    <a:lnTo>
                      <a:pt x="427872" y="185315"/>
                    </a:lnTo>
                    <a:lnTo>
                      <a:pt x="265949" y="185315"/>
                    </a:lnTo>
                    <a:lnTo>
                      <a:pt x="295079" y="23002"/>
                    </a:lnTo>
                    <a:close/>
                  </a:path>
                  <a:path w="670560" h="546100">
                    <a:moveTo>
                      <a:pt x="661947" y="0"/>
                    </a:moveTo>
                    <a:lnTo>
                      <a:pt x="381588" y="0"/>
                    </a:lnTo>
                    <a:lnTo>
                      <a:pt x="378350" y="1507"/>
                    </a:lnTo>
                    <a:lnTo>
                      <a:pt x="376175" y="4137"/>
                    </a:lnTo>
                    <a:lnTo>
                      <a:pt x="374000" y="6743"/>
                    </a:lnTo>
                    <a:lnTo>
                      <a:pt x="373066" y="10183"/>
                    </a:lnTo>
                    <a:lnTo>
                      <a:pt x="373680" y="13528"/>
                    </a:lnTo>
                    <a:lnTo>
                      <a:pt x="404514" y="185315"/>
                    </a:lnTo>
                    <a:lnTo>
                      <a:pt x="427872" y="185315"/>
                    </a:lnTo>
                    <a:lnTo>
                      <a:pt x="398740" y="23002"/>
                    </a:lnTo>
                    <a:lnTo>
                      <a:pt x="668154" y="23002"/>
                    </a:lnTo>
                    <a:lnTo>
                      <a:pt x="669854" y="13528"/>
                    </a:lnTo>
                    <a:lnTo>
                      <a:pt x="670445" y="10183"/>
                    </a:lnTo>
                    <a:lnTo>
                      <a:pt x="669535" y="6743"/>
                    </a:lnTo>
                    <a:lnTo>
                      <a:pt x="665168" y="1507"/>
                    </a:lnTo>
                    <a:lnTo>
                      <a:pt x="661947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bject 58">
                <a:extLst>
                  <a:ext uri="{FF2B5EF4-FFF2-40B4-BE49-F238E27FC236}">
                    <a16:creationId xmlns:a16="http://schemas.microsoft.com/office/drawing/2014/main" id="{822ED4E1-E41C-491E-B116-25F620531066}"/>
                  </a:ext>
                </a:extLst>
              </p:cNvPr>
              <p:cNvSpPr/>
              <p:nvPr/>
            </p:nvSpPr>
            <p:spPr>
              <a:xfrm>
                <a:off x="3806161" y="1264731"/>
                <a:ext cx="273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3685">
                    <a:moveTo>
                      <a:pt x="0" y="0"/>
                    </a:moveTo>
                    <a:lnTo>
                      <a:pt x="273549" y="0"/>
                    </a:lnTo>
                  </a:path>
                </a:pathLst>
              </a:custGeom>
              <a:ln w="47446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object 59">
                <a:extLst>
                  <a:ext uri="{FF2B5EF4-FFF2-40B4-BE49-F238E27FC236}">
                    <a16:creationId xmlns:a16="http://schemas.microsoft.com/office/drawing/2014/main" id="{855A8DAE-259F-4253-9877-DE11B5D14A0D}"/>
                  </a:ext>
                </a:extLst>
              </p:cNvPr>
              <p:cNvSpPr/>
              <p:nvPr/>
            </p:nvSpPr>
            <p:spPr>
              <a:xfrm>
                <a:off x="3794671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5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5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bject 159">
                <a:extLst>
                  <a:ext uri="{FF2B5EF4-FFF2-40B4-BE49-F238E27FC236}">
                    <a16:creationId xmlns:a16="http://schemas.microsoft.com/office/drawing/2014/main" id="{79ADA294-FD74-4355-8E0E-1BF4A8B2BB86}"/>
                  </a:ext>
                </a:extLst>
              </p:cNvPr>
              <p:cNvSpPr txBox="1"/>
              <p:nvPr/>
            </p:nvSpPr>
            <p:spPr>
              <a:xfrm>
                <a:off x="3318748" y="1951899"/>
                <a:ext cx="812800" cy="38354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65" marR="5080" indent="-63500">
                  <a:lnSpc>
                    <a:spcPts val="151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Agente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</a:t>
                </a:r>
                <a:r>
                  <a:rPr sz="1300" b="1" spc="2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de vigilanci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11" name="Grupo 10"/>
          <p:cNvGrpSpPr/>
          <p:nvPr/>
        </p:nvGrpSpPr>
        <p:grpSpPr>
          <a:xfrm>
            <a:off x="2612709" y="4568416"/>
            <a:ext cx="1548000" cy="1781985"/>
            <a:chOff x="1920674" y="4820153"/>
            <a:chExt cx="1548000" cy="1781985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90F4A543-4059-4CAE-B1E3-817CBBB49D77}"/>
                </a:ext>
              </a:extLst>
            </p:cNvPr>
            <p:cNvSpPr/>
            <p:nvPr/>
          </p:nvSpPr>
          <p:spPr>
            <a:xfrm>
              <a:off x="1920674" y="4820153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7A3938C2-7B81-4E13-BD92-5E80A3B8867E}"/>
                </a:ext>
              </a:extLst>
            </p:cNvPr>
            <p:cNvGrpSpPr/>
            <p:nvPr/>
          </p:nvGrpSpPr>
          <p:grpSpPr>
            <a:xfrm>
              <a:off x="1992124" y="4898175"/>
              <a:ext cx="1401001" cy="1485339"/>
              <a:chOff x="4565436" y="3176953"/>
              <a:chExt cx="1401001" cy="1485339"/>
            </a:xfrm>
          </p:grpSpPr>
          <p:sp>
            <p:nvSpPr>
              <p:cNvPr id="38" name="object 126">
                <a:extLst>
                  <a:ext uri="{FF2B5EF4-FFF2-40B4-BE49-F238E27FC236}">
                    <a16:creationId xmlns:a16="http://schemas.microsoft.com/office/drawing/2014/main" id="{86A44780-5443-4A1E-9D63-D8EE61AD0811}"/>
                  </a:ext>
                </a:extLst>
              </p:cNvPr>
              <p:cNvSpPr/>
              <p:nvPr/>
            </p:nvSpPr>
            <p:spPr>
              <a:xfrm>
                <a:off x="4716609" y="3176953"/>
                <a:ext cx="1249828" cy="86638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object 163">
                <a:extLst>
                  <a:ext uri="{FF2B5EF4-FFF2-40B4-BE49-F238E27FC236}">
                    <a16:creationId xmlns:a16="http://schemas.microsoft.com/office/drawing/2014/main" id="{12A444F3-4F1F-4B46-B990-E28447E7F2B6}"/>
                  </a:ext>
                </a:extLst>
              </p:cNvPr>
              <p:cNvSpPr txBox="1"/>
              <p:nvPr/>
            </p:nvSpPr>
            <p:spPr>
              <a:xfrm>
                <a:off x="4565436" y="4147942"/>
                <a:ext cx="1261110" cy="51435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10"/>
                  </a:lnSpc>
                </a:pPr>
                <a:r>
                  <a:rPr lang="es-ES"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1200" b="1" spc="2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sociaciones</a:t>
                </a:r>
                <a:r>
                  <a:rPr sz="1200" b="1" spc="1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(pescadores, deportes)</a:t>
                </a:r>
                <a:endParaRPr sz="1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7" name="Grupo 6"/>
          <p:cNvGrpSpPr/>
          <p:nvPr/>
        </p:nvGrpSpPr>
        <p:grpSpPr>
          <a:xfrm>
            <a:off x="10213971" y="2267734"/>
            <a:ext cx="1548000" cy="1781985"/>
            <a:chOff x="8804182" y="1159651"/>
            <a:chExt cx="1548000" cy="1781985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6EC79467-9DF7-4750-BF5C-719DE876C8F4}"/>
                </a:ext>
              </a:extLst>
            </p:cNvPr>
            <p:cNvSpPr/>
            <p:nvPr/>
          </p:nvSpPr>
          <p:spPr>
            <a:xfrm>
              <a:off x="8804182" y="1159651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4310E9CA-FF6B-4101-9F49-43B65597CD1A}"/>
                </a:ext>
              </a:extLst>
            </p:cNvPr>
            <p:cNvGrpSpPr/>
            <p:nvPr/>
          </p:nvGrpSpPr>
          <p:grpSpPr>
            <a:xfrm>
              <a:off x="9109265" y="1514049"/>
              <a:ext cx="1024890" cy="1396010"/>
              <a:chOff x="7134181" y="1100553"/>
              <a:chExt cx="1024890" cy="1396010"/>
            </a:xfrm>
          </p:grpSpPr>
          <p:sp>
            <p:nvSpPr>
              <p:cNvPr id="135" name="object 78">
                <a:extLst>
                  <a:ext uri="{FF2B5EF4-FFF2-40B4-BE49-F238E27FC236}">
                    <a16:creationId xmlns:a16="http://schemas.microsoft.com/office/drawing/2014/main" id="{36BAF2E4-C523-4DFE-9114-5269E571F4C9}"/>
                  </a:ext>
                </a:extLst>
              </p:cNvPr>
              <p:cNvSpPr/>
              <p:nvPr/>
            </p:nvSpPr>
            <p:spPr>
              <a:xfrm>
                <a:off x="7216114" y="1100553"/>
                <a:ext cx="892175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92175" h="617220">
                    <a:moveTo>
                      <a:pt x="791351" y="0"/>
                    </a:moveTo>
                    <a:lnTo>
                      <a:pt x="90763" y="409"/>
                    </a:lnTo>
                    <a:lnTo>
                      <a:pt x="48727" y="12864"/>
                    </a:lnTo>
                    <a:lnTo>
                      <a:pt x="17299" y="39585"/>
                    </a:lnTo>
                    <a:lnTo>
                      <a:pt x="1168" y="76360"/>
                    </a:lnTo>
                    <a:lnTo>
                      <a:pt x="0" y="90125"/>
                    </a:lnTo>
                    <a:lnTo>
                      <a:pt x="457" y="535383"/>
                    </a:lnTo>
                    <a:lnTo>
                      <a:pt x="14330" y="573127"/>
                    </a:lnTo>
                    <a:lnTo>
                      <a:pt x="44086" y="601353"/>
                    </a:lnTo>
                    <a:lnTo>
                      <a:pt x="85038" y="615843"/>
                    </a:lnTo>
                    <a:lnTo>
                      <a:pt x="100367" y="616893"/>
                    </a:lnTo>
                    <a:lnTo>
                      <a:pt x="791351" y="616893"/>
                    </a:lnTo>
                    <a:lnTo>
                      <a:pt x="829958" y="609960"/>
                    </a:lnTo>
                    <a:lnTo>
                      <a:pt x="859528" y="592543"/>
                    </a:lnTo>
                    <a:lnTo>
                      <a:pt x="791351" y="592543"/>
                    </a:lnTo>
                    <a:lnTo>
                      <a:pt x="86142" y="591388"/>
                    </a:lnTo>
                    <a:lnTo>
                      <a:pt x="47054" y="573623"/>
                    </a:lnTo>
                    <a:lnTo>
                      <a:pt x="25906" y="540125"/>
                    </a:lnTo>
                    <a:lnTo>
                      <a:pt x="24326" y="526744"/>
                    </a:lnTo>
                    <a:lnTo>
                      <a:pt x="25661" y="77814"/>
                    </a:lnTo>
                    <a:lnTo>
                      <a:pt x="46199" y="43992"/>
                    </a:lnTo>
                    <a:lnTo>
                      <a:pt x="84909" y="25687"/>
                    </a:lnTo>
                    <a:lnTo>
                      <a:pt x="100367" y="24320"/>
                    </a:lnTo>
                    <a:lnTo>
                      <a:pt x="859777" y="24320"/>
                    </a:lnTo>
                    <a:lnTo>
                      <a:pt x="859037" y="23619"/>
                    </a:lnTo>
                    <a:lnTo>
                      <a:pt x="847640" y="15532"/>
                    </a:lnTo>
                    <a:lnTo>
                      <a:pt x="834999" y="8970"/>
                    </a:lnTo>
                    <a:lnTo>
                      <a:pt x="821288" y="4090"/>
                    </a:lnTo>
                    <a:lnTo>
                      <a:pt x="806681" y="1048"/>
                    </a:lnTo>
                    <a:lnTo>
                      <a:pt x="791351" y="0"/>
                    </a:lnTo>
                    <a:close/>
                  </a:path>
                  <a:path w="892175" h="617220">
                    <a:moveTo>
                      <a:pt x="859777" y="24320"/>
                    </a:moveTo>
                    <a:lnTo>
                      <a:pt x="100367" y="24320"/>
                    </a:lnTo>
                    <a:lnTo>
                      <a:pt x="805586" y="25477"/>
                    </a:lnTo>
                    <a:lnTo>
                      <a:pt x="820077" y="29197"/>
                    </a:lnTo>
                    <a:lnTo>
                      <a:pt x="854137" y="53041"/>
                    </a:lnTo>
                    <a:lnTo>
                      <a:pt x="867398" y="90125"/>
                    </a:lnTo>
                    <a:lnTo>
                      <a:pt x="866063" y="539061"/>
                    </a:lnTo>
                    <a:lnTo>
                      <a:pt x="845522" y="572883"/>
                    </a:lnTo>
                    <a:lnTo>
                      <a:pt x="806810" y="591177"/>
                    </a:lnTo>
                    <a:lnTo>
                      <a:pt x="791351" y="592543"/>
                    </a:lnTo>
                    <a:lnTo>
                      <a:pt x="859528" y="592543"/>
                    </a:lnTo>
                    <a:lnTo>
                      <a:pt x="887186" y="553620"/>
                    </a:lnTo>
                    <a:lnTo>
                      <a:pt x="891743" y="526744"/>
                    </a:lnTo>
                    <a:lnTo>
                      <a:pt x="891285" y="81484"/>
                    </a:lnTo>
                    <a:lnTo>
                      <a:pt x="888713" y="68107"/>
                    </a:lnTo>
                    <a:lnTo>
                      <a:pt x="884028" y="55476"/>
                    </a:lnTo>
                    <a:lnTo>
                      <a:pt x="877405" y="43747"/>
                    </a:lnTo>
                    <a:lnTo>
                      <a:pt x="869016" y="33076"/>
                    </a:lnTo>
                    <a:lnTo>
                      <a:pt x="859777" y="2432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object 79">
                <a:extLst>
                  <a:ext uri="{FF2B5EF4-FFF2-40B4-BE49-F238E27FC236}">
                    <a16:creationId xmlns:a16="http://schemas.microsoft.com/office/drawing/2014/main" id="{D4505FD9-B494-48B2-B938-B001293EFC2C}"/>
                  </a:ext>
                </a:extLst>
              </p:cNvPr>
              <p:cNvSpPr/>
              <p:nvPr/>
            </p:nvSpPr>
            <p:spPr>
              <a:xfrm>
                <a:off x="7376253" y="1266345"/>
                <a:ext cx="156210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54304">
                    <a:moveTo>
                      <a:pt x="64946" y="0"/>
                    </a:moveTo>
                    <a:lnTo>
                      <a:pt x="28152" y="17174"/>
                    </a:lnTo>
                    <a:lnTo>
                      <a:pt x="4919" y="51286"/>
                    </a:lnTo>
                    <a:lnTo>
                      <a:pt x="0" y="80860"/>
                    </a:lnTo>
                    <a:lnTo>
                      <a:pt x="1867" y="94250"/>
                    </a:lnTo>
                    <a:lnTo>
                      <a:pt x="20564" y="128614"/>
                    </a:lnTo>
                    <a:lnTo>
                      <a:pt x="56268" y="149959"/>
                    </a:lnTo>
                    <a:lnTo>
                      <a:pt x="87844" y="154221"/>
                    </a:lnTo>
                    <a:lnTo>
                      <a:pt x="101774" y="151120"/>
                    </a:lnTo>
                    <a:lnTo>
                      <a:pt x="136216" y="128598"/>
                    </a:lnTo>
                    <a:lnTo>
                      <a:pt x="154481" y="91405"/>
                    </a:lnTo>
                    <a:lnTo>
                      <a:pt x="155830" y="76892"/>
                    </a:lnTo>
                    <a:lnTo>
                      <a:pt x="155559" y="70373"/>
                    </a:lnTo>
                    <a:lnTo>
                      <a:pt x="142386" y="34123"/>
                    </a:lnTo>
                    <a:lnTo>
                      <a:pt x="111306" y="8904"/>
                    </a:lnTo>
                    <a:lnTo>
                      <a:pt x="64946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bject 80">
                <a:extLst>
                  <a:ext uri="{FF2B5EF4-FFF2-40B4-BE49-F238E27FC236}">
                    <a16:creationId xmlns:a16="http://schemas.microsoft.com/office/drawing/2014/main" id="{7FB7B6C8-9976-47ED-8E14-65B2AC3AE7D2}"/>
                  </a:ext>
                </a:extLst>
              </p:cNvPr>
              <p:cNvSpPr/>
              <p:nvPr/>
            </p:nvSpPr>
            <p:spPr>
              <a:xfrm>
                <a:off x="7536481" y="1271670"/>
                <a:ext cx="3524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352425" h="255904">
                    <a:moveTo>
                      <a:pt x="337888" y="0"/>
                    </a:moveTo>
                    <a:lnTo>
                      <a:pt x="0" y="235812"/>
                    </a:lnTo>
                    <a:lnTo>
                      <a:pt x="13942" y="255765"/>
                    </a:lnTo>
                    <a:lnTo>
                      <a:pt x="351807" y="19958"/>
                    </a:lnTo>
                    <a:lnTo>
                      <a:pt x="337888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object 81">
                <a:extLst>
                  <a:ext uri="{FF2B5EF4-FFF2-40B4-BE49-F238E27FC236}">
                    <a16:creationId xmlns:a16="http://schemas.microsoft.com/office/drawing/2014/main" id="{AE20D300-33B1-4C68-8E3E-7E9B901CDBD6}"/>
                  </a:ext>
                </a:extLst>
              </p:cNvPr>
              <p:cNvSpPr/>
              <p:nvPr/>
            </p:nvSpPr>
            <p:spPr>
              <a:xfrm>
                <a:off x="7364774" y="1425338"/>
                <a:ext cx="34544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45439" h="415290">
                    <a:moveTo>
                      <a:pt x="77985" y="31088"/>
                    </a:moveTo>
                    <a:lnTo>
                      <a:pt x="37364" y="42485"/>
                    </a:lnTo>
                    <a:lnTo>
                      <a:pt x="9209" y="72263"/>
                    </a:lnTo>
                    <a:lnTo>
                      <a:pt x="0" y="337108"/>
                    </a:lnTo>
                    <a:lnTo>
                      <a:pt x="1347" y="351623"/>
                    </a:lnTo>
                    <a:lnTo>
                      <a:pt x="19606" y="388820"/>
                    </a:lnTo>
                    <a:lnTo>
                      <a:pt x="54041" y="411350"/>
                    </a:lnTo>
                    <a:lnTo>
                      <a:pt x="100710" y="415094"/>
                    </a:lnTo>
                    <a:lnTo>
                      <a:pt x="115221" y="413746"/>
                    </a:lnTo>
                    <a:lnTo>
                      <a:pt x="152410" y="395482"/>
                    </a:lnTo>
                    <a:lnTo>
                      <a:pt x="174933" y="361038"/>
                    </a:lnTo>
                    <a:lnTo>
                      <a:pt x="178672" y="151751"/>
                    </a:lnTo>
                    <a:lnTo>
                      <a:pt x="181030" y="151036"/>
                    </a:lnTo>
                    <a:lnTo>
                      <a:pt x="183341" y="150091"/>
                    </a:lnTo>
                    <a:lnTo>
                      <a:pt x="263118" y="94570"/>
                    </a:lnTo>
                    <a:lnTo>
                      <a:pt x="177289" y="94570"/>
                    </a:lnTo>
                    <a:lnTo>
                      <a:pt x="173506" y="81199"/>
                    </a:lnTo>
                    <a:lnTo>
                      <a:pt x="149865" y="48557"/>
                    </a:lnTo>
                    <a:lnTo>
                      <a:pt x="112619" y="31992"/>
                    </a:lnTo>
                    <a:lnTo>
                      <a:pt x="77985" y="31088"/>
                    </a:lnTo>
                    <a:close/>
                  </a:path>
                  <a:path w="345439" h="415290">
                    <a:moveTo>
                      <a:pt x="320204" y="0"/>
                    </a:moveTo>
                    <a:lnTo>
                      <a:pt x="308738" y="3212"/>
                    </a:lnTo>
                    <a:lnTo>
                      <a:pt x="177289" y="94570"/>
                    </a:lnTo>
                    <a:lnTo>
                      <a:pt x="263118" y="94570"/>
                    </a:lnTo>
                    <a:lnTo>
                      <a:pt x="335140" y="44457"/>
                    </a:lnTo>
                    <a:lnTo>
                      <a:pt x="342947" y="35305"/>
                    </a:lnTo>
                    <a:lnTo>
                      <a:pt x="345319" y="23797"/>
                    </a:lnTo>
                    <a:lnTo>
                      <a:pt x="341875" y="12173"/>
                    </a:lnTo>
                    <a:lnTo>
                      <a:pt x="340873" y="10615"/>
                    </a:lnTo>
                    <a:lnTo>
                      <a:pt x="331655" y="2608"/>
                    </a:lnTo>
                    <a:lnTo>
                      <a:pt x="320204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object 82">
                <a:extLst>
                  <a:ext uri="{FF2B5EF4-FFF2-40B4-BE49-F238E27FC236}">
                    <a16:creationId xmlns:a16="http://schemas.microsoft.com/office/drawing/2014/main" id="{043554A9-F8A2-40E9-8E93-89510357FAA0}"/>
                  </a:ext>
                </a:extLst>
              </p:cNvPr>
              <p:cNvSpPr/>
              <p:nvPr/>
            </p:nvSpPr>
            <p:spPr>
              <a:xfrm>
                <a:off x="7352612" y="1413147"/>
                <a:ext cx="369570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369570" h="440054">
                    <a:moveTo>
                      <a:pt x="112873" y="31111"/>
                    </a:moveTo>
                    <a:lnTo>
                      <a:pt x="61279" y="35845"/>
                    </a:lnTo>
                    <a:lnTo>
                      <a:pt x="26247" y="57718"/>
                    </a:lnTo>
                    <a:lnTo>
                      <a:pt x="4569" y="92882"/>
                    </a:lnTo>
                    <a:lnTo>
                      <a:pt x="0" y="121242"/>
                    </a:lnTo>
                    <a:lnTo>
                      <a:pt x="1" y="349859"/>
                    </a:lnTo>
                    <a:lnTo>
                      <a:pt x="10243" y="391015"/>
                    </a:lnTo>
                    <a:lnTo>
                      <a:pt x="37100" y="422153"/>
                    </a:lnTo>
                    <a:lnTo>
                      <a:pt x="75582" y="438276"/>
                    </a:lnTo>
                    <a:lnTo>
                      <a:pt x="90131" y="439450"/>
                    </a:lnTo>
                    <a:lnTo>
                      <a:pt x="113431" y="439448"/>
                    </a:lnTo>
                    <a:lnTo>
                      <a:pt x="154584" y="429201"/>
                    </a:lnTo>
                    <a:lnTo>
                      <a:pt x="174124" y="415105"/>
                    </a:lnTo>
                    <a:lnTo>
                      <a:pt x="112873" y="415105"/>
                    </a:lnTo>
                    <a:lnTo>
                      <a:pt x="85325" y="414932"/>
                    </a:lnTo>
                    <a:lnTo>
                      <a:pt x="47034" y="398983"/>
                    </a:lnTo>
                    <a:lnTo>
                      <a:pt x="25941" y="363726"/>
                    </a:lnTo>
                    <a:lnTo>
                      <a:pt x="24350" y="349301"/>
                    </a:lnTo>
                    <a:lnTo>
                      <a:pt x="24522" y="116455"/>
                    </a:lnTo>
                    <a:lnTo>
                      <a:pt x="40462" y="78153"/>
                    </a:lnTo>
                    <a:lnTo>
                      <a:pt x="75710" y="57053"/>
                    </a:lnTo>
                    <a:lnTo>
                      <a:pt x="90131" y="55461"/>
                    </a:lnTo>
                    <a:lnTo>
                      <a:pt x="174444" y="55461"/>
                    </a:lnTo>
                    <a:lnTo>
                      <a:pt x="174261" y="55264"/>
                    </a:lnTo>
                    <a:lnTo>
                      <a:pt x="163902" y="46960"/>
                    </a:lnTo>
                    <a:lnTo>
                      <a:pt x="152407" y="40246"/>
                    </a:lnTo>
                    <a:lnTo>
                      <a:pt x="139952" y="35269"/>
                    </a:lnTo>
                    <a:lnTo>
                      <a:pt x="126715" y="32175"/>
                    </a:lnTo>
                    <a:lnTo>
                      <a:pt x="112873" y="31111"/>
                    </a:lnTo>
                    <a:close/>
                  </a:path>
                  <a:path w="369570" h="440054">
                    <a:moveTo>
                      <a:pt x="365836" y="22766"/>
                    </a:moveTo>
                    <a:lnTo>
                      <a:pt x="331499" y="22766"/>
                    </a:lnTo>
                    <a:lnTo>
                      <a:pt x="339289" y="24385"/>
                    </a:lnTo>
                    <a:lnTo>
                      <a:pt x="343048" y="29752"/>
                    </a:lnTo>
                    <a:lnTo>
                      <a:pt x="344951" y="32500"/>
                    </a:lnTo>
                    <a:lnTo>
                      <a:pt x="345701" y="35780"/>
                    </a:lnTo>
                    <a:lnTo>
                      <a:pt x="345146" y="39025"/>
                    </a:lnTo>
                    <a:lnTo>
                      <a:pt x="344632" y="42169"/>
                    </a:lnTo>
                    <a:lnTo>
                      <a:pt x="342912" y="44876"/>
                    </a:lnTo>
                    <a:lnTo>
                      <a:pt x="190658" y="150811"/>
                    </a:lnTo>
                    <a:lnTo>
                      <a:pt x="189848" y="151384"/>
                    </a:lnTo>
                    <a:lnTo>
                      <a:pt x="188761" y="151857"/>
                    </a:lnTo>
                    <a:lnTo>
                      <a:pt x="187336" y="152271"/>
                    </a:lnTo>
                    <a:lnTo>
                      <a:pt x="178678" y="154889"/>
                    </a:lnTo>
                    <a:lnTo>
                      <a:pt x="178503" y="354127"/>
                    </a:lnTo>
                    <a:lnTo>
                      <a:pt x="162541" y="392422"/>
                    </a:lnTo>
                    <a:lnTo>
                      <a:pt x="127289" y="413514"/>
                    </a:lnTo>
                    <a:lnTo>
                      <a:pt x="112873" y="415105"/>
                    </a:lnTo>
                    <a:lnTo>
                      <a:pt x="174124" y="415105"/>
                    </a:lnTo>
                    <a:lnTo>
                      <a:pt x="198435" y="377660"/>
                    </a:lnTo>
                    <a:lnTo>
                      <a:pt x="203004" y="171798"/>
                    </a:lnTo>
                    <a:lnTo>
                      <a:pt x="203536" y="171479"/>
                    </a:lnTo>
                    <a:lnTo>
                      <a:pt x="360662" y="60701"/>
                    </a:lnTo>
                    <a:lnTo>
                      <a:pt x="369362" y="33713"/>
                    </a:lnTo>
                    <a:lnTo>
                      <a:pt x="365836" y="22766"/>
                    </a:lnTo>
                    <a:close/>
                  </a:path>
                  <a:path w="369570" h="440054">
                    <a:moveTo>
                      <a:pt x="174444" y="55461"/>
                    </a:moveTo>
                    <a:lnTo>
                      <a:pt x="90131" y="55461"/>
                    </a:lnTo>
                    <a:lnTo>
                      <a:pt x="121478" y="56023"/>
                    </a:lnTo>
                    <a:lnTo>
                      <a:pt x="134921" y="59263"/>
                    </a:lnTo>
                    <a:lnTo>
                      <a:pt x="166798" y="83572"/>
                    </a:lnTo>
                    <a:lnTo>
                      <a:pt x="180971" y="127495"/>
                    </a:lnTo>
                    <a:lnTo>
                      <a:pt x="254910" y="76053"/>
                    </a:lnTo>
                    <a:lnTo>
                      <a:pt x="190859" y="76053"/>
                    </a:lnTo>
                    <a:lnTo>
                      <a:pt x="183305" y="65010"/>
                    </a:lnTo>
                    <a:lnTo>
                      <a:pt x="174444" y="55461"/>
                    </a:lnTo>
                    <a:close/>
                  </a:path>
                  <a:path w="369570" h="440054">
                    <a:moveTo>
                      <a:pt x="332847" y="0"/>
                    </a:moveTo>
                    <a:lnTo>
                      <a:pt x="325488" y="0"/>
                    </a:lnTo>
                    <a:lnTo>
                      <a:pt x="318408" y="2216"/>
                    </a:lnTo>
                    <a:lnTo>
                      <a:pt x="312356" y="6430"/>
                    </a:lnTo>
                    <a:lnTo>
                      <a:pt x="190859" y="76053"/>
                    </a:lnTo>
                    <a:lnTo>
                      <a:pt x="254910" y="76053"/>
                    </a:lnTo>
                    <a:lnTo>
                      <a:pt x="331499" y="22766"/>
                    </a:lnTo>
                    <a:lnTo>
                      <a:pt x="365836" y="22766"/>
                    </a:lnTo>
                    <a:lnTo>
                      <a:pt x="365775" y="22579"/>
                    </a:lnTo>
                    <a:lnTo>
                      <a:pt x="356957" y="9076"/>
                    </a:lnTo>
                    <a:lnTo>
                      <a:pt x="345771" y="2370"/>
                    </a:lnTo>
                    <a:lnTo>
                      <a:pt x="332847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object 156">
                <a:extLst>
                  <a:ext uri="{FF2B5EF4-FFF2-40B4-BE49-F238E27FC236}">
                    <a16:creationId xmlns:a16="http://schemas.microsoft.com/office/drawing/2014/main" id="{D074E951-D0CF-4F48-A79D-C8AE90EC1D06}"/>
                  </a:ext>
                </a:extLst>
              </p:cNvPr>
              <p:cNvSpPr txBox="1"/>
              <p:nvPr/>
            </p:nvSpPr>
            <p:spPr>
              <a:xfrm>
                <a:off x="7134181" y="1951733"/>
                <a:ext cx="1024890" cy="54483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9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Universidades Institutos Colegios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6" name="Grupo 5"/>
          <p:cNvGrpSpPr/>
          <p:nvPr/>
        </p:nvGrpSpPr>
        <p:grpSpPr>
          <a:xfrm>
            <a:off x="7293737" y="4568416"/>
            <a:ext cx="1548000" cy="1781985"/>
            <a:chOff x="10416581" y="2977053"/>
            <a:chExt cx="1548000" cy="1781985"/>
          </a:xfrm>
        </p:grpSpPr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A62B07E2-59D2-4AD3-9B50-9A741A787FDE}"/>
                </a:ext>
              </a:extLst>
            </p:cNvPr>
            <p:cNvSpPr/>
            <p:nvPr/>
          </p:nvSpPr>
          <p:spPr>
            <a:xfrm>
              <a:off x="10416581" y="2977053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33E3C40E-5C4E-4A11-B417-06778A616801}"/>
                </a:ext>
              </a:extLst>
            </p:cNvPr>
            <p:cNvGrpSpPr/>
            <p:nvPr/>
          </p:nvGrpSpPr>
          <p:grpSpPr>
            <a:xfrm>
              <a:off x="10678694" y="3046096"/>
              <a:ext cx="964989" cy="1500660"/>
              <a:chOff x="10547565" y="816117"/>
              <a:chExt cx="964989" cy="1500660"/>
            </a:xfrm>
          </p:grpSpPr>
          <p:sp>
            <p:nvSpPr>
              <p:cNvPr id="133" name="object 85">
                <a:extLst>
                  <a:ext uri="{FF2B5EF4-FFF2-40B4-BE49-F238E27FC236}">
                    <a16:creationId xmlns:a16="http://schemas.microsoft.com/office/drawing/2014/main" id="{5A26B59F-275B-4646-A88E-91BCC178EC17}"/>
                  </a:ext>
                </a:extLst>
              </p:cNvPr>
              <p:cNvSpPr/>
              <p:nvPr/>
            </p:nvSpPr>
            <p:spPr>
              <a:xfrm>
                <a:off x="10547565" y="816117"/>
                <a:ext cx="914592" cy="102446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object 157">
                <a:extLst>
                  <a:ext uri="{FF2B5EF4-FFF2-40B4-BE49-F238E27FC236}">
                    <a16:creationId xmlns:a16="http://schemas.microsoft.com/office/drawing/2014/main" id="{7931AF67-0859-4777-B7E3-31B9BEF18235}"/>
                  </a:ext>
                </a:extLst>
              </p:cNvPr>
              <p:cNvSpPr txBox="1"/>
              <p:nvPr/>
            </p:nvSpPr>
            <p:spPr>
              <a:xfrm>
                <a:off x="10617204" y="1916667"/>
                <a:ext cx="895350" cy="40011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ONGs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25"/>
                  </a:spcBef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ambientales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" name="Triángulo isósceles 143"/>
          <p:cNvSpPr/>
          <p:nvPr/>
        </p:nvSpPr>
        <p:spPr>
          <a:xfrm rot="17265597" flipH="1" flipV="1">
            <a:off x="9732727" y="1671060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Triángulo isósceles 144"/>
          <p:cNvSpPr/>
          <p:nvPr/>
        </p:nvSpPr>
        <p:spPr>
          <a:xfrm rot="14900021">
            <a:off x="1898648" y="1757793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6" name="Triángulo isósceles 145"/>
          <p:cNvSpPr/>
          <p:nvPr/>
        </p:nvSpPr>
        <p:spPr>
          <a:xfrm rot="5906126" flipV="1">
            <a:off x="7292416" y="1024403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Triángulo isósceles 146"/>
          <p:cNvSpPr/>
          <p:nvPr/>
        </p:nvSpPr>
        <p:spPr>
          <a:xfrm rot="13754822" flipH="1" flipV="1">
            <a:off x="10440449" y="4432668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Triángulo isósceles 147"/>
          <p:cNvSpPr/>
          <p:nvPr/>
        </p:nvSpPr>
        <p:spPr>
          <a:xfrm rot="4438507" flipH="1" flipV="1">
            <a:off x="9248754" y="5077284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Triángulo isósceles 148"/>
          <p:cNvSpPr/>
          <p:nvPr/>
        </p:nvSpPr>
        <p:spPr>
          <a:xfrm rot="15552564" flipH="1" flipV="1">
            <a:off x="4654773" y="1012233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Triángulo isósceles 149"/>
          <p:cNvSpPr/>
          <p:nvPr/>
        </p:nvSpPr>
        <p:spPr>
          <a:xfrm rot="16200000" flipH="1" flipV="1">
            <a:off x="6461571" y="5572400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Triángulo isósceles 150"/>
          <p:cNvSpPr/>
          <p:nvPr/>
        </p:nvSpPr>
        <p:spPr>
          <a:xfrm rot="18089575" flipH="1" flipV="1">
            <a:off x="1941381" y="4776693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Triángulo isósceles 151"/>
          <p:cNvSpPr/>
          <p:nvPr/>
        </p:nvSpPr>
        <p:spPr>
          <a:xfrm rot="8053609" flipH="1" flipV="1">
            <a:off x="1051342" y="4157217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Triángulo isósceles 152"/>
          <p:cNvSpPr/>
          <p:nvPr/>
        </p:nvSpPr>
        <p:spPr>
          <a:xfrm rot="5707761" flipH="1" flipV="1">
            <a:off x="4489013" y="5499126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17648F7-14F8-45F7-B913-B054911F73EE}"/>
              </a:ext>
            </a:extLst>
          </p:cNvPr>
          <p:cNvGrpSpPr>
            <a:grpSpLocks noChangeAspect="1"/>
          </p:cNvGrpSpPr>
          <p:nvPr/>
        </p:nvGrpSpPr>
        <p:grpSpPr>
          <a:xfrm>
            <a:off x="2243660" y="2437585"/>
            <a:ext cx="7200000" cy="2057664"/>
            <a:chOff x="491706" y="312951"/>
            <a:chExt cx="11441448" cy="3269776"/>
          </a:xfrm>
        </p:grpSpPr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E2F7F50A-2AEE-45FE-8D90-808C06DCA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706" y="312951"/>
              <a:ext cx="11441448" cy="3269776"/>
            </a:xfrm>
            <a:prstGeom prst="rect">
              <a:avLst/>
            </a:prstGeom>
          </p:spPr>
        </p:pic>
        <p:sp>
          <p:nvSpPr>
            <p:cNvPr id="71" name="CuadroTexto 70">
              <a:extLst>
                <a:ext uri="{FF2B5EF4-FFF2-40B4-BE49-F238E27FC236}">
                  <a16:creationId xmlns:a16="http://schemas.microsoft.com/office/drawing/2014/main" id="{E49C37C2-786E-4E4E-A9D5-BE3236FD89C9}"/>
                </a:ext>
              </a:extLst>
            </p:cNvPr>
            <p:cNvSpPr txBox="1"/>
            <p:nvPr/>
          </p:nvSpPr>
          <p:spPr>
            <a:xfrm>
              <a:off x="1319842" y="1463398"/>
              <a:ext cx="5982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/>
                <a:t>ESPECIE</a:t>
              </a:r>
              <a:endParaRPr lang="es-ES" sz="1000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8BBC751B-FD46-4EE2-A09B-BB184CE1E4D8}"/>
                </a:ext>
              </a:extLst>
            </p:cNvPr>
            <p:cNvSpPr txBox="1"/>
            <p:nvPr/>
          </p:nvSpPr>
          <p:spPr>
            <a:xfrm>
              <a:off x="4010938" y="1463398"/>
              <a:ext cx="6880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/>
                <a:t>ENTRADA</a:t>
              </a:r>
              <a:endParaRPr lang="es-ES" sz="1000" dirty="0"/>
            </a:p>
          </p:txBody>
        </p:sp>
        <p:sp>
          <p:nvSpPr>
            <p:cNvPr id="73" name="CuadroTexto 72">
              <a:extLst>
                <a:ext uri="{FF2B5EF4-FFF2-40B4-BE49-F238E27FC236}">
                  <a16:creationId xmlns:a16="http://schemas.microsoft.com/office/drawing/2014/main" id="{67223D65-E721-4132-AED0-2DF442F749BB}"/>
                </a:ext>
              </a:extLst>
            </p:cNvPr>
            <p:cNvSpPr txBox="1"/>
            <p:nvPr/>
          </p:nvSpPr>
          <p:spPr>
            <a:xfrm>
              <a:off x="6452558" y="1463398"/>
              <a:ext cx="11657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/>
                <a:t>ESTABLECIMIENTO</a:t>
              </a:r>
              <a:endParaRPr lang="es-ES" sz="1000" dirty="0"/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9C72B5A7-4B4D-4826-932F-2BBEA16F031E}"/>
                </a:ext>
              </a:extLst>
            </p:cNvPr>
            <p:cNvSpPr txBox="1"/>
            <p:nvPr/>
          </p:nvSpPr>
          <p:spPr>
            <a:xfrm>
              <a:off x="9249263" y="1463398"/>
              <a:ext cx="9669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/>
                <a:t>PROPAGACIÓN</a:t>
              </a:r>
              <a:endParaRPr lang="es-ES" sz="1000" dirty="0"/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65199068-2083-4F97-8565-411457F158E6}"/>
                </a:ext>
              </a:extLst>
            </p:cNvPr>
            <p:cNvSpPr txBox="1"/>
            <p:nvPr/>
          </p:nvSpPr>
          <p:spPr>
            <a:xfrm flipH="1">
              <a:off x="544903" y="518843"/>
              <a:ext cx="2471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00" dirty="0"/>
                <a:t>ECOSISTEMA DE ORIGEN</a:t>
              </a:r>
              <a:endParaRPr lang="es-ES" sz="1000" dirty="0"/>
            </a:p>
          </p:txBody>
        </p: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612A853F-AAD9-400F-AE94-F9347C4B79E8}"/>
                </a:ext>
              </a:extLst>
            </p:cNvPr>
            <p:cNvSpPr txBox="1"/>
            <p:nvPr/>
          </p:nvSpPr>
          <p:spPr>
            <a:xfrm>
              <a:off x="6119902" y="518843"/>
              <a:ext cx="15215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/>
                <a:t>ECOSISTEMA DE DESTINO</a:t>
              </a:r>
              <a:endParaRPr lang="es-ES" sz="1000" dirty="0"/>
            </a:p>
          </p:txBody>
        </p:sp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104BDF48-128A-4BA6-A1E8-F442F0E86EF5}"/>
                </a:ext>
              </a:extLst>
            </p:cNvPr>
            <p:cNvSpPr txBox="1"/>
            <p:nvPr/>
          </p:nvSpPr>
          <p:spPr>
            <a:xfrm>
              <a:off x="1072914" y="2886757"/>
              <a:ext cx="8691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>
                  <a:solidFill>
                    <a:schemeClr val="bg1"/>
                  </a:solidFill>
                </a:rPr>
                <a:t>PREVENCIÓN</a:t>
              </a:r>
              <a:endParaRPr lang="es-ES" sz="1000" dirty="0">
                <a:solidFill>
                  <a:schemeClr val="bg1"/>
                </a:solidFill>
              </a:endParaRP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65A30C88-4312-40F0-8040-249E08A51203}"/>
                </a:ext>
              </a:extLst>
            </p:cNvPr>
            <p:cNvSpPr txBox="1"/>
            <p:nvPr/>
          </p:nvSpPr>
          <p:spPr>
            <a:xfrm>
              <a:off x="4441495" y="2658961"/>
              <a:ext cx="12089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>
                  <a:solidFill>
                    <a:schemeClr val="bg1"/>
                  </a:solidFill>
                </a:rPr>
                <a:t>ALERTA TEMPRANA</a:t>
              </a:r>
              <a:endParaRPr lang="es-ES" sz="1000" dirty="0">
                <a:solidFill>
                  <a:schemeClr val="bg1"/>
                </a:solidFill>
              </a:endParaRP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90390531-F5DC-447A-B494-6339F72B76E1}"/>
                </a:ext>
              </a:extLst>
            </p:cNvPr>
            <p:cNvSpPr txBox="1"/>
            <p:nvPr/>
          </p:nvSpPr>
          <p:spPr>
            <a:xfrm>
              <a:off x="8942352" y="2658961"/>
              <a:ext cx="6928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>
                  <a:solidFill>
                    <a:schemeClr val="bg1"/>
                  </a:solidFill>
                </a:rPr>
                <a:t>CONTROL</a:t>
              </a:r>
              <a:endParaRPr lang="es-ES" sz="1000" dirty="0">
                <a:solidFill>
                  <a:schemeClr val="bg1"/>
                </a:solidFill>
              </a:endParaRPr>
            </a:p>
          </p:txBody>
        </p:sp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754F12F7-9FE9-4754-8B01-9D67D2614475}"/>
                </a:ext>
              </a:extLst>
            </p:cNvPr>
            <p:cNvSpPr txBox="1"/>
            <p:nvPr/>
          </p:nvSpPr>
          <p:spPr>
            <a:xfrm>
              <a:off x="6668218" y="3088729"/>
              <a:ext cx="9813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000" dirty="0">
                  <a:solidFill>
                    <a:schemeClr val="bg1"/>
                  </a:solidFill>
                </a:rPr>
                <a:t>ERRADICACIÓN</a:t>
              </a:r>
              <a:endParaRPr lang="es-E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40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9DFA24-9DA5-4FB8-86B2-735525A9704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2447"/>
            <a:ext cx="12192000" cy="505408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B81533-028C-4A11-BCE1-DB10AF806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10" y="5872985"/>
            <a:ext cx="1235200" cy="72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11CAD5-73D8-4CA3-8165-B461DD463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892" y="5862440"/>
            <a:ext cx="879606" cy="72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9657781-87E7-4264-AA6C-4A91F8E22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634" y="5872985"/>
            <a:ext cx="995825" cy="720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F4F8FEF-FC07-4DBB-B2B2-F896E8D677CE}"/>
              </a:ext>
            </a:extLst>
          </p:cNvPr>
          <p:cNvSpPr txBox="1"/>
          <p:nvPr/>
        </p:nvSpPr>
        <p:spPr>
          <a:xfrm>
            <a:off x="7114436" y="6006996"/>
            <a:ext cx="9637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800" dirty="0">
                <a:latin typeface="Arial Narrow" panose="020B0606020202030204" pitchFamily="34" charset="0"/>
              </a:rPr>
              <a:t>CON EL APOYO DE</a:t>
            </a:r>
            <a:endParaRPr lang="es-ES" sz="800" dirty="0">
              <a:latin typeface="Arial Narrow" panose="020B060602020203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5058A07-81CD-4EC2-819A-0C3C9D2DC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407" y="6123299"/>
            <a:ext cx="2853496" cy="4793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C4B7BB-6DC3-4464-9FD0-EC4449CEA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683" y="6123299"/>
            <a:ext cx="1935388" cy="469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BEC91DD-3D23-4F88-BD84-9B53AF8F74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691" y="5932879"/>
            <a:ext cx="1283211" cy="57912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0AF4907-667F-4D79-AB06-C1AFFEC783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46" y="5835914"/>
            <a:ext cx="839895" cy="74024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0743C08-7BE0-4D07-93FF-0C3DAA840F1E}"/>
              </a:ext>
            </a:extLst>
          </p:cNvPr>
          <p:cNvSpPr txBox="1"/>
          <p:nvPr/>
        </p:nvSpPr>
        <p:spPr>
          <a:xfrm>
            <a:off x="3705094" y="1186248"/>
            <a:ext cx="4235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9600" dirty="0">
                <a:latin typeface="Freestyle Script" panose="030804020302050B0404" pitchFamily="66" charset="0"/>
              </a:rPr>
              <a:t>GRACIAS!!</a:t>
            </a:r>
            <a:endParaRPr lang="es-ES" sz="96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29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oko-AM2018 tren (18).jpg">
            <a:extLst>
              <a:ext uri="{FF2B5EF4-FFF2-40B4-BE49-F238E27FC236}">
                <a16:creationId xmlns:a16="http://schemas.microsoft.com/office/drawing/2014/main" id="{2FB6A304-206F-4570-A060-AE50C856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08" y="0"/>
            <a:ext cx="778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3CBD05F-9B64-4FD7-9E6C-195186622548}"/>
              </a:ext>
            </a:extLst>
          </p:cNvPr>
          <p:cNvSpPr/>
          <p:nvPr/>
        </p:nvSpPr>
        <p:spPr>
          <a:xfrm>
            <a:off x="8123202" y="6487386"/>
            <a:ext cx="4077424" cy="3693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es-ES" dirty="0" err="1"/>
              <a:t>By</a:t>
            </a:r>
            <a:r>
              <a:rPr lang="es-ES" dirty="0"/>
              <a:t> </a:t>
            </a:r>
            <a:r>
              <a:rPr lang="az-Cyrl-AZ" dirty="0"/>
              <a:t>Антон Зайцев - </a:t>
            </a:r>
            <a:r>
              <a:rPr lang="es-ES" dirty="0"/>
              <a:t>soccer.ru, CC BY-SA 3.0</a:t>
            </a:r>
          </a:p>
        </p:txBody>
      </p:sp>
    </p:spTree>
    <p:extLst>
      <p:ext uri="{BB962C8B-B14F-4D97-AF65-F5344CB8AC3E}">
        <p14:creationId xmlns:p14="http://schemas.microsoft.com/office/powerpoint/2010/main" val="122807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E605B4F-5618-46D0-AD59-225CF029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06" y="312951"/>
            <a:ext cx="11441448" cy="326977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DFB0007-45F0-43F5-8A27-4B609D1A4327}"/>
              </a:ext>
            </a:extLst>
          </p:cNvPr>
          <p:cNvSpPr txBox="1"/>
          <p:nvPr/>
        </p:nvSpPr>
        <p:spPr>
          <a:xfrm>
            <a:off x="1319842" y="1463398"/>
            <a:ext cx="9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ESPECIE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D063E7-84F8-494D-B1C6-5253B3BDE1F6}"/>
              </a:ext>
            </a:extLst>
          </p:cNvPr>
          <p:cNvSpPr txBox="1"/>
          <p:nvPr/>
        </p:nvSpPr>
        <p:spPr>
          <a:xfrm>
            <a:off x="4010938" y="1463398"/>
            <a:ext cx="108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ENTRADA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F295C2-EDB8-4ED9-B7A3-411E0629688F}"/>
              </a:ext>
            </a:extLst>
          </p:cNvPr>
          <p:cNvSpPr txBox="1"/>
          <p:nvPr/>
        </p:nvSpPr>
        <p:spPr>
          <a:xfrm>
            <a:off x="6452558" y="1463398"/>
            <a:ext cx="191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ESTABLECIMIENTO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2213AB-A109-4E71-90C8-7BFB9E4FEB2E}"/>
              </a:ext>
            </a:extLst>
          </p:cNvPr>
          <p:cNvSpPr txBox="1"/>
          <p:nvPr/>
        </p:nvSpPr>
        <p:spPr>
          <a:xfrm>
            <a:off x="9249263" y="1463398"/>
            <a:ext cx="15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PROPAGACIÓN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EFE82C-EED5-49E9-ACC0-05F383EEA85F}"/>
              </a:ext>
            </a:extLst>
          </p:cNvPr>
          <p:cNvSpPr txBox="1"/>
          <p:nvPr/>
        </p:nvSpPr>
        <p:spPr>
          <a:xfrm flipH="1">
            <a:off x="544903" y="518843"/>
            <a:ext cx="24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ECOSISTEMA DE ORIGEN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61FA6A-1E28-4328-80E9-B3C834730429}"/>
              </a:ext>
            </a:extLst>
          </p:cNvPr>
          <p:cNvSpPr txBox="1"/>
          <p:nvPr/>
        </p:nvSpPr>
        <p:spPr>
          <a:xfrm>
            <a:off x="6119902" y="518843"/>
            <a:ext cx="2578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ECOSISTEMA DE DESTINO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B48295-1E49-4F52-BF96-A7DDB72CF43E}"/>
              </a:ext>
            </a:extLst>
          </p:cNvPr>
          <p:cNvSpPr txBox="1"/>
          <p:nvPr/>
        </p:nvSpPr>
        <p:spPr>
          <a:xfrm>
            <a:off x="1072914" y="288675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PREVENCIÓN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9641ED3-A8DF-4766-AE1E-31D2FA2B1E63}"/>
              </a:ext>
            </a:extLst>
          </p:cNvPr>
          <p:cNvSpPr txBox="1"/>
          <p:nvPr/>
        </p:nvSpPr>
        <p:spPr>
          <a:xfrm>
            <a:off x="4441495" y="2658961"/>
            <a:ext cx="201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ALERTA TEMPRANA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7D5508-E01C-4EA0-9FB9-0E9D6F66CA62}"/>
              </a:ext>
            </a:extLst>
          </p:cNvPr>
          <p:cNvSpPr txBox="1"/>
          <p:nvPr/>
        </p:nvSpPr>
        <p:spPr>
          <a:xfrm>
            <a:off x="8942352" y="2658961"/>
            <a:ext cx="109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CONTROL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13C8EA8-19D9-462F-9F27-979922070A21}"/>
              </a:ext>
            </a:extLst>
          </p:cNvPr>
          <p:cNvSpPr txBox="1"/>
          <p:nvPr/>
        </p:nvSpPr>
        <p:spPr>
          <a:xfrm>
            <a:off x="6668218" y="3088729"/>
            <a:ext cx="161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ERRADICACIÓN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44669" y="3788619"/>
            <a:ext cx="322506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principio de precaución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Divulgación y concienciación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Medidas legales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Seguimiento e inspección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3606213" y="3788619"/>
            <a:ext cx="3416851" cy="1399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Detección precoz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Divulgación y concienciación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Comunicación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Seguimiento e inspección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764234" y="3788619"/>
            <a:ext cx="3290455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Barreras físicas y biológicas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Trampeo selectivo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Pesca eléctrica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Vaciado de balsas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 err="1"/>
              <a:t>Biocidas</a:t>
            </a:r>
            <a:r>
              <a:rPr lang="es-ES" dirty="0"/>
              <a:t> (rotenona)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dirty="0"/>
              <a:t>Control biológico</a:t>
            </a:r>
          </a:p>
        </p:txBody>
      </p:sp>
    </p:spTree>
    <p:extLst>
      <p:ext uri="{BB962C8B-B14F-4D97-AF65-F5344CB8AC3E}">
        <p14:creationId xmlns:p14="http://schemas.microsoft.com/office/powerpoint/2010/main" val="12281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erra, Globalización, Red, En Todo El Mundo, Glob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r="6064"/>
          <a:stretch/>
        </p:blipFill>
        <p:spPr bwMode="auto">
          <a:xfrm>
            <a:off x="1" y="0"/>
            <a:ext cx="12228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684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625879"/>
            <a:ext cx="11163300" cy="511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699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823247" y="1163606"/>
            <a:ext cx="10545338" cy="465287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2263" y="2267734"/>
            <a:ext cx="1548000" cy="1781985"/>
            <a:chOff x="417216" y="1159651"/>
            <a:chExt cx="1548000" cy="178198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8A93467C-B180-47E8-B32B-CF9143215CAA}"/>
                </a:ext>
              </a:extLst>
            </p:cNvPr>
            <p:cNvSpPr/>
            <p:nvPr/>
          </p:nvSpPr>
          <p:spPr>
            <a:xfrm>
              <a:off x="417216" y="1159651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63F48CE-FE20-4DCC-8952-D288C31797C0}"/>
                </a:ext>
              </a:extLst>
            </p:cNvPr>
            <p:cNvGrpSpPr/>
            <p:nvPr/>
          </p:nvGrpSpPr>
          <p:grpSpPr>
            <a:xfrm>
              <a:off x="570573" y="1362603"/>
              <a:ext cx="1252220" cy="1191075"/>
              <a:chOff x="1021094" y="960713"/>
              <a:chExt cx="1252220" cy="1191075"/>
            </a:xfrm>
          </p:grpSpPr>
          <p:sp>
            <p:nvSpPr>
              <p:cNvPr id="85" name="object 60">
                <a:extLst>
                  <a:ext uri="{FF2B5EF4-FFF2-40B4-BE49-F238E27FC236}">
                    <a16:creationId xmlns:a16="http://schemas.microsoft.com/office/drawing/2014/main" id="{9323E941-AB35-4E44-B909-6AD5CECE1CAE}"/>
                  </a:ext>
                </a:extLst>
              </p:cNvPr>
              <p:cNvSpPr/>
              <p:nvPr/>
            </p:nvSpPr>
            <p:spPr>
              <a:xfrm>
                <a:off x="1213438" y="1825890"/>
                <a:ext cx="862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2964">
                    <a:moveTo>
                      <a:pt x="0" y="0"/>
                    </a:moveTo>
                    <a:lnTo>
                      <a:pt x="862434" y="0"/>
                    </a:lnTo>
                  </a:path>
                </a:pathLst>
              </a:custGeom>
              <a:ln w="36830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object 61">
                <a:extLst>
                  <a:ext uri="{FF2B5EF4-FFF2-40B4-BE49-F238E27FC236}">
                    <a16:creationId xmlns:a16="http://schemas.microsoft.com/office/drawing/2014/main" id="{D33D9E73-C515-40C8-BFEA-A264149B685F}"/>
                  </a:ext>
                </a:extLst>
              </p:cNvPr>
              <p:cNvSpPr/>
              <p:nvPr/>
            </p:nvSpPr>
            <p:spPr>
              <a:xfrm>
                <a:off x="1213438" y="166079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20"/>
                    </a:moveTo>
                    <a:lnTo>
                      <a:pt x="67755" y="147320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2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object 62">
                <a:extLst>
                  <a:ext uri="{FF2B5EF4-FFF2-40B4-BE49-F238E27FC236}">
                    <a16:creationId xmlns:a16="http://schemas.microsoft.com/office/drawing/2014/main" id="{EFCFB0A6-5AE5-4700-98E4-5364BBAB4053}"/>
                  </a:ext>
                </a:extLst>
              </p:cNvPr>
              <p:cNvSpPr/>
              <p:nvPr/>
            </p:nvSpPr>
            <p:spPr>
              <a:xfrm>
                <a:off x="1213438" y="1634119"/>
                <a:ext cx="862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2964">
                    <a:moveTo>
                      <a:pt x="0" y="0"/>
                    </a:moveTo>
                    <a:lnTo>
                      <a:pt x="862434" y="0"/>
                    </a:lnTo>
                  </a:path>
                </a:pathLst>
              </a:custGeom>
              <a:ln w="54609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bject 63">
                <a:extLst>
                  <a:ext uri="{FF2B5EF4-FFF2-40B4-BE49-F238E27FC236}">
                    <a16:creationId xmlns:a16="http://schemas.microsoft.com/office/drawing/2014/main" id="{95D70816-FDAF-4F8C-BFA8-96D742B92A33}"/>
                  </a:ext>
                </a:extLst>
              </p:cNvPr>
              <p:cNvSpPr/>
              <p:nvPr/>
            </p:nvSpPr>
            <p:spPr>
              <a:xfrm>
                <a:off x="1213438" y="146013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19"/>
                    </a:moveTo>
                    <a:lnTo>
                      <a:pt x="67755" y="147319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1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bject 64">
                <a:extLst>
                  <a:ext uri="{FF2B5EF4-FFF2-40B4-BE49-F238E27FC236}">
                    <a16:creationId xmlns:a16="http://schemas.microsoft.com/office/drawing/2014/main" id="{2A54E5D5-4E7C-4082-9414-BEEC8157A97D}"/>
                  </a:ext>
                </a:extLst>
              </p:cNvPr>
              <p:cNvSpPr/>
              <p:nvPr/>
            </p:nvSpPr>
            <p:spPr>
              <a:xfrm>
                <a:off x="1213438" y="1372500"/>
                <a:ext cx="86296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87629">
                    <a:moveTo>
                      <a:pt x="0" y="87630"/>
                    </a:moveTo>
                    <a:lnTo>
                      <a:pt x="862434" y="87630"/>
                    </a:lnTo>
                    <a:lnTo>
                      <a:pt x="862434" y="0"/>
                    </a:lnTo>
                    <a:lnTo>
                      <a:pt x="0" y="0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object 65">
                <a:extLst>
                  <a:ext uri="{FF2B5EF4-FFF2-40B4-BE49-F238E27FC236}">
                    <a16:creationId xmlns:a16="http://schemas.microsoft.com/office/drawing/2014/main" id="{B6751F81-F02F-4E2F-A6E1-0810E9DB0ACA}"/>
                  </a:ext>
                </a:extLst>
              </p:cNvPr>
              <p:cNvSpPr/>
              <p:nvPr/>
            </p:nvSpPr>
            <p:spPr>
              <a:xfrm>
                <a:off x="1340685" y="1660348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66">
                <a:extLst>
                  <a:ext uri="{FF2B5EF4-FFF2-40B4-BE49-F238E27FC236}">
                    <a16:creationId xmlns:a16="http://schemas.microsoft.com/office/drawing/2014/main" id="{DE7C5D60-DC0F-4645-98C6-168D1CC9124D}"/>
                  </a:ext>
                </a:extLst>
              </p:cNvPr>
              <p:cNvSpPr/>
              <p:nvPr/>
            </p:nvSpPr>
            <p:spPr>
              <a:xfrm>
                <a:off x="2014973" y="1660348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67">
                <a:extLst>
                  <a:ext uri="{FF2B5EF4-FFF2-40B4-BE49-F238E27FC236}">
                    <a16:creationId xmlns:a16="http://schemas.microsoft.com/office/drawing/2014/main" id="{BDD2C4B5-C389-4274-BAF9-38B4D0018711}"/>
                  </a:ext>
                </a:extLst>
              </p:cNvPr>
              <p:cNvSpPr/>
              <p:nvPr/>
            </p:nvSpPr>
            <p:spPr>
              <a:xfrm>
                <a:off x="1340685" y="1459825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68">
                <a:extLst>
                  <a:ext uri="{FF2B5EF4-FFF2-40B4-BE49-F238E27FC236}">
                    <a16:creationId xmlns:a16="http://schemas.microsoft.com/office/drawing/2014/main" id="{981C9F07-11E0-4DB5-9368-47336F27DCE9}"/>
                  </a:ext>
                </a:extLst>
              </p:cNvPr>
              <p:cNvSpPr/>
              <p:nvPr/>
            </p:nvSpPr>
            <p:spPr>
              <a:xfrm>
                <a:off x="2014973" y="1459825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bject 69">
                <a:extLst>
                  <a:ext uri="{FF2B5EF4-FFF2-40B4-BE49-F238E27FC236}">
                    <a16:creationId xmlns:a16="http://schemas.microsoft.com/office/drawing/2014/main" id="{1F55A405-DD53-4989-B680-67DFD86C40FA}"/>
                  </a:ext>
                </a:extLst>
              </p:cNvPr>
              <p:cNvSpPr/>
              <p:nvPr/>
            </p:nvSpPr>
            <p:spPr>
              <a:xfrm>
                <a:off x="1204065" y="1362738"/>
                <a:ext cx="881380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881380" h="490220">
                    <a:moveTo>
                      <a:pt x="876997" y="0"/>
                    </a:moveTo>
                    <a:lnTo>
                      <a:pt x="4196" y="0"/>
                    </a:lnTo>
                    <a:lnTo>
                      <a:pt x="0" y="4214"/>
                    </a:lnTo>
                    <a:lnTo>
                      <a:pt x="0" y="485668"/>
                    </a:lnTo>
                    <a:lnTo>
                      <a:pt x="4196" y="489858"/>
                    </a:lnTo>
                    <a:lnTo>
                      <a:pt x="876997" y="489858"/>
                    </a:lnTo>
                    <a:lnTo>
                      <a:pt x="881187" y="485668"/>
                    </a:lnTo>
                    <a:lnTo>
                      <a:pt x="881187" y="471105"/>
                    </a:lnTo>
                    <a:lnTo>
                      <a:pt x="18753" y="471105"/>
                    </a:lnTo>
                    <a:lnTo>
                      <a:pt x="18753" y="18747"/>
                    </a:lnTo>
                    <a:lnTo>
                      <a:pt x="881187" y="18747"/>
                    </a:lnTo>
                    <a:lnTo>
                      <a:pt x="881187" y="4214"/>
                    </a:lnTo>
                    <a:lnTo>
                      <a:pt x="876997" y="0"/>
                    </a:lnTo>
                    <a:close/>
                  </a:path>
                  <a:path w="881380" h="490220">
                    <a:moveTo>
                      <a:pt x="881187" y="18747"/>
                    </a:moveTo>
                    <a:lnTo>
                      <a:pt x="862457" y="18747"/>
                    </a:lnTo>
                    <a:lnTo>
                      <a:pt x="862457" y="471105"/>
                    </a:lnTo>
                    <a:lnTo>
                      <a:pt x="881187" y="471105"/>
                    </a:lnTo>
                    <a:lnTo>
                      <a:pt x="881187" y="18747"/>
                    </a:lnTo>
                    <a:close/>
                  </a:path>
                  <a:path w="881380" h="490220">
                    <a:moveTo>
                      <a:pt x="141792" y="288242"/>
                    </a:moveTo>
                    <a:lnTo>
                      <a:pt x="71933" y="288242"/>
                    </a:lnTo>
                    <a:lnTo>
                      <a:pt x="67743" y="292456"/>
                    </a:lnTo>
                    <a:lnTo>
                      <a:pt x="67743" y="450614"/>
                    </a:lnTo>
                    <a:lnTo>
                      <a:pt x="71933" y="454828"/>
                    </a:lnTo>
                    <a:lnTo>
                      <a:pt x="141792" y="454828"/>
                    </a:lnTo>
                    <a:lnTo>
                      <a:pt x="145982" y="450614"/>
                    </a:lnTo>
                    <a:lnTo>
                      <a:pt x="145982" y="436081"/>
                    </a:lnTo>
                    <a:lnTo>
                      <a:pt x="86490" y="436081"/>
                    </a:lnTo>
                    <a:lnTo>
                      <a:pt x="86490" y="306989"/>
                    </a:lnTo>
                    <a:lnTo>
                      <a:pt x="145982" y="306989"/>
                    </a:lnTo>
                    <a:lnTo>
                      <a:pt x="145982" y="292456"/>
                    </a:lnTo>
                    <a:lnTo>
                      <a:pt x="141792" y="288242"/>
                    </a:lnTo>
                    <a:close/>
                  </a:path>
                  <a:path w="881380" h="490220">
                    <a:moveTo>
                      <a:pt x="816080" y="288242"/>
                    </a:moveTo>
                    <a:lnTo>
                      <a:pt x="746244" y="288242"/>
                    </a:lnTo>
                    <a:lnTo>
                      <a:pt x="742048" y="292456"/>
                    </a:lnTo>
                    <a:lnTo>
                      <a:pt x="742048" y="450614"/>
                    </a:lnTo>
                    <a:lnTo>
                      <a:pt x="746244" y="454828"/>
                    </a:lnTo>
                    <a:lnTo>
                      <a:pt x="816080" y="454828"/>
                    </a:lnTo>
                    <a:lnTo>
                      <a:pt x="820270" y="450614"/>
                    </a:lnTo>
                    <a:lnTo>
                      <a:pt x="820270" y="436081"/>
                    </a:lnTo>
                    <a:lnTo>
                      <a:pt x="760778" y="436081"/>
                    </a:lnTo>
                    <a:lnTo>
                      <a:pt x="760778" y="306989"/>
                    </a:lnTo>
                    <a:lnTo>
                      <a:pt x="820270" y="306989"/>
                    </a:lnTo>
                    <a:lnTo>
                      <a:pt x="820270" y="292456"/>
                    </a:lnTo>
                    <a:lnTo>
                      <a:pt x="816080" y="288242"/>
                    </a:lnTo>
                    <a:close/>
                  </a:path>
                  <a:path w="881380" h="490220">
                    <a:moveTo>
                      <a:pt x="145982" y="306989"/>
                    </a:moveTo>
                    <a:lnTo>
                      <a:pt x="127253" y="306989"/>
                    </a:lnTo>
                    <a:lnTo>
                      <a:pt x="127253" y="436081"/>
                    </a:lnTo>
                    <a:lnTo>
                      <a:pt x="145982" y="436081"/>
                    </a:lnTo>
                    <a:lnTo>
                      <a:pt x="145982" y="306989"/>
                    </a:lnTo>
                    <a:close/>
                  </a:path>
                  <a:path w="881380" h="490220">
                    <a:moveTo>
                      <a:pt x="820270" y="306989"/>
                    </a:moveTo>
                    <a:lnTo>
                      <a:pt x="801541" y="306989"/>
                    </a:lnTo>
                    <a:lnTo>
                      <a:pt x="801541" y="436081"/>
                    </a:lnTo>
                    <a:lnTo>
                      <a:pt x="820270" y="436081"/>
                    </a:lnTo>
                    <a:lnTo>
                      <a:pt x="820270" y="306989"/>
                    </a:lnTo>
                    <a:close/>
                  </a:path>
                  <a:path w="881380" h="490220">
                    <a:moveTo>
                      <a:pt x="141792" y="87731"/>
                    </a:moveTo>
                    <a:lnTo>
                      <a:pt x="71933" y="87731"/>
                    </a:lnTo>
                    <a:lnTo>
                      <a:pt x="67743" y="91927"/>
                    </a:lnTo>
                    <a:lnTo>
                      <a:pt x="67743" y="250115"/>
                    </a:lnTo>
                    <a:lnTo>
                      <a:pt x="71933" y="254305"/>
                    </a:lnTo>
                    <a:lnTo>
                      <a:pt x="141792" y="254305"/>
                    </a:lnTo>
                    <a:lnTo>
                      <a:pt x="145982" y="250115"/>
                    </a:lnTo>
                    <a:lnTo>
                      <a:pt x="145982" y="235558"/>
                    </a:lnTo>
                    <a:lnTo>
                      <a:pt x="86490" y="235558"/>
                    </a:lnTo>
                    <a:lnTo>
                      <a:pt x="86490" y="106467"/>
                    </a:lnTo>
                    <a:lnTo>
                      <a:pt x="145982" y="106467"/>
                    </a:lnTo>
                    <a:lnTo>
                      <a:pt x="145982" y="91927"/>
                    </a:lnTo>
                    <a:lnTo>
                      <a:pt x="141792" y="87731"/>
                    </a:lnTo>
                    <a:close/>
                  </a:path>
                  <a:path w="881380" h="490220">
                    <a:moveTo>
                      <a:pt x="816080" y="87731"/>
                    </a:moveTo>
                    <a:lnTo>
                      <a:pt x="746244" y="87731"/>
                    </a:lnTo>
                    <a:lnTo>
                      <a:pt x="742048" y="91927"/>
                    </a:lnTo>
                    <a:lnTo>
                      <a:pt x="742048" y="250115"/>
                    </a:lnTo>
                    <a:lnTo>
                      <a:pt x="746244" y="254305"/>
                    </a:lnTo>
                    <a:lnTo>
                      <a:pt x="816080" y="254305"/>
                    </a:lnTo>
                    <a:lnTo>
                      <a:pt x="820270" y="250115"/>
                    </a:lnTo>
                    <a:lnTo>
                      <a:pt x="820270" y="235558"/>
                    </a:lnTo>
                    <a:lnTo>
                      <a:pt x="760778" y="235558"/>
                    </a:lnTo>
                    <a:lnTo>
                      <a:pt x="760778" y="106467"/>
                    </a:lnTo>
                    <a:lnTo>
                      <a:pt x="820270" y="106467"/>
                    </a:lnTo>
                    <a:lnTo>
                      <a:pt x="820270" y="91927"/>
                    </a:lnTo>
                    <a:lnTo>
                      <a:pt x="816080" y="87731"/>
                    </a:lnTo>
                    <a:close/>
                  </a:path>
                  <a:path w="881380" h="490220">
                    <a:moveTo>
                      <a:pt x="145982" y="106467"/>
                    </a:moveTo>
                    <a:lnTo>
                      <a:pt x="127253" y="106467"/>
                    </a:lnTo>
                    <a:lnTo>
                      <a:pt x="127253" y="235558"/>
                    </a:lnTo>
                    <a:lnTo>
                      <a:pt x="145982" y="235558"/>
                    </a:lnTo>
                    <a:lnTo>
                      <a:pt x="145982" y="106467"/>
                    </a:lnTo>
                    <a:close/>
                  </a:path>
                  <a:path w="881380" h="490220">
                    <a:moveTo>
                      <a:pt x="820270" y="106467"/>
                    </a:moveTo>
                    <a:lnTo>
                      <a:pt x="801541" y="106467"/>
                    </a:lnTo>
                    <a:lnTo>
                      <a:pt x="801541" y="235558"/>
                    </a:lnTo>
                    <a:lnTo>
                      <a:pt x="820270" y="235558"/>
                    </a:lnTo>
                    <a:lnTo>
                      <a:pt x="820270" y="106467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bject 70">
                <a:extLst>
                  <a:ext uri="{FF2B5EF4-FFF2-40B4-BE49-F238E27FC236}">
                    <a16:creationId xmlns:a16="http://schemas.microsoft.com/office/drawing/2014/main" id="{67DB515F-D938-49AD-AAF9-D9D1C8E9D008}"/>
                  </a:ext>
                </a:extLst>
              </p:cNvPr>
              <p:cNvSpPr/>
              <p:nvPr/>
            </p:nvSpPr>
            <p:spPr>
              <a:xfrm>
                <a:off x="1433760" y="1290313"/>
                <a:ext cx="4222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57784">
                    <a:moveTo>
                      <a:pt x="421784" y="57553"/>
                    </a:moveTo>
                    <a:lnTo>
                      <a:pt x="0" y="57553"/>
                    </a:lnTo>
                    <a:lnTo>
                      <a:pt x="0" y="0"/>
                    </a:lnTo>
                    <a:lnTo>
                      <a:pt x="421784" y="0"/>
                    </a:lnTo>
                    <a:lnTo>
                      <a:pt x="421784" y="57553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bject 71">
                <a:extLst>
                  <a:ext uri="{FF2B5EF4-FFF2-40B4-BE49-F238E27FC236}">
                    <a16:creationId xmlns:a16="http://schemas.microsoft.com/office/drawing/2014/main" id="{98AB5384-97B6-442C-9A6A-8FD2B432CA9B}"/>
                  </a:ext>
                </a:extLst>
              </p:cNvPr>
              <p:cNvSpPr/>
              <p:nvPr/>
            </p:nvSpPr>
            <p:spPr>
              <a:xfrm>
                <a:off x="1424397" y="1280937"/>
                <a:ext cx="4406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76834">
                    <a:moveTo>
                      <a:pt x="436341" y="0"/>
                    </a:moveTo>
                    <a:lnTo>
                      <a:pt x="4190" y="0"/>
                    </a:lnTo>
                    <a:lnTo>
                      <a:pt x="0" y="4196"/>
                    </a:lnTo>
                    <a:lnTo>
                      <a:pt x="0" y="72110"/>
                    </a:lnTo>
                    <a:lnTo>
                      <a:pt x="4190" y="76301"/>
                    </a:lnTo>
                    <a:lnTo>
                      <a:pt x="436341" y="76301"/>
                    </a:lnTo>
                    <a:lnTo>
                      <a:pt x="440531" y="72110"/>
                    </a:lnTo>
                    <a:lnTo>
                      <a:pt x="440531" y="57553"/>
                    </a:lnTo>
                    <a:lnTo>
                      <a:pt x="18747" y="57553"/>
                    </a:lnTo>
                    <a:lnTo>
                      <a:pt x="18747" y="18729"/>
                    </a:lnTo>
                    <a:lnTo>
                      <a:pt x="440531" y="18729"/>
                    </a:lnTo>
                    <a:lnTo>
                      <a:pt x="440531" y="4196"/>
                    </a:lnTo>
                    <a:lnTo>
                      <a:pt x="436341" y="0"/>
                    </a:lnTo>
                    <a:close/>
                  </a:path>
                  <a:path w="440689" h="76834">
                    <a:moveTo>
                      <a:pt x="440531" y="18729"/>
                    </a:moveTo>
                    <a:lnTo>
                      <a:pt x="421802" y="18729"/>
                    </a:lnTo>
                    <a:lnTo>
                      <a:pt x="421802" y="57553"/>
                    </a:lnTo>
                    <a:lnTo>
                      <a:pt x="440531" y="57553"/>
                    </a:lnTo>
                    <a:lnTo>
                      <a:pt x="440531" y="1872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bject 72">
                <a:extLst>
                  <a:ext uri="{FF2B5EF4-FFF2-40B4-BE49-F238E27FC236}">
                    <a16:creationId xmlns:a16="http://schemas.microsoft.com/office/drawing/2014/main" id="{FE49C337-C5E6-4BBD-B01B-33DB31A891DF}"/>
                  </a:ext>
                </a:extLst>
              </p:cNvPr>
              <p:cNvSpPr/>
              <p:nvPr/>
            </p:nvSpPr>
            <p:spPr>
              <a:xfrm>
                <a:off x="1396101" y="1380771"/>
                <a:ext cx="49847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449579">
                    <a:moveTo>
                      <a:pt x="497411" y="388432"/>
                    </a:moveTo>
                    <a:lnTo>
                      <a:pt x="3498" y="388432"/>
                    </a:lnTo>
                    <a:lnTo>
                      <a:pt x="3498" y="449237"/>
                    </a:lnTo>
                    <a:lnTo>
                      <a:pt x="497411" y="449237"/>
                    </a:lnTo>
                    <a:lnTo>
                      <a:pt x="497411" y="388432"/>
                    </a:lnTo>
                    <a:close/>
                  </a:path>
                  <a:path w="498475" h="449579">
                    <a:moveTo>
                      <a:pt x="93310" y="127265"/>
                    </a:moveTo>
                    <a:lnTo>
                      <a:pt x="53659" y="127265"/>
                    </a:lnTo>
                    <a:lnTo>
                      <a:pt x="53659" y="388432"/>
                    </a:lnTo>
                    <a:lnTo>
                      <a:pt x="93310" y="388432"/>
                    </a:lnTo>
                    <a:lnTo>
                      <a:pt x="93310" y="127265"/>
                    </a:lnTo>
                    <a:close/>
                  </a:path>
                  <a:path w="498475" h="449579">
                    <a:moveTo>
                      <a:pt x="202402" y="127265"/>
                    </a:moveTo>
                    <a:lnTo>
                      <a:pt x="162732" y="127265"/>
                    </a:lnTo>
                    <a:lnTo>
                      <a:pt x="162732" y="388432"/>
                    </a:lnTo>
                    <a:lnTo>
                      <a:pt x="202402" y="388432"/>
                    </a:lnTo>
                    <a:lnTo>
                      <a:pt x="202402" y="127265"/>
                    </a:lnTo>
                    <a:close/>
                  </a:path>
                  <a:path w="498475" h="449579">
                    <a:moveTo>
                      <a:pt x="334626" y="127265"/>
                    </a:moveTo>
                    <a:lnTo>
                      <a:pt x="294944" y="127265"/>
                    </a:lnTo>
                    <a:lnTo>
                      <a:pt x="294944" y="388432"/>
                    </a:lnTo>
                    <a:lnTo>
                      <a:pt x="334626" y="388432"/>
                    </a:lnTo>
                    <a:lnTo>
                      <a:pt x="334626" y="127265"/>
                    </a:lnTo>
                    <a:close/>
                  </a:path>
                  <a:path w="498475" h="449579">
                    <a:moveTo>
                      <a:pt x="453605" y="127265"/>
                    </a:moveTo>
                    <a:lnTo>
                      <a:pt x="413953" y="127265"/>
                    </a:lnTo>
                    <a:lnTo>
                      <a:pt x="413953" y="388432"/>
                    </a:lnTo>
                    <a:lnTo>
                      <a:pt x="453605" y="388432"/>
                    </a:lnTo>
                    <a:lnTo>
                      <a:pt x="453605" y="127265"/>
                    </a:lnTo>
                    <a:close/>
                  </a:path>
                  <a:path w="498475" h="449579">
                    <a:moveTo>
                      <a:pt x="249081" y="0"/>
                    </a:moveTo>
                    <a:lnTo>
                      <a:pt x="0" y="127265"/>
                    </a:lnTo>
                    <a:lnTo>
                      <a:pt x="498186" y="127265"/>
                    </a:lnTo>
                    <a:lnTo>
                      <a:pt x="24908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bject 73">
                <a:extLst>
                  <a:ext uri="{FF2B5EF4-FFF2-40B4-BE49-F238E27FC236}">
                    <a16:creationId xmlns:a16="http://schemas.microsoft.com/office/drawing/2014/main" id="{5A8ACAEA-452E-42FC-A0F9-58693F3F9039}"/>
                  </a:ext>
                </a:extLst>
              </p:cNvPr>
              <p:cNvSpPr/>
              <p:nvPr/>
            </p:nvSpPr>
            <p:spPr>
              <a:xfrm>
                <a:off x="1385971" y="1371046"/>
                <a:ext cx="51879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518794" h="468629">
                    <a:moveTo>
                      <a:pt x="260789" y="0"/>
                    </a:moveTo>
                    <a:lnTo>
                      <a:pt x="257627" y="0"/>
                    </a:lnTo>
                    <a:lnTo>
                      <a:pt x="1997" y="130610"/>
                    </a:lnTo>
                    <a:lnTo>
                      <a:pt x="0" y="134989"/>
                    </a:lnTo>
                    <a:lnTo>
                      <a:pt x="2021" y="143388"/>
                    </a:lnTo>
                    <a:lnTo>
                      <a:pt x="5797" y="146355"/>
                    </a:lnTo>
                    <a:lnTo>
                      <a:pt x="54409" y="146355"/>
                    </a:lnTo>
                    <a:lnTo>
                      <a:pt x="54409" y="388793"/>
                    </a:lnTo>
                    <a:lnTo>
                      <a:pt x="8463" y="388793"/>
                    </a:lnTo>
                    <a:lnTo>
                      <a:pt x="4255" y="392989"/>
                    </a:lnTo>
                    <a:lnTo>
                      <a:pt x="4255" y="464131"/>
                    </a:lnTo>
                    <a:lnTo>
                      <a:pt x="8463" y="468321"/>
                    </a:lnTo>
                    <a:lnTo>
                      <a:pt x="512725" y="468321"/>
                    </a:lnTo>
                    <a:lnTo>
                      <a:pt x="516915" y="464131"/>
                    </a:lnTo>
                    <a:lnTo>
                      <a:pt x="516915" y="449574"/>
                    </a:lnTo>
                    <a:lnTo>
                      <a:pt x="23002" y="449574"/>
                    </a:lnTo>
                    <a:lnTo>
                      <a:pt x="23002" y="407528"/>
                    </a:lnTo>
                    <a:lnTo>
                      <a:pt x="68966" y="407528"/>
                    </a:lnTo>
                    <a:lnTo>
                      <a:pt x="73156" y="403332"/>
                    </a:lnTo>
                    <a:lnTo>
                      <a:pt x="73156" y="131816"/>
                    </a:lnTo>
                    <a:lnTo>
                      <a:pt x="68966" y="127625"/>
                    </a:lnTo>
                    <a:lnTo>
                      <a:pt x="49049" y="127625"/>
                    </a:lnTo>
                    <a:lnTo>
                      <a:pt x="259211" y="20236"/>
                    </a:lnTo>
                    <a:lnTo>
                      <a:pt x="300416" y="20236"/>
                    </a:lnTo>
                    <a:lnTo>
                      <a:pt x="260789" y="0"/>
                    </a:lnTo>
                    <a:close/>
                  </a:path>
                  <a:path w="518794" h="468629">
                    <a:moveTo>
                      <a:pt x="300416" y="20236"/>
                    </a:moveTo>
                    <a:lnTo>
                      <a:pt x="259211" y="20236"/>
                    </a:lnTo>
                    <a:lnTo>
                      <a:pt x="469391" y="127625"/>
                    </a:lnTo>
                    <a:lnTo>
                      <a:pt x="458569" y="127625"/>
                    </a:lnTo>
                    <a:lnTo>
                      <a:pt x="454355" y="131816"/>
                    </a:lnTo>
                    <a:lnTo>
                      <a:pt x="454355" y="403332"/>
                    </a:lnTo>
                    <a:lnTo>
                      <a:pt x="458569" y="407528"/>
                    </a:lnTo>
                    <a:lnTo>
                      <a:pt x="498168" y="407528"/>
                    </a:lnTo>
                    <a:lnTo>
                      <a:pt x="498168" y="449574"/>
                    </a:lnTo>
                    <a:lnTo>
                      <a:pt x="516915" y="449574"/>
                    </a:lnTo>
                    <a:lnTo>
                      <a:pt x="516915" y="392989"/>
                    </a:lnTo>
                    <a:lnTo>
                      <a:pt x="512725" y="388793"/>
                    </a:lnTo>
                    <a:lnTo>
                      <a:pt x="473108" y="388793"/>
                    </a:lnTo>
                    <a:lnTo>
                      <a:pt x="473108" y="146355"/>
                    </a:lnTo>
                    <a:lnTo>
                      <a:pt x="512642" y="146355"/>
                    </a:lnTo>
                    <a:lnTo>
                      <a:pt x="516401" y="143388"/>
                    </a:lnTo>
                    <a:lnTo>
                      <a:pt x="517429" y="139180"/>
                    </a:lnTo>
                    <a:lnTo>
                      <a:pt x="518440" y="134989"/>
                    </a:lnTo>
                    <a:lnTo>
                      <a:pt x="516419" y="130610"/>
                    </a:lnTo>
                    <a:lnTo>
                      <a:pt x="300416" y="20236"/>
                    </a:lnTo>
                    <a:close/>
                  </a:path>
                  <a:path w="518794" h="468629">
                    <a:moveTo>
                      <a:pt x="178040" y="127625"/>
                    </a:moveTo>
                    <a:lnTo>
                      <a:pt x="98275" y="127625"/>
                    </a:lnTo>
                    <a:lnTo>
                      <a:pt x="94085" y="131816"/>
                    </a:lnTo>
                    <a:lnTo>
                      <a:pt x="94085" y="403332"/>
                    </a:lnTo>
                    <a:lnTo>
                      <a:pt x="98275" y="407528"/>
                    </a:lnTo>
                    <a:lnTo>
                      <a:pt x="178040" y="407528"/>
                    </a:lnTo>
                    <a:lnTo>
                      <a:pt x="182236" y="403332"/>
                    </a:lnTo>
                    <a:lnTo>
                      <a:pt x="182236" y="388793"/>
                    </a:lnTo>
                    <a:lnTo>
                      <a:pt x="112814" y="388793"/>
                    </a:lnTo>
                    <a:lnTo>
                      <a:pt x="112814" y="146355"/>
                    </a:lnTo>
                    <a:lnTo>
                      <a:pt x="182236" y="146355"/>
                    </a:lnTo>
                    <a:lnTo>
                      <a:pt x="182236" y="131816"/>
                    </a:lnTo>
                    <a:lnTo>
                      <a:pt x="178040" y="127625"/>
                    </a:lnTo>
                    <a:close/>
                  </a:path>
                  <a:path w="518794" h="468629">
                    <a:moveTo>
                      <a:pt x="310258" y="127625"/>
                    </a:moveTo>
                    <a:lnTo>
                      <a:pt x="207354" y="127625"/>
                    </a:lnTo>
                    <a:lnTo>
                      <a:pt x="203158" y="131816"/>
                    </a:lnTo>
                    <a:lnTo>
                      <a:pt x="203158" y="403332"/>
                    </a:lnTo>
                    <a:lnTo>
                      <a:pt x="207354" y="407528"/>
                    </a:lnTo>
                    <a:lnTo>
                      <a:pt x="310258" y="407528"/>
                    </a:lnTo>
                    <a:lnTo>
                      <a:pt x="314448" y="403332"/>
                    </a:lnTo>
                    <a:lnTo>
                      <a:pt x="314448" y="388793"/>
                    </a:lnTo>
                    <a:lnTo>
                      <a:pt x="221911" y="388793"/>
                    </a:lnTo>
                    <a:lnTo>
                      <a:pt x="221911" y="146355"/>
                    </a:lnTo>
                    <a:lnTo>
                      <a:pt x="314448" y="146355"/>
                    </a:lnTo>
                    <a:lnTo>
                      <a:pt x="314448" y="131816"/>
                    </a:lnTo>
                    <a:lnTo>
                      <a:pt x="310258" y="127625"/>
                    </a:lnTo>
                    <a:close/>
                  </a:path>
                  <a:path w="518794" h="468629">
                    <a:moveTo>
                      <a:pt x="429243" y="127625"/>
                    </a:moveTo>
                    <a:lnTo>
                      <a:pt x="339567" y="127625"/>
                    </a:lnTo>
                    <a:lnTo>
                      <a:pt x="335376" y="131816"/>
                    </a:lnTo>
                    <a:lnTo>
                      <a:pt x="335376" y="403332"/>
                    </a:lnTo>
                    <a:lnTo>
                      <a:pt x="339567" y="407528"/>
                    </a:lnTo>
                    <a:lnTo>
                      <a:pt x="429243" y="407528"/>
                    </a:lnTo>
                    <a:lnTo>
                      <a:pt x="433433" y="403332"/>
                    </a:lnTo>
                    <a:lnTo>
                      <a:pt x="433433" y="388793"/>
                    </a:lnTo>
                    <a:lnTo>
                      <a:pt x="354106" y="388793"/>
                    </a:lnTo>
                    <a:lnTo>
                      <a:pt x="354106" y="146355"/>
                    </a:lnTo>
                    <a:lnTo>
                      <a:pt x="433433" y="146355"/>
                    </a:lnTo>
                    <a:lnTo>
                      <a:pt x="433433" y="131816"/>
                    </a:lnTo>
                    <a:lnTo>
                      <a:pt x="429243" y="127625"/>
                    </a:lnTo>
                    <a:close/>
                  </a:path>
                  <a:path w="518794" h="468629">
                    <a:moveTo>
                      <a:pt x="182236" y="146355"/>
                    </a:moveTo>
                    <a:lnTo>
                      <a:pt x="163483" y="146355"/>
                    </a:lnTo>
                    <a:lnTo>
                      <a:pt x="163483" y="388793"/>
                    </a:lnTo>
                    <a:lnTo>
                      <a:pt x="182236" y="388793"/>
                    </a:lnTo>
                    <a:lnTo>
                      <a:pt x="182236" y="146355"/>
                    </a:lnTo>
                    <a:close/>
                  </a:path>
                  <a:path w="518794" h="468629">
                    <a:moveTo>
                      <a:pt x="314448" y="146355"/>
                    </a:moveTo>
                    <a:lnTo>
                      <a:pt x="295724" y="146355"/>
                    </a:lnTo>
                    <a:lnTo>
                      <a:pt x="295724" y="388793"/>
                    </a:lnTo>
                    <a:lnTo>
                      <a:pt x="314448" y="388793"/>
                    </a:lnTo>
                    <a:lnTo>
                      <a:pt x="314448" y="146355"/>
                    </a:lnTo>
                    <a:close/>
                  </a:path>
                  <a:path w="518794" h="468629">
                    <a:moveTo>
                      <a:pt x="433433" y="146355"/>
                    </a:moveTo>
                    <a:lnTo>
                      <a:pt x="414686" y="146355"/>
                    </a:lnTo>
                    <a:lnTo>
                      <a:pt x="414686" y="388793"/>
                    </a:lnTo>
                    <a:lnTo>
                      <a:pt x="433433" y="388793"/>
                    </a:lnTo>
                    <a:lnTo>
                      <a:pt x="433433" y="1463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74">
                <a:extLst>
                  <a:ext uri="{FF2B5EF4-FFF2-40B4-BE49-F238E27FC236}">
                    <a16:creationId xmlns:a16="http://schemas.microsoft.com/office/drawing/2014/main" id="{3A2D031C-9018-4BDD-B2F0-AD49FF71D198}"/>
                  </a:ext>
                </a:extLst>
              </p:cNvPr>
              <p:cNvSpPr/>
              <p:nvPr/>
            </p:nvSpPr>
            <p:spPr>
              <a:xfrm>
                <a:off x="1433768" y="970089"/>
                <a:ext cx="42227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90829">
                    <a:moveTo>
                      <a:pt x="210895" y="0"/>
                    </a:moveTo>
                    <a:lnTo>
                      <a:pt x="200965" y="0"/>
                    </a:lnTo>
                    <a:lnTo>
                      <a:pt x="200965" y="79587"/>
                    </a:lnTo>
                    <a:lnTo>
                      <a:pt x="184365" y="81009"/>
                    </a:lnTo>
                    <a:lnTo>
                      <a:pt x="137110" y="92621"/>
                    </a:lnTo>
                    <a:lnTo>
                      <a:pt x="94718" y="114204"/>
                    </a:lnTo>
                    <a:lnTo>
                      <a:pt x="58534" y="144416"/>
                    </a:lnTo>
                    <a:lnTo>
                      <a:pt x="29900" y="181917"/>
                    </a:lnTo>
                    <a:lnTo>
                      <a:pt x="10161" y="225363"/>
                    </a:lnTo>
                    <a:lnTo>
                      <a:pt x="659" y="273414"/>
                    </a:lnTo>
                    <a:lnTo>
                      <a:pt x="0" y="290222"/>
                    </a:lnTo>
                    <a:lnTo>
                      <a:pt x="421784" y="290222"/>
                    </a:lnTo>
                    <a:lnTo>
                      <a:pt x="415655" y="239542"/>
                    </a:lnTo>
                    <a:lnTo>
                      <a:pt x="398245" y="193304"/>
                    </a:lnTo>
                    <a:lnTo>
                      <a:pt x="371020" y="152974"/>
                    </a:lnTo>
                    <a:lnTo>
                      <a:pt x="335444" y="120018"/>
                    </a:lnTo>
                    <a:lnTo>
                      <a:pt x="292983" y="95900"/>
                    </a:lnTo>
                    <a:lnTo>
                      <a:pt x="245103" y="82087"/>
                    </a:lnTo>
                    <a:lnTo>
                      <a:pt x="210895" y="79327"/>
                    </a:lnTo>
                    <a:lnTo>
                      <a:pt x="2108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bject 75">
                <a:extLst>
                  <a:ext uri="{FF2B5EF4-FFF2-40B4-BE49-F238E27FC236}">
                    <a16:creationId xmlns:a16="http://schemas.microsoft.com/office/drawing/2014/main" id="{46E6CE04-9B48-4183-9930-AB5E86984B06}"/>
                  </a:ext>
                </a:extLst>
              </p:cNvPr>
              <p:cNvSpPr/>
              <p:nvPr/>
            </p:nvSpPr>
            <p:spPr>
              <a:xfrm>
                <a:off x="1424397" y="960713"/>
                <a:ext cx="4406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309245">
                    <a:moveTo>
                      <a:pt x="225428" y="0"/>
                    </a:moveTo>
                    <a:lnTo>
                      <a:pt x="205174" y="0"/>
                    </a:lnTo>
                    <a:lnTo>
                      <a:pt x="200983" y="4214"/>
                    </a:lnTo>
                    <a:lnTo>
                      <a:pt x="200983" y="80196"/>
                    </a:lnTo>
                    <a:lnTo>
                      <a:pt x="184174" y="82293"/>
                    </a:lnTo>
                    <a:lnTo>
                      <a:pt x="136533" y="95743"/>
                    </a:lnTo>
                    <a:lnTo>
                      <a:pt x="94046" y="118908"/>
                    </a:lnTo>
                    <a:lnTo>
                      <a:pt x="57964" y="150478"/>
                    </a:lnTo>
                    <a:lnTo>
                      <a:pt x="29537" y="189143"/>
                    </a:lnTo>
                    <a:lnTo>
                      <a:pt x="10015" y="233594"/>
                    </a:lnTo>
                    <a:lnTo>
                      <a:pt x="649" y="282519"/>
                    </a:lnTo>
                    <a:lnTo>
                      <a:pt x="0" y="299596"/>
                    </a:lnTo>
                    <a:lnTo>
                      <a:pt x="0" y="304779"/>
                    </a:lnTo>
                    <a:lnTo>
                      <a:pt x="4190" y="308969"/>
                    </a:lnTo>
                    <a:lnTo>
                      <a:pt x="436341" y="308969"/>
                    </a:lnTo>
                    <a:lnTo>
                      <a:pt x="440531" y="304779"/>
                    </a:lnTo>
                    <a:lnTo>
                      <a:pt x="440531" y="299596"/>
                    </a:lnTo>
                    <a:lnTo>
                      <a:pt x="440161" y="290216"/>
                    </a:lnTo>
                    <a:lnTo>
                      <a:pt x="18948" y="290216"/>
                    </a:lnTo>
                    <a:lnTo>
                      <a:pt x="20233" y="274838"/>
                    </a:lnTo>
                    <a:lnTo>
                      <a:pt x="30674" y="230952"/>
                    </a:lnTo>
                    <a:lnTo>
                      <a:pt x="50115" y="191359"/>
                    </a:lnTo>
                    <a:lnTo>
                      <a:pt x="77425" y="157244"/>
                    </a:lnTo>
                    <a:lnTo>
                      <a:pt x="111473" y="129792"/>
                    </a:lnTo>
                    <a:lnTo>
                      <a:pt x="151134" y="110187"/>
                    </a:lnTo>
                    <a:lnTo>
                      <a:pt x="195261" y="99621"/>
                    </a:lnTo>
                    <a:lnTo>
                      <a:pt x="212532" y="98240"/>
                    </a:lnTo>
                    <a:lnTo>
                      <a:pt x="214133" y="97684"/>
                    </a:lnTo>
                    <a:lnTo>
                      <a:pt x="215499" y="96774"/>
                    </a:lnTo>
                    <a:lnTo>
                      <a:pt x="305782" y="96774"/>
                    </a:lnTo>
                    <a:lnTo>
                      <a:pt x="296550" y="92947"/>
                    </a:lnTo>
                    <a:lnTo>
                      <a:pt x="280533" y="87709"/>
                    </a:lnTo>
                    <a:lnTo>
                      <a:pt x="264008" y="83692"/>
                    </a:lnTo>
                    <a:lnTo>
                      <a:pt x="247026" y="80947"/>
                    </a:lnTo>
                    <a:lnTo>
                      <a:pt x="229642" y="79528"/>
                    </a:lnTo>
                    <a:lnTo>
                      <a:pt x="229642" y="4214"/>
                    </a:lnTo>
                    <a:lnTo>
                      <a:pt x="225428" y="0"/>
                    </a:lnTo>
                    <a:close/>
                  </a:path>
                  <a:path w="440689" h="309245">
                    <a:moveTo>
                      <a:pt x="305782" y="96774"/>
                    </a:moveTo>
                    <a:lnTo>
                      <a:pt x="215499" y="96774"/>
                    </a:lnTo>
                    <a:lnTo>
                      <a:pt x="216905" y="97601"/>
                    </a:lnTo>
                    <a:lnTo>
                      <a:pt x="218525" y="98074"/>
                    </a:lnTo>
                    <a:lnTo>
                      <a:pt x="220268" y="98074"/>
                    </a:lnTo>
                    <a:lnTo>
                      <a:pt x="236311" y="98706"/>
                    </a:lnTo>
                    <a:lnTo>
                      <a:pt x="282199" y="107806"/>
                    </a:lnTo>
                    <a:lnTo>
                      <a:pt x="323717" y="126704"/>
                    </a:lnTo>
                    <a:lnTo>
                      <a:pt x="359572" y="154105"/>
                    </a:lnTo>
                    <a:lnTo>
                      <a:pt x="388469" y="188712"/>
                    </a:lnTo>
                    <a:lnTo>
                      <a:pt x="409113" y="229232"/>
                    </a:lnTo>
                    <a:lnTo>
                      <a:pt x="420211" y="274368"/>
                    </a:lnTo>
                    <a:lnTo>
                      <a:pt x="421565" y="290216"/>
                    </a:lnTo>
                    <a:lnTo>
                      <a:pt x="440161" y="290216"/>
                    </a:lnTo>
                    <a:lnTo>
                      <a:pt x="434440" y="248043"/>
                    </a:lnTo>
                    <a:lnTo>
                      <a:pt x="417115" y="200816"/>
                    </a:lnTo>
                    <a:lnTo>
                      <a:pt x="389984" y="159341"/>
                    </a:lnTo>
                    <a:lnTo>
                      <a:pt x="354472" y="125045"/>
                    </a:lnTo>
                    <a:lnTo>
                      <a:pt x="312005" y="99353"/>
                    </a:lnTo>
                    <a:lnTo>
                      <a:pt x="305782" y="96774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bject 154">
                <a:extLst>
                  <a:ext uri="{FF2B5EF4-FFF2-40B4-BE49-F238E27FC236}">
                    <a16:creationId xmlns:a16="http://schemas.microsoft.com/office/drawing/2014/main" id="{03935B85-A960-41A6-BF8D-6162237B7939}"/>
                  </a:ext>
                </a:extLst>
              </p:cNvPr>
              <p:cNvSpPr txBox="1"/>
              <p:nvPr/>
            </p:nvSpPr>
            <p:spPr>
              <a:xfrm>
                <a:off x="1021094" y="1951733"/>
                <a:ext cx="1252220" cy="20005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Administraciones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2" name="Grupo 1"/>
          <p:cNvGrpSpPr/>
          <p:nvPr/>
        </p:nvGrpSpPr>
        <p:grpSpPr>
          <a:xfrm>
            <a:off x="5331544" y="532668"/>
            <a:ext cx="1548000" cy="1781985"/>
            <a:chOff x="5667828" y="1160332"/>
            <a:chExt cx="1548000" cy="1781985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5CB260F7-6AB5-4D63-8BBA-B4572765460F}"/>
                </a:ext>
              </a:extLst>
            </p:cNvPr>
            <p:cNvSpPr/>
            <p:nvPr/>
          </p:nvSpPr>
          <p:spPr>
            <a:xfrm>
              <a:off x="5667828" y="1160332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7754760-0355-48C4-A97A-A14AE63783E7}"/>
                </a:ext>
              </a:extLst>
            </p:cNvPr>
            <p:cNvGrpSpPr/>
            <p:nvPr/>
          </p:nvGrpSpPr>
          <p:grpSpPr>
            <a:xfrm>
              <a:off x="6045417" y="1643375"/>
              <a:ext cx="812800" cy="1105293"/>
              <a:chOff x="3318748" y="1230146"/>
              <a:chExt cx="812800" cy="1105293"/>
            </a:xfrm>
          </p:grpSpPr>
          <p:sp>
            <p:nvSpPr>
              <p:cNvPr id="78" name="object 54">
                <a:extLst>
                  <a:ext uri="{FF2B5EF4-FFF2-40B4-BE49-F238E27FC236}">
                    <a16:creationId xmlns:a16="http://schemas.microsoft.com/office/drawing/2014/main" id="{9645AAA5-0312-448B-A401-DBE7DF2B6F06}"/>
                  </a:ext>
                </a:extLst>
              </p:cNvPr>
              <p:cNvSpPr/>
              <p:nvPr/>
            </p:nvSpPr>
            <p:spPr>
              <a:xfrm>
                <a:off x="3433095" y="1264725"/>
                <a:ext cx="273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3685">
                    <a:moveTo>
                      <a:pt x="0" y="0"/>
                    </a:moveTo>
                    <a:lnTo>
                      <a:pt x="273549" y="0"/>
                    </a:lnTo>
                  </a:path>
                </a:pathLst>
              </a:custGeom>
              <a:ln w="47446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object 55">
                <a:extLst>
                  <a:ext uri="{FF2B5EF4-FFF2-40B4-BE49-F238E27FC236}">
                    <a16:creationId xmlns:a16="http://schemas.microsoft.com/office/drawing/2014/main" id="{B7184018-2C39-4123-A55F-CF478258AE9F}"/>
                  </a:ext>
                </a:extLst>
              </p:cNvPr>
              <p:cNvSpPr/>
              <p:nvPr/>
            </p:nvSpPr>
            <p:spPr>
              <a:xfrm>
                <a:off x="3421600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4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4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bject 56">
                <a:extLst>
                  <a:ext uri="{FF2B5EF4-FFF2-40B4-BE49-F238E27FC236}">
                    <a16:creationId xmlns:a16="http://schemas.microsoft.com/office/drawing/2014/main" id="{88AAB2B2-761F-4181-BC0C-3E78041E640D}"/>
                  </a:ext>
                </a:extLst>
              </p:cNvPr>
              <p:cNvSpPr/>
              <p:nvPr/>
            </p:nvSpPr>
            <p:spPr>
              <a:xfrm>
                <a:off x="3433085" y="1318467"/>
                <a:ext cx="64706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647064" h="523240">
                    <a:moveTo>
                      <a:pt x="273543" y="0"/>
                    </a:moveTo>
                    <a:lnTo>
                      <a:pt x="0" y="0"/>
                    </a:lnTo>
                    <a:lnTo>
                      <a:pt x="93807" y="522624"/>
                    </a:lnTo>
                    <a:lnTo>
                      <a:pt x="179742" y="522624"/>
                    </a:lnTo>
                    <a:lnTo>
                      <a:pt x="226651" y="261315"/>
                    </a:lnTo>
                    <a:lnTo>
                      <a:pt x="599711" y="261315"/>
                    </a:lnTo>
                    <a:lnTo>
                      <a:pt x="613353" y="185315"/>
                    </a:lnTo>
                    <a:lnTo>
                      <a:pt x="240298" y="185315"/>
                    </a:lnTo>
                    <a:lnTo>
                      <a:pt x="273543" y="0"/>
                    </a:lnTo>
                    <a:close/>
                  </a:path>
                  <a:path w="647064" h="523240">
                    <a:moveTo>
                      <a:pt x="599711" y="261315"/>
                    </a:moveTo>
                    <a:lnTo>
                      <a:pt x="419981" y="261315"/>
                    </a:lnTo>
                    <a:lnTo>
                      <a:pt x="466873" y="522624"/>
                    </a:lnTo>
                    <a:lnTo>
                      <a:pt x="552808" y="522624"/>
                    </a:lnTo>
                    <a:lnTo>
                      <a:pt x="599711" y="261315"/>
                    </a:lnTo>
                    <a:close/>
                  </a:path>
                  <a:path w="647064" h="523240">
                    <a:moveTo>
                      <a:pt x="646615" y="0"/>
                    </a:moveTo>
                    <a:lnTo>
                      <a:pt x="373066" y="0"/>
                    </a:lnTo>
                    <a:lnTo>
                      <a:pt x="406335" y="185315"/>
                    </a:lnTo>
                    <a:lnTo>
                      <a:pt x="613353" y="185315"/>
                    </a:lnTo>
                    <a:lnTo>
                      <a:pt x="64661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bject 57">
                <a:extLst>
                  <a:ext uri="{FF2B5EF4-FFF2-40B4-BE49-F238E27FC236}">
                    <a16:creationId xmlns:a16="http://schemas.microsoft.com/office/drawing/2014/main" id="{2C4F52DF-CB30-4759-BD4C-07410C358724}"/>
                  </a:ext>
                </a:extLst>
              </p:cNvPr>
              <p:cNvSpPr/>
              <p:nvPr/>
            </p:nvSpPr>
            <p:spPr>
              <a:xfrm>
                <a:off x="3421168" y="1306963"/>
                <a:ext cx="670560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670560" h="546100">
                    <a:moveTo>
                      <a:pt x="288874" y="0"/>
                    </a:moveTo>
                    <a:lnTo>
                      <a:pt x="8522" y="0"/>
                    </a:lnTo>
                    <a:lnTo>
                      <a:pt x="5295" y="1507"/>
                    </a:lnTo>
                    <a:lnTo>
                      <a:pt x="927" y="6743"/>
                    </a:lnTo>
                    <a:lnTo>
                      <a:pt x="0" y="10183"/>
                    </a:lnTo>
                    <a:lnTo>
                      <a:pt x="608" y="13528"/>
                    </a:lnTo>
                    <a:lnTo>
                      <a:pt x="94416" y="536159"/>
                    </a:lnTo>
                    <a:lnTo>
                      <a:pt x="95385" y="541638"/>
                    </a:lnTo>
                    <a:lnTo>
                      <a:pt x="100172" y="545633"/>
                    </a:lnTo>
                    <a:lnTo>
                      <a:pt x="197224" y="545633"/>
                    </a:lnTo>
                    <a:lnTo>
                      <a:pt x="201988" y="541638"/>
                    </a:lnTo>
                    <a:lnTo>
                      <a:pt x="202981" y="536159"/>
                    </a:lnTo>
                    <a:lnTo>
                      <a:pt x="205409" y="522630"/>
                    </a:lnTo>
                    <a:lnTo>
                      <a:pt x="115344" y="522630"/>
                    </a:lnTo>
                    <a:lnTo>
                      <a:pt x="25668" y="23002"/>
                    </a:lnTo>
                    <a:lnTo>
                      <a:pt x="295079" y="23002"/>
                    </a:lnTo>
                    <a:lnTo>
                      <a:pt x="297379" y="10183"/>
                    </a:lnTo>
                    <a:lnTo>
                      <a:pt x="296469" y="6743"/>
                    </a:lnTo>
                    <a:lnTo>
                      <a:pt x="292095" y="1507"/>
                    </a:lnTo>
                    <a:lnTo>
                      <a:pt x="288874" y="0"/>
                    </a:lnTo>
                    <a:close/>
                  </a:path>
                  <a:path w="670560" h="546100">
                    <a:moveTo>
                      <a:pt x="445631" y="284306"/>
                    </a:moveTo>
                    <a:lnTo>
                      <a:pt x="422274" y="284306"/>
                    </a:lnTo>
                    <a:lnTo>
                      <a:pt x="467488" y="536159"/>
                    </a:lnTo>
                    <a:lnTo>
                      <a:pt x="468457" y="541638"/>
                    </a:lnTo>
                    <a:lnTo>
                      <a:pt x="473244" y="545633"/>
                    </a:lnTo>
                    <a:lnTo>
                      <a:pt x="570291" y="545633"/>
                    </a:lnTo>
                    <a:lnTo>
                      <a:pt x="575060" y="541638"/>
                    </a:lnTo>
                    <a:lnTo>
                      <a:pt x="578472" y="522630"/>
                    </a:lnTo>
                    <a:lnTo>
                      <a:pt x="488410" y="522630"/>
                    </a:lnTo>
                    <a:lnTo>
                      <a:pt x="445631" y="284306"/>
                    </a:lnTo>
                    <a:close/>
                  </a:path>
                  <a:path w="670560" h="546100">
                    <a:moveTo>
                      <a:pt x="437464" y="261327"/>
                    </a:moveTo>
                    <a:lnTo>
                      <a:pt x="232999" y="261327"/>
                    </a:lnTo>
                    <a:lnTo>
                      <a:pt x="228235" y="265298"/>
                    </a:lnTo>
                    <a:lnTo>
                      <a:pt x="227242" y="270777"/>
                    </a:lnTo>
                    <a:lnTo>
                      <a:pt x="182053" y="522630"/>
                    </a:lnTo>
                    <a:lnTo>
                      <a:pt x="205409" y="522630"/>
                    </a:lnTo>
                    <a:lnTo>
                      <a:pt x="248188" y="284306"/>
                    </a:lnTo>
                    <a:lnTo>
                      <a:pt x="445631" y="284306"/>
                    </a:lnTo>
                    <a:lnTo>
                      <a:pt x="442227" y="265298"/>
                    </a:lnTo>
                    <a:lnTo>
                      <a:pt x="437464" y="261327"/>
                    </a:lnTo>
                    <a:close/>
                  </a:path>
                  <a:path w="670560" h="546100">
                    <a:moveTo>
                      <a:pt x="668154" y="23002"/>
                    </a:moveTo>
                    <a:lnTo>
                      <a:pt x="644795" y="23002"/>
                    </a:lnTo>
                    <a:lnTo>
                      <a:pt x="555125" y="522630"/>
                    </a:lnTo>
                    <a:lnTo>
                      <a:pt x="578472" y="522630"/>
                    </a:lnTo>
                    <a:lnTo>
                      <a:pt x="668154" y="23002"/>
                    </a:lnTo>
                    <a:close/>
                  </a:path>
                  <a:path w="670560" h="546100">
                    <a:moveTo>
                      <a:pt x="295079" y="23002"/>
                    </a:moveTo>
                    <a:lnTo>
                      <a:pt x="271723" y="23002"/>
                    </a:lnTo>
                    <a:lnTo>
                      <a:pt x="240298" y="198134"/>
                    </a:lnTo>
                    <a:lnTo>
                      <a:pt x="241208" y="201574"/>
                    </a:lnTo>
                    <a:lnTo>
                      <a:pt x="245582" y="206799"/>
                    </a:lnTo>
                    <a:lnTo>
                      <a:pt x="248803" y="208324"/>
                    </a:lnTo>
                    <a:lnTo>
                      <a:pt x="421660" y="208324"/>
                    </a:lnTo>
                    <a:lnTo>
                      <a:pt x="424887" y="206799"/>
                    </a:lnTo>
                    <a:lnTo>
                      <a:pt x="429254" y="201574"/>
                    </a:lnTo>
                    <a:lnTo>
                      <a:pt x="430165" y="198134"/>
                    </a:lnTo>
                    <a:lnTo>
                      <a:pt x="429574" y="194795"/>
                    </a:lnTo>
                    <a:lnTo>
                      <a:pt x="427872" y="185315"/>
                    </a:lnTo>
                    <a:lnTo>
                      <a:pt x="265949" y="185315"/>
                    </a:lnTo>
                    <a:lnTo>
                      <a:pt x="295079" y="23002"/>
                    </a:lnTo>
                    <a:close/>
                  </a:path>
                  <a:path w="670560" h="546100">
                    <a:moveTo>
                      <a:pt x="661947" y="0"/>
                    </a:moveTo>
                    <a:lnTo>
                      <a:pt x="381588" y="0"/>
                    </a:lnTo>
                    <a:lnTo>
                      <a:pt x="378350" y="1507"/>
                    </a:lnTo>
                    <a:lnTo>
                      <a:pt x="376175" y="4137"/>
                    </a:lnTo>
                    <a:lnTo>
                      <a:pt x="374000" y="6743"/>
                    </a:lnTo>
                    <a:lnTo>
                      <a:pt x="373066" y="10183"/>
                    </a:lnTo>
                    <a:lnTo>
                      <a:pt x="373680" y="13528"/>
                    </a:lnTo>
                    <a:lnTo>
                      <a:pt x="404514" y="185315"/>
                    </a:lnTo>
                    <a:lnTo>
                      <a:pt x="427872" y="185315"/>
                    </a:lnTo>
                    <a:lnTo>
                      <a:pt x="398740" y="23002"/>
                    </a:lnTo>
                    <a:lnTo>
                      <a:pt x="668154" y="23002"/>
                    </a:lnTo>
                    <a:lnTo>
                      <a:pt x="669854" y="13528"/>
                    </a:lnTo>
                    <a:lnTo>
                      <a:pt x="670445" y="10183"/>
                    </a:lnTo>
                    <a:lnTo>
                      <a:pt x="669535" y="6743"/>
                    </a:lnTo>
                    <a:lnTo>
                      <a:pt x="665168" y="1507"/>
                    </a:lnTo>
                    <a:lnTo>
                      <a:pt x="661947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object 58">
                <a:extLst>
                  <a:ext uri="{FF2B5EF4-FFF2-40B4-BE49-F238E27FC236}">
                    <a16:creationId xmlns:a16="http://schemas.microsoft.com/office/drawing/2014/main" id="{822ED4E1-E41C-491E-B116-25F620531066}"/>
                  </a:ext>
                </a:extLst>
              </p:cNvPr>
              <p:cNvSpPr/>
              <p:nvPr/>
            </p:nvSpPr>
            <p:spPr>
              <a:xfrm>
                <a:off x="3806161" y="1264731"/>
                <a:ext cx="2736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73685">
                    <a:moveTo>
                      <a:pt x="0" y="0"/>
                    </a:moveTo>
                    <a:lnTo>
                      <a:pt x="273549" y="0"/>
                    </a:lnTo>
                  </a:path>
                </a:pathLst>
              </a:custGeom>
              <a:ln w="47446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object 59">
                <a:extLst>
                  <a:ext uri="{FF2B5EF4-FFF2-40B4-BE49-F238E27FC236}">
                    <a16:creationId xmlns:a16="http://schemas.microsoft.com/office/drawing/2014/main" id="{855A8DAE-259F-4253-9877-DE11B5D14A0D}"/>
                  </a:ext>
                </a:extLst>
              </p:cNvPr>
              <p:cNvSpPr/>
              <p:nvPr/>
            </p:nvSpPr>
            <p:spPr>
              <a:xfrm>
                <a:off x="3794671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5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5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bject 159">
                <a:extLst>
                  <a:ext uri="{FF2B5EF4-FFF2-40B4-BE49-F238E27FC236}">
                    <a16:creationId xmlns:a16="http://schemas.microsoft.com/office/drawing/2014/main" id="{79ADA294-FD74-4355-8E0E-1BF4A8B2BB86}"/>
                  </a:ext>
                </a:extLst>
              </p:cNvPr>
              <p:cNvSpPr txBox="1"/>
              <p:nvPr/>
            </p:nvSpPr>
            <p:spPr>
              <a:xfrm>
                <a:off x="3318748" y="1951899"/>
                <a:ext cx="812800" cy="38354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65" marR="5080" indent="-63500">
                  <a:lnSpc>
                    <a:spcPts val="151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Agente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</a:t>
                </a:r>
                <a:r>
                  <a:rPr sz="1300" b="1" spc="2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de vigilanci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11" name="Grupo 10"/>
          <p:cNvGrpSpPr/>
          <p:nvPr/>
        </p:nvGrpSpPr>
        <p:grpSpPr>
          <a:xfrm>
            <a:off x="2612709" y="4568416"/>
            <a:ext cx="1548000" cy="1781985"/>
            <a:chOff x="1920674" y="4820153"/>
            <a:chExt cx="1548000" cy="1781985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90F4A543-4059-4CAE-B1E3-817CBBB49D77}"/>
                </a:ext>
              </a:extLst>
            </p:cNvPr>
            <p:cNvSpPr/>
            <p:nvPr/>
          </p:nvSpPr>
          <p:spPr>
            <a:xfrm>
              <a:off x="1920674" y="4820153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7A3938C2-7B81-4E13-BD92-5E80A3B8867E}"/>
                </a:ext>
              </a:extLst>
            </p:cNvPr>
            <p:cNvGrpSpPr/>
            <p:nvPr/>
          </p:nvGrpSpPr>
          <p:grpSpPr>
            <a:xfrm>
              <a:off x="1992124" y="4898175"/>
              <a:ext cx="1401001" cy="1485339"/>
              <a:chOff x="4565436" y="3176953"/>
              <a:chExt cx="1401001" cy="1485339"/>
            </a:xfrm>
          </p:grpSpPr>
          <p:sp>
            <p:nvSpPr>
              <p:cNvPr id="38" name="object 126">
                <a:extLst>
                  <a:ext uri="{FF2B5EF4-FFF2-40B4-BE49-F238E27FC236}">
                    <a16:creationId xmlns:a16="http://schemas.microsoft.com/office/drawing/2014/main" id="{86A44780-5443-4A1E-9D63-D8EE61AD0811}"/>
                  </a:ext>
                </a:extLst>
              </p:cNvPr>
              <p:cNvSpPr/>
              <p:nvPr/>
            </p:nvSpPr>
            <p:spPr>
              <a:xfrm>
                <a:off x="4716609" y="3176953"/>
                <a:ext cx="1249828" cy="86638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object 163">
                <a:extLst>
                  <a:ext uri="{FF2B5EF4-FFF2-40B4-BE49-F238E27FC236}">
                    <a16:creationId xmlns:a16="http://schemas.microsoft.com/office/drawing/2014/main" id="{12A444F3-4F1F-4B46-B990-E28447E7F2B6}"/>
                  </a:ext>
                </a:extLst>
              </p:cNvPr>
              <p:cNvSpPr txBox="1"/>
              <p:nvPr/>
            </p:nvSpPr>
            <p:spPr>
              <a:xfrm>
                <a:off x="4565436" y="4147942"/>
                <a:ext cx="1261110" cy="51435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10"/>
                  </a:lnSpc>
                </a:pPr>
                <a:r>
                  <a:rPr lang="es-ES"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1200" b="1" spc="2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sociaciones</a:t>
                </a:r>
                <a:r>
                  <a:rPr sz="1200" b="1" spc="1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(pescadores, deportes)</a:t>
                </a:r>
                <a:endParaRPr sz="1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7" name="Grupo 6"/>
          <p:cNvGrpSpPr/>
          <p:nvPr/>
        </p:nvGrpSpPr>
        <p:grpSpPr>
          <a:xfrm>
            <a:off x="10213971" y="2267734"/>
            <a:ext cx="1548000" cy="1781985"/>
            <a:chOff x="8804182" y="1159651"/>
            <a:chExt cx="1548000" cy="1781985"/>
          </a:xfrm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6EC79467-9DF7-4750-BF5C-719DE876C8F4}"/>
                </a:ext>
              </a:extLst>
            </p:cNvPr>
            <p:cNvSpPr/>
            <p:nvPr/>
          </p:nvSpPr>
          <p:spPr>
            <a:xfrm>
              <a:off x="8804182" y="1159651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4310E9CA-FF6B-4101-9F49-43B65597CD1A}"/>
                </a:ext>
              </a:extLst>
            </p:cNvPr>
            <p:cNvGrpSpPr/>
            <p:nvPr/>
          </p:nvGrpSpPr>
          <p:grpSpPr>
            <a:xfrm>
              <a:off x="9109265" y="1514049"/>
              <a:ext cx="1024890" cy="1396010"/>
              <a:chOff x="7134181" y="1100553"/>
              <a:chExt cx="1024890" cy="1396010"/>
            </a:xfrm>
          </p:grpSpPr>
          <p:sp>
            <p:nvSpPr>
              <p:cNvPr id="135" name="object 78">
                <a:extLst>
                  <a:ext uri="{FF2B5EF4-FFF2-40B4-BE49-F238E27FC236}">
                    <a16:creationId xmlns:a16="http://schemas.microsoft.com/office/drawing/2014/main" id="{36BAF2E4-C523-4DFE-9114-5269E571F4C9}"/>
                  </a:ext>
                </a:extLst>
              </p:cNvPr>
              <p:cNvSpPr/>
              <p:nvPr/>
            </p:nvSpPr>
            <p:spPr>
              <a:xfrm>
                <a:off x="7216114" y="1100553"/>
                <a:ext cx="892175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92175" h="617220">
                    <a:moveTo>
                      <a:pt x="791351" y="0"/>
                    </a:moveTo>
                    <a:lnTo>
                      <a:pt x="90763" y="409"/>
                    </a:lnTo>
                    <a:lnTo>
                      <a:pt x="48727" y="12864"/>
                    </a:lnTo>
                    <a:lnTo>
                      <a:pt x="17299" y="39585"/>
                    </a:lnTo>
                    <a:lnTo>
                      <a:pt x="1168" y="76360"/>
                    </a:lnTo>
                    <a:lnTo>
                      <a:pt x="0" y="90125"/>
                    </a:lnTo>
                    <a:lnTo>
                      <a:pt x="457" y="535383"/>
                    </a:lnTo>
                    <a:lnTo>
                      <a:pt x="14330" y="573127"/>
                    </a:lnTo>
                    <a:lnTo>
                      <a:pt x="44086" y="601353"/>
                    </a:lnTo>
                    <a:lnTo>
                      <a:pt x="85038" y="615843"/>
                    </a:lnTo>
                    <a:lnTo>
                      <a:pt x="100367" y="616893"/>
                    </a:lnTo>
                    <a:lnTo>
                      <a:pt x="791351" y="616893"/>
                    </a:lnTo>
                    <a:lnTo>
                      <a:pt x="829958" y="609960"/>
                    </a:lnTo>
                    <a:lnTo>
                      <a:pt x="859528" y="592543"/>
                    </a:lnTo>
                    <a:lnTo>
                      <a:pt x="791351" y="592543"/>
                    </a:lnTo>
                    <a:lnTo>
                      <a:pt x="86142" y="591388"/>
                    </a:lnTo>
                    <a:lnTo>
                      <a:pt x="47054" y="573623"/>
                    </a:lnTo>
                    <a:lnTo>
                      <a:pt x="25906" y="540125"/>
                    </a:lnTo>
                    <a:lnTo>
                      <a:pt x="24326" y="526744"/>
                    </a:lnTo>
                    <a:lnTo>
                      <a:pt x="25661" y="77814"/>
                    </a:lnTo>
                    <a:lnTo>
                      <a:pt x="46199" y="43992"/>
                    </a:lnTo>
                    <a:lnTo>
                      <a:pt x="84909" y="25687"/>
                    </a:lnTo>
                    <a:lnTo>
                      <a:pt x="100367" y="24320"/>
                    </a:lnTo>
                    <a:lnTo>
                      <a:pt x="859777" y="24320"/>
                    </a:lnTo>
                    <a:lnTo>
                      <a:pt x="859037" y="23619"/>
                    </a:lnTo>
                    <a:lnTo>
                      <a:pt x="847640" y="15532"/>
                    </a:lnTo>
                    <a:lnTo>
                      <a:pt x="834999" y="8970"/>
                    </a:lnTo>
                    <a:lnTo>
                      <a:pt x="821288" y="4090"/>
                    </a:lnTo>
                    <a:lnTo>
                      <a:pt x="806681" y="1048"/>
                    </a:lnTo>
                    <a:lnTo>
                      <a:pt x="791351" y="0"/>
                    </a:lnTo>
                    <a:close/>
                  </a:path>
                  <a:path w="892175" h="617220">
                    <a:moveTo>
                      <a:pt x="859777" y="24320"/>
                    </a:moveTo>
                    <a:lnTo>
                      <a:pt x="100367" y="24320"/>
                    </a:lnTo>
                    <a:lnTo>
                      <a:pt x="805586" y="25477"/>
                    </a:lnTo>
                    <a:lnTo>
                      <a:pt x="820077" y="29197"/>
                    </a:lnTo>
                    <a:lnTo>
                      <a:pt x="854137" y="53041"/>
                    </a:lnTo>
                    <a:lnTo>
                      <a:pt x="867398" y="90125"/>
                    </a:lnTo>
                    <a:lnTo>
                      <a:pt x="866063" y="539061"/>
                    </a:lnTo>
                    <a:lnTo>
                      <a:pt x="845522" y="572883"/>
                    </a:lnTo>
                    <a:lnTo>
                      <a:pt x="806810" y="591177"/>
                    </a:lnTo>
                    <a:lnTo>
                      <a:pt x="791351" y="592543"/>
                    </a:lnTo>
                    <a:lnTo>
                      <a:pt x="859528" y="592543"/>
                    </a:lnTo>
                    <a:lnTo>
                      <a:pt x="887186" y="553620"/>
                    </a:lnTo>
                    <a:lnTo>
                      <a:pt x="891743" y="526744"/>
                    </a:lnTo>
                    <a:lnTo>
                      <a:pt x="891285" y="81484"/>
                    </a:lnTo>
                    <a:lnTo>
                      <a:pt x="888713" y="68107"/>
                    </a:lnTo>
                    <a:lnTo>
                      <a:pt x="884028" y="55476"/>
                    </a:lnTo>
                    <a:lnTo>
                      <a:pt x="877405" y="43747"/>
                    </a:lnTo>
                    <a:lnTo>
                      <a:pt x="869016" y="33076"/>
                    </a:lnTo>
                    <a:lnTo>
                      <a:pt x="859777" y="2432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object 79">
                <a:extLst>
                  <a:ext uri="{FF2B5EF4-FFF2-40B4-BE49-F238E27FC236}">
                    <a16:creationId xmlns:a16="http://schemas.microsoft.com/office/drawing/2014/main" id="{D4505FD9-B494-48B2-B938-B001293EFC2C}"/>
                  </a:ext>
                </a:extLst>
              </p:cNvPr>
              <p:cNvSpPr/>
              <p:nvPr/>
            </p:nvSpPr>
            <p:spPr>
              <a:xfrm>
                <a:off x="7376253" y="1266345"/>
                <a:ext cx="156210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54304">
                    <a:moveTo>
                      <a:pt x="64946" y="0"/>
                    </a:moveTo>
                    <a:lnTo>
                      <a:pt x="28152" y="17174"/>
                    </a:lnTo>
                    <a:lnTo>
                      <a:pt x="4919" y="51286"/>
                    </a:lnTo>
                    <a:lnTo>
                      <a:pt x="0" y="80860"/>
                    </a:lnTo>
                    <a:lnTo>
                      <a:pt x="1867" y="94250"/>
                    </a:lnTo>
                    <a:lnTo>
                      <a:pt x="20564" y="128614"/>
                    </a:lnTo>
                    <a:lnTo>
                      <a:pt x="56268" y="149959"/>
                    </a:lnTo>
                    <a:lnTo>
                      <a:pt x="87844" y="154221"/>
                    </a:lnTo>
                    <a:lnTo>
                      <a:pt x="101774" y="151120"/>
                    </a:lnTo>
                    <a:lnTo>
                      <a:pt x="136216" y="128598"/>
                    </a:lnTo>
                    <a:lnTo>
                      <a:pt x="154481" y="91405"/>
                    </a:lnTo>
                    <a:lnTo>
                      <a:pt x="155830" y="76892"/>
                    </a:lnTo>
                    <a:lnTo>
                      <a:pt x="155559" y="70373"/>
                    </a:lnTo>
                    <a:lnTo>
                      <a:pt x="142386" y="34123"/>
                    </a:lnTo>
                    <a:lnTo>
                      <a:pt x="111306" y="8904"/>
                    </a:lnTo>
                    <a:lnTo>
                      <a:pt x="64946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bject 80">
                <a:extLst>
                  <a:ext uri="{FF2B5EF4-FFF2-40B4-BE49-F238E27FC236}">
                    <a16:creationId xmlns:a16="http://schemas.microsoft.com/office/drawing/2014/main" id="{7FB7B6C8-9976-47ED-8E14-65B2AC3AE7D2}"/>
                  </a:ext>
                </a:extLst>
              </p:cNvPr>
              <p:cNvSpPr/>
              <p:nvPr/>
            </p:nvSpPr>
            <p:spPr>
              <a:xfrm>
                <a:off x="7536481" y="1271670"/>
                <a:ext cx="3524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352425" h="255904">
                    <a:moveTo>
                      <a:pt x="337888" y="0"/>
                    </a:moveTo>
                    <a:lnTo>
                      <a:pt x="0" y="235812"/>
                    </a:lnTo>
                    <a:lnTo>
                      <a:pt x="13942" y="255765"/>
                    </a:lnTo>
                    <a:lnTo>
                      <a:pt x="351807" y="19958"/>
                    </a:lnTo>
                    <a:lnTo>
                      <a:pt x="337888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object 81">
                <a:extLst>
                  <a:ext uri="{FF2B5EF4-FFF2-40B4-BE49-F238E27FC236}">
                    <a16:creationId xmlns:a16="http://schemas.microsoft.com/office/drawing/2014/main" id="{AE20D300-33B1-4C68-8E3E-7E9B901CDBD6}"/>
                  </a:ext>
                </a:extLst>
              </p:cNvPr>
              <p:cNvSpPr/>
              <p:nvPr/>
            </p:nvSpPr>
            <p:spPr>
              <a:xfrm>
                <a:off x="7364774" y="1425338"/>
                <a:ext cx="34544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45439" h="415290">
                    <a:moveTo>
                      <a:pt x="77985" y="31088"/>
                    </a:moveTo>
                    <a:lnTo>
                      <a:pt x="37364" y="42485"/>
                    </a:lnTo>
                    <a:lnTo>
                      <a:pt x="9209" y="72263"/>
                    </a:lnTo>
                    <a:lnTo>
                      <a:pt x="0" y="337108"/>
                    </a:lnTo>
                    <a:lnTo>
                      <a:pt x="1347" y="351623"/>
                    </a:lnTo>
                    <a:lnTo>
                      <a:pt x="19606" y="388820"/>
                    </a:lnTo>
                    <a:lnTo>
                      <a:pt x="54041" y="411350"/>
                    </a:lnTo>
                    <a:lnTo>
                      <a:pt x="100710" y="415094"/>
                    </a:lnTo>
                    <a:lnTo>
                      <a:pt x="115221" y="413746"/>
                    </a:lnTo>
                    <a:lnTo>
                      <a:pt x="152410" y="395482"/>
                    </a:lnTo>
                    <a:lnTo>
                      <a:pt x="174933" y="361038"/>
                    </a:lnTo>
                    <a:lnTo>
                      <a:pt x="178672" y="151751"/>
                    </a:lnTo>
                    <a:lnTo>
                      <a:pt x="181030" y="151036"/>
                    </a:lnTo>
                    <a:lnTo>
                      <a:pt x="183341" y="150091"/>
                    </a:lnTo>
                    <a:lnTo>
                      <a:pt x="263118" y="94570"/>
                    </a:lnTo>
                    <a:lnTo>
                      <a:pt x="177289" y="94570"/>
                    </a:lnTo>
                    <a:lnTo>
                      <a:pt x="173506" y="81199"/>
                    </a:lnTo>
                    <a:lnTo>
                      <a:pt x="149865" y="48557"/>
                    </a:lnTo>
                    <a:lnTo>
                      <a:pt x="112619" y="31992"/>
                    </a:lnTo>
                    <a:lnTo>
                      <a:pt x="77985" y="31088"/>
                    </a:lnTo>
                    <a:close/>
                  </a:path>
                  <a:path w="345439" h="415290">
                    <a:moveTo>
                      <a:pt x="320204" y="0"/>
                    </a:moveTo>
                    <a:lnTo>
                      <a:pt x="308738" y="3212"/>
                    </a:lnTo>
                    <a:lnTo>
                      <a:pt x="177289" y="94570"/>
                    </a:lnTo>
                    <a:lnTo>
                      <a:pt x="263118" y="94570"/>
                    </a:lnTo>
                    <a:lnTo>
                      <a:pt x="335140" y="44457"/>
                    </a:lnTo>
                    <a:lnTo>
                      <a:pt x="342947" y="35305"/>
                    </a:lnTo>
                    <a:lnTo>
                      <a:pt x="345319" y="23797"/>
                    </a:lnTo>
                    <a:lnTo>
                      <a:pt x="341875" y="12173"/>
                    </a:lnTo>
                    <a:lnTo>
                      <a:pt x="340873" y="10615"/>
                    </a:lnTo>
                    <a:lnTo>
                      <a:pt x="331655" y="2608"/>
                    </a:lnTo>
                    <a:lnTo>
                      <a:pt x="320204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object 82">
                <a:extLst>
                  <a:ext uri="{FF2B5EF4-FFF2-40B4-BE49-F238E27FC236}">
                    <a16:creationId xmlns:a16="http://schemas.microsoft.com/office/drawing/2014/main" id="{043554A9-F8A2-40E9-8E93-89510357FAA0}"/>
                  </a:ext>
                </a:extLst>
              </p:cNvPr>
              <p:cNvSpPr/>
              <p:nvPr/>
            </p:nvSpPr>
            <p:spPr>
              <a:xfrm>
                <a:off x="7352612" y="1413147"/>
                <a:ext cx="369570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369570" h="440054">
                    <a:moveTo>
                      <a:pt x="112873" y="31111"/>
                    </a:moveTo>
                    <a:lnTo>
                      <a:pt x="61279" y="35845"/>
                    </a:lnTo>
                    <a:lnTo>
                      <a:pt x="26247" y="57718"/>
                    </a:lnTo>
                    <a:lnTo>
                      <a:pt x="4569" y="92882"/>
                    </a:lnTo>
                    <a:lnTo>
                      <a:pt x="0" y="121242"/>
                    </a:lnTo>
                    <a:lnTo>
                      <a:pt x="1" y="349859"/>
                    </a:lnTo>
                    <a:lnTo>
                      <a:pt x="10243" y="391015"/>
                    </a:lnTo>
                    <a:lnTo>
                      <a:pt x="37100" y="422153"/>
                    </a:lnTo>
                    <a:lnTo>
                      <a:pt x="75582" y="438276"/>
                    </a:lnTo>
                    <a:lnTo>
                      <a:pt x="90131" y="439450"/>
                    </a:lnTo>
                    <a:lnTo>
                      <a:pt x="113431" y="439448"/>
                    </a:lnTo>
                    <a:lnTo>
                      <a:pt x="154584" y="429201"/>
                    </a:lnTo>
                    <a:lnTo>
                      <a:pt x="174124" y="415105"/>
                    </a:lnTo>
                    <a:lnTo>
                      <a:pt x="112873" y="415105"/>
                    </a:lnTo>
                    <a:lnTo>
                      <a:pt x="85325" y="414932"/>
                    </a:lnTo>
                    <a:lnTo>
                      <a:pt x="47034" y="398983"/>
                    </a:lnTo>
                    <a:lnTo>
                      <a:pt x="25941" y="363726"/>
                    </a:lnTo>
                    <a:lnTo>
                      <a:pt x="24350" y="349301"/>
                    </a:lnTo>
                    <a:lnTo>
                      <a:pt x="24522" y="116455"/>
                    </a:lnTo>
                    <a:lnTo>
                      <a:pt x="40462" y="78153"/>
                    </a:lnTo>
                    <a:lnTo>
                      <a:pt x="75710" y="57053"/>
                    </a:lnTo>
                    <a:lnTo>
                      <a:pt x="90131" y="55461"/>
                    </a:lnTo>
                    <a:lnTo>
                      <a:pt x="174444" y="55461"/>
                    </a:lnTo>
                    <a:lnTo>
                      <a:pt x="174261" y="55264"/>
                    </a:lnTo>
                    <a:lnTo>
                      <a:pt x="163902" y="46960"/>
                    </a:lnTo>
                    <a:lnTo>
                      <a:pt x="152407" y="40246"/>
                    </a:lnTo>
                    <a:lnTo>
                      <a:pt x="139952" y="35269"/>
                    </a:lnTo>
                    <a:lnTo>
                      <a:pt x="126715" y="32175"/>
                    </a:lnTo>
                    <a:lnTo>
                      <a:pt x="112873" y="31111"/>
                    </a:lnTo>
                    <a:close/>
                  </a:path>
                  <a:path w="369570" h="440054">
                    <a:moveTo>
                      <a:pt x="365836" y="22766"/>
                    </a:moveTo>
                    <a:lnTo>
                      <a:pt x="331499" y="22766"/>
                    </a:lnTo>
                    <a:lnTo>
                      <a:pt x="339289" y="24385"/>
                    </a:lnTo>
                    <a:lnTo>
                      <a:pt x="343048" y="29752"/>
                    </a:lnTo>
                    <a:lnTo>
                      <a:pt x="344951" y="32500"/>
                    </a:lnTo>
                    <a:lnTo>
                      <a:pt x="345701" y="35780"/>
                    </a:lnTo>
                    <a:lnTo>
                      <a:pt x="345146" y="39025"/>
                    </a:lnTo>
                    <a:lnTo>
                      <a:pt x="344632" y="42169"/>
                    </a:lnTo>
                    <a:lnTo>
                      <a:pt x="342912" y="44876"/>
                    </a:lnTo>
                    <a:lnTo>
                      <a:pt x="190658" y="150811"/>
                    </a:lnTo>
                    <a:lnTo>
                      <a:pt x="189848" y="151384"/>
                    </a:lnTo>
                    <a:lnTo>
                      <a:pt x="188761" y="151857"/>
                    </a:lnTo>
                    <a:lnTo>
                      <a:pt x="187336" y="152271"/>
                    </a:lnTo>
                    <a:lnTo>
                      <a:pt x="178678" y="154889"/>
                    </a:lnTo>
                    <a:lnTo>
                      <a:pt x="178503" y="354127"/>
                    </a:lnTo>
                    <a:lnTo>
                      <a:pt x="162541" y="392422"/>
                    </a:lnTo>
                    <a:lnTo>
                      <a:pt x="127289" y="413514"/>
                    </a:lnTo>
                    <a:lnTo>
                      <a:pt x="112873" y="415105"/>
                    </a:lnTo>
                    <a:lnTo>
                      <a:pt x="174124" y="415105"/>
                    </a:lnTo>
                    <a:lnTo>
                      <a:pt x="198435" y="377660"/>
                    </a:lnTo>
                    <a:lnTo>
                      <a:pt x="203004" y="171798"/>
                    </a:lnTo>
                    <a:lnTo>
                      <a:pt x="203536" y="171479"/>
                    </a:lnTo>
                    <a:lnTo>
                      <a:pt x="360662" y="60701"/>
                    </a:lnTo>
                    <a:lnTo>
                      <a:pt x="369362" y="33713"/>
                    </a:lnTo>
                    <a:lnTo>
                      <a:pt x="365836" y="22766"/>
                    </a:lnTo>
                    <a:close/>
                  </a:path>
                  <a:path w="369570" h="440054">
                    <a:moveTo>
                      <a:pt x="174444" y="55461"/>
                    </a:moveTo>
                    <a:lnTo>
                      <a:pt x="90131" y="55461"/>
                    </a:lnTo>
                    <a:lnTo>
                      <a:pt x="121478" y="56023"/>
                    </a:lnTo>
                    <a:lnTo>
                      <a:pt x="134921" y="59263"/>
                    </a:lnTo>
                    <a:lnTo>
                      <a:pt x="166798" y="83572"/>
                    </a:lnTo>
                    <a:lnTo>
                      <a:pt x="180971" y="127495"/>
                    </a:lnTo>
                    <a:lnTo>
                      <a:pt x="254910" y="76053"/>
                    </a:lnTo>
                    <a:lnTo>
                      <a:pt x="190859" y="76053"/>
                    </a:lnTo>
                    <a:lnTo>
                      <a:pt x="183305" y="65010"/>
                    </a:lnTo>
                    <a:lnTo>
                      <a:pt x="174444" y="55461"/>
                    </a:lnTo>
                    <a:close/>
                  </a:path>
                  <a:path w="369570" h="440054">
                    <a:moveTo>
                      <a:pt x="332847" y="0"/>
                    </a:moveTo>
                    <a:lnTo>
                      <a:pt x="325488" y="0"/>
                    </a:lnTo>
                    <a:lnTo>
                      <a:pt x="318408" y="2216"/>
                    </a:lnTo>
                    <a:lnTo>
                      <a:pt x="312356" y="6430"/>
                    </a:lnTo>
                    <a:lnTo>
                      <a:pt x="190859" y="76053"/>
                    </a:lnTo>
                    <a:lnTo>
                      <a:pt x="254910" y="76053"/>
                    </a:lnTo>
                    <a:lnTo>
                      <a:pt x="331499" y="22766"/>
                    </a:lnTo>
                    <a:lnTo>
                      <a:pt x="365836" y="22766"/>
                    </a:lnTo>
                    <a:lnTo>
                      <a:pt x="365775" y="22579"/>
                    </a:lnTo>
                    <a:lnTo>
                      <a:pt x="356957" y="9076"/>
                    </a:lnTo>
                    <a:lnTo>
                      <a:pt x="345771" y="2370"/>
                    </a:lnTo>
                    <a:lnTo>
                      <a:pt x="332847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object 156">
                <a:extLst>
                  <a:ext uri="{FF2B5EF4-FFF2-40B4-BE49-F238E27FC236}">
                    <a16:creationId xmlns:a16="http://schemas.microsoft.com/office/drawing/2014/main" id="{D074E951-D0CF-4F48-A79D-C8AE90EC1D06}"/>
                  </a:ext>
                </a:extLst>
              </p:cNvPr>
              <p:cNvSpPr txBox="1"/>
              <p:nvPr/>
            </p:nvSpPr>
            <p:spPr>
              <a:xfrm>
                <a:off x="7134181" y="1951733"/>
                <a:ext cx="1024890" cy="54483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9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Universidades Institutos Colegios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6" name="Grupo 5"/>
          <p:cNvGrpSpPr/>
          <p:nvPr/>
        </p:nvGrpSpPr>
        <p:grpSpPr>
          <a:xfrm>
            <a:off x="7293737" y="4568416"/>
            <a:ext cx="1548000" cy="1781985"/>
            <a:chOff x="10416581" y="2977053"/>
            <a:chExt cx="1548000" cy="1781985"/>
          </a:xfrm>
        </p:grpSpPr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A62B07E2-59D2-4AD3-9B50-9A741A787FDE}"/>
                </a:ext>
              </a:extLst>
            </p:cNvPr>
            <p:cNvSpPr/>
            <p:nvPr/>
          </p:nvSpPr>
          <p:spPr>
            <a:xfrm>
              <a:off x="10416581" y="2977053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33E3C40E-5C4E-4A11-B417-06778A616801}"/>
                </a:ext>
              </a:extLst>
            </p:cNvPr>
            <p:cNvGrpSpPr/>
            <p:nvPr/>
          </p:nvGrpSpPr>
          <p:grpSpPr>
            <a:xfrm>
              <a:off x="10678694" y="3046096"/>
              <a:ext cx="964989" cy="1500660"/>
              <a:chOff x="10547565" y="816117"/>
              <a:chExt cx="964989" cy="1500660"/>
            </a:xfrm>
          </p:grpSpPr>
          <p:sp>
            <p:nvSpPr>
              <p:cNvPr id="133" name="object 85">
                <a:extLst>
                  <a:ext uri="{FF2B5EF4-FFF2-40B4-BE49-F238E27FC236}">
                    <a16:creationId xmlns:a16="http://schemas.microsoft.com/office/drawing/2014/main" id="{5A26B59F-275B-4646-A88E-91BCC178EC17}"/>
                  </a:ext>
                </a:extLst>
              </p:cNvPr>
              <p:cNvSpPr/>
              <p:nvPr/>
            </p:nvSpPr>
            <p:spPr>
              <a:xfrm>
                <a:off x="10547565" y="816117"/>
                <a:ext cx="914592" cy="102446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object 157">
                <a:extLst>
                  <a:ext uri="{FF2B5EF4-FFF2-40B4-BE49-F238E27FC236}">
                    <a16:creationId xmlns:a16="http://schemas.microsoft.com/office/drawing/2014/main" id="{7931AF67-0859-4777-B7E3-31B9BEF18235}"/>
                  </a:ext>
                </a:extLst>
              </p:cNvPr>
              <p:cNvSpPr txBox="1"/>
              <p:nvPr/>
            </p:nvSpPr>
            <p:spPr>
              <a:xfrm>
                <a:off x="10617204" y="1916667"/>
                <a:ext cx="895350" cy="40011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ONGs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25"/>
                  </a:spcBef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ambientales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6" name="Rectángulo 15"/>
          <p:cNvSpPr/>
          <p:nvPr/>
        </p:nvSpPr>
        <p:spPr>
          <a:xfrm>
            <a:off x="7640998" y="2925328"/>
            <a:ext cx="24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la Ciencia y la Educación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583818" y="4107882"/>
            <a:ext cx="3367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los usuarios de sistemas acuáticos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300988" y="4114158"/>
            <a:ext cx="1533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los ecologistas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964409" y="2959426"/>
            <a:ext cx="340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las administraciones y los gestores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925248" y="2441631"/>
            <a:ext cx="244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los agentes de vigilancia</a:t>
            </a:r>
          </a:p>
        </p:txBody>
      </p:sp>
      <p:sp>
        <p:nvSpPr>
          <p:cNvPr id="144" name="Triángulo isósceles 143"/>
          <p:cNvSpPr/>
          <p:nvPr/>
        </p:nvSpPr>
        <p:spPr>
          <a:xfrm rot="17265597" flipH="1" flipV="1">
            <a:off x="9732727" y="1671060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Triángulo isósceles 144"/>
          <p:cNvSpPr/>
          <p:nvPr/>
        </p:nvSpPr>
        <p:spPr>
          <a:xfrm rot="14900021">
            <a:off x="1898648" y="1757793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6" name="Triángulo isósceles 145"/>
          <p:cNvSpPr/>
          <p:nvPr/>
        </p:nvSpPr>
        <p:spPr>
          <a:xfrm rot="5906126" flipV="1">
            <a:off x="7292416" y="1024403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Triángulo isósceles 146"/>
          <p:cNvSpPr/>
          <p:nvPr/>
        </p:nvSpPr>
        <p:spPr>
          <a:xfrm rot="13754822" flipH="1" flipV="1">
            <a:off x="10440449" y="4432668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Triángulo isósceles 147"/>
          <p:cNvSpPr/>
          <p:nvPr/>
        </p:nvSpPr>
        <p:spPr>
          <a:xfrm rot="4438507" flipH="1" flipV="1">
            <a:off x="9248754" y="5077284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Triángulo isósceles 148"/>
          <p:cNvSpPr/>
          <p:nvPr/>
        </p:nvSpPr>
        <p:spPr>
          <a:xfrm rot="15552564" flipH="1" flipV="1">
            <a:off x="4654773" y="1012233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Triángulo isósceles 149"/>
          <p:cNvSpPr/>
          <p:nvPr/>
        </p:nvSpPr>
        <p:spPr>
          <a:xfrm rot="16200000" flipH="1" flipV="1">
            <a:off x="6461571" y="5572400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Triángulo isósceles 150"/>
          <p:cNvSpPr/>
          <p:nvPr/>
        </p:nvSpPr>
        <p:spPr>
          <a:xfrm rot="18089575" flipH="1" flipV="1">
            <a:off x="1941381" y="4776693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Triángulo isósceles 151"/>
          <p:cNvSpPr/>
          <p:nvPr/>
        </p:nvSpPr>
        <p:spPr>
          <a:xfrm rot="8053609" flipH="1" flipV="1">
            <a:off x="1051342" y="4157217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Triángulo isósceles 152"/>
          <p:cNvSpPr/>
          <p:nvPr/>
        </p:nvSpPr>
        <p:spPr>
          <a:xfrm rot="5707761" flipH="1" flipV="1">
            <a:off x="4489013" y="5499126"/>
            <a:ext cx="396000" cy="468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2702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823247" y="1163606"/>
            <a:ext cx="10545338" cy="4652872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2263" y="2267734"/>
            <a:ext cx="1548000" cy="1781985"/>
            <a:chOff x="417216" y="1159651"/>
            <a:chExt cx="1548000" cy="1781985"/>
          </a:xfrm>
        </p:grpSpPr>
        <p:sp>
          <p:nvSpPr>
            <p:cNvPr id="26" name="Rectángulo 25">
              <a:hlinkClick r:id="rId5"/>
              <a:extLst>
                <a:ext uri="{FF2B5EF4-FFF2-40B4-BE49-F238E27FC236}">
                  <a16:creationId xmlns:a16="http://schemas.microsoft.com/office/drawing/2014/main" id="{8A93467C-B180-47E8-B32B-CF9143215CAA}"/>
                </a:ext>
              </a:extLst>
            </p:cNvPr>
            <p:cNvSpPr/>
            <p:nvPr/>
          </p:nvSpPr>
          <p:spPr>
            <a:xfrm>
              <a:off x="417216" y="1159651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63F48CE-FE20-4DCC-8952-D288C31797C0}"/>
                </a:ext>
              </a:extLst>
            </p:cNvPr>
            <p:cNvGrpSpPr/>
            <p:nvPr/>
          </p:nvGrpSpPr>
          <p:grpSpPr>
            <a:xfrm>
              <a:off x="570573" y="1362603"/>
              <a:ext cx="1252220" cy="1191075"/>
              <a:chOff x="1021094" y="960713"/>
              <a:chExt cx="1252220" cy="1191075"/>
            </a:xfrm>
          </p:grpSpPr>
          <p:sp>
            <p:nvSpPr>
              <p:cNvPr id="85" name="object 60">
                <a:extLst>
                  <a:ext uri="{FF2B5EF4-FFF2-40B4-BE49-F238E27FC236}">
                    <a16:creationId xmlns:a16="http://schemas.microsoft.com/office/drawing/2014/main" id="{9323E941-AB35-4E44-B909-6AD5CECE1CAE}"/>
                  </a:ext>
                </a:extLst>
              </p:cNvPr>
              <p:cNvSpPr/>
              <p:nvPr/>
            </p:nvSpPr>
            <p:spPr>
              <a:xfrm>
                <a:off x="1213438" y="1825890"/>
                <a:ext cx="862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2964">
                    <a:moveTo>
                      <a:pt x="0" y="0"/>
                    </a:moveTo>
                    <a:lnTo>
                      <a:pt x="862434" y="0"/>
                    </a:lnTo>
                  </a:path>
                </a:pathLst>
              </a:custGeom>
              <a:ln w="36830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object 61">
                <a:extLst>
                  <a:ext uri="{FF2B5EF4-FFF2-40B4-BE49-F238E27FC236}">
                    <a16:creationId xmlns:a16="http://schemas.microsoft.com/office/drawing/2014/main" id="{D33D9E73-C515-40C8-BFEA-A264149B685F}"/>
                  </a:ext>
                </a:extLst>
              </p:cNvPr>
              <p:cNvSpPr/>
              <p:nvPr/>
            </p:nvSpPr>
            <p:spPr>
              <a:xfrm>
                <a:off x="1213438" y="166079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20"/>
                    </a:moveTo>
                    <a:lnTo>
                      <a:pt x="67755" y="147320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2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object 62">
                <a:extLst>
                  <a:ext uri="{FF2B5EF4-FFF2-40B4-BE49-F238E27FC236}">
                    <a16:creationId xmlns:a16="http://schemas.microsoft.com/office/drawing/2014/main" id="{EFCFB0A6-5AE5-4700-98E4-5364BBAB4053}"/>
                  </a:ext>
                </a:extLst>
              </p:cNvPr>
              <p:cNvSpPr/>
              <p:nvPr/>
            </p:nvSpPr>
            <p:spPr>
              <a:xfrm>
                <a:off x="1213438" y="1634119"/>
                <a:ext cx="862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2964">
                    <a:moveTo>
                      <a:pt x="0" y="0"/>
                    </a:moveTo>
                    <a:lnTo>
                      <a:pt x="862434" y="0"/>
                    </a:lnTo>
                  </a:path>
                </a:pathLst>
              </a:custGeom>
              <a:ln w="54609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bject 63">
                <a:extLst>
                  <a:ext uri="{FF2B5EF4-FFF2-40B4-BE49-F238E27FC236}">
                    <a16:creationId xmlns:a16="http://schemas.microsoft.com/office/drawing/2014/main" id="{95D70816-FDAF-4F8C-BFA8-96D742B92A33}"/>
                  </a:ext>
                </a:extLst>
              </p:cNvPr>
              <p:cNvSpPr/>
              <p:nvPr/>
            </p:nvSpPr>
            <p:spPr>
              <a:xfrm>
                <a:off x="1213438" y="146013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19"/>
                    </a:moveTo>
                    <a:lnTo>
                      <a:pt x="67755" y="147319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1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bject 64">
                <a:extLst>
                  <a:ext uri="{FF2B5EF4-FFF2-40B4-BE49-F238E27FC236}">
                    <a16:creationId xmlns:a16="http://schemas.microsoft.com/office/drawing/2014/main" id="{2A54E5D5-4E7C-4082-9414-BEEC8157A97D}"/>
                  </a:ext>
                </a:extLst>
              </p:cNvPr>
              <p:cNvSpPr/>
              <p:nvPr/>
            </p:nvSpPr>
            <p:spPr>
              <a:xfrm>
                <a:off x="1213438" y="1372500"/>
                <a:ext cx="86296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87629">
                    <a:moveTo>
                      <a:pt x="0" y="87630"/>
                    </a:moveTo>
                    <a:lnTo>
                      <a:pt x="862434" y="87630"/>
                    </a:lnTo>
                    <a:lnTo>
                      <a:pt x="862434" y="0"/>
                    </a:lnTo>
                    <a:lnTo>
                      <a:pt x="0" y="0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object 65">
                <a:extLst>
                  <a:ext uri="{FF2B5EF4-FFF2-40B4-BE49-F238E27FC236}">
                    <a16:creationId xmlns:a16="http://schemas.microsoft.com/office/drawing/2014/main" id="{B6751F81-F02F-4E2F-A6E1-0810E9DB0ACA}"/>
                  </a:ext>
                </a:extLst>
              </p:cNvPr>
              <p:cNvSpPr/>
              <p:nvPr/>
            </p:nvSpPr>
            <p:spPr>
              <a:xfrm>
                <a:off x="1340685" y="1660348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66">
                <a:extLst>
                  <a:ext uri="{FF2B5EF4-FFF2-40B4-BE49-F238E27FC236}">
                    <a16:creationId xmlns:a16="http://schemas.microsoft.com/office/drawing/2014/main" id="{DE7C5D60-DC0F-4645-98C6-168D1CC9124D}"/>
                  </a:ext>
                </a:extLst>
              </p:cNvPr>
              <p:cNvSpPr/>
              <p:nvPr/>
            </p:nvSpPr>
            <p:spPr>
              <a:xfrm>
                <a:off x="2014973" y="1660348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67">
                <a:extLst>
                  <a:ext uri="{FF2B5EF4-FFF2-40B4-BE49-F238E27FC236}">
                    <a16:creationId xmlns:a16="http://schemas.microsoft.com/office/drawing/2014/main" id="{BDD2C4B5-C389-4274-BAF9-38B4D0018711}"/>
                  </a:ext>
                </a:extLst>
              </p:cNvPr>
              <p:cNvSpPr/>
              <p:nvPr/>
            </p:nvSpPr>
            <p:spPr>
              <a:xfrm>
                <a:off x="1340685" y="1459825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68">
                <a:extLst>
                  <a:ext uri="{FF2B5EF4-FFF2-40B4-BE49-F238E27FC236}">
                    <a16:creationId xmlns:a16="http://schemas.microsoft.com/office/drawing/2014/main" id="{981C9F07-11E0-4DB5-9368-47336F27DCE9}"/>
                  </a:ext>
                </a:extLst>
              </p:cNvPr>
              <p:cNvSpPr/>
              <p:nvPr/>
            </p:nvSpPr>
            <p:spPr>
              <a:xfrm>
                <a:off x="2014973" y="1459825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bject 69">
                <a:extLst>
                  <a:ext uri="{FF2B5EF4-FFF2-40B4-BE49-F238E27FC236}">
                    <a16:creationId xmlns:a16="http://schemas.microsoft.com/office/drawing/2014/main" id="{1F55A405-DD53-4989-B680-67DFD86C40FA}"/>
                  </a:ext>
                </a:extLst>
              </p:cNvPr>
              <p:cNvSpPr/>
              <p:nvPr/>
            </p:nvSpPr>
            <p:spPr>
              <a:xfrm>
                <a:off x="1204065" y="1362738"/>
                <a:ext cx="881380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881380" h="490220">
                    <a:moveTo>
                      <a:pt x="876997" y="0"/>
                    </a:moveTo>
                    <a:lnTo>
                      <a:pt x="4196" y="0"/>
                    </a:lnTo>
                    <a:lnTo>
                      <a:pt x="0" y="4214"/>
                    </a:lnTo>
                    <a:lnTo>
                      <a:pt x="0" y="485668"/>
                    </a:lnTo>
                    <a:lnTo>
                      <a:pt x="4196" y="489858"/>
                    </a:lnTo>
                    <a:lnTo>
                      <a:pt x="876997" y="489858"/>
                    </a:lnTo>
                    <a:lnTo>
                      <a:pt x="881187" y="485668"/>
                    </a:lnTo>
                    <a:lnTo>
                      <a:pt x="881187" y="471105"/>
                    </a:lnTo>
                    <a:lnTo>
                      <a:pt x="18753" y="471105"/>
                    </a:lnTo>
                    <a:lnTo>
                      <a:pt x="18753" y="18747"/>
                    </a:lnTo>
                    <a:lnTo>
                      <a:pt x="881187" y="18747"/>
                    </a:lnTo>
                    <a:lnTo>
                      <a:pt x="881187" y="4214"/>
                    </a:lnTo>
                    <a:lnTo>
                      <a:pt x="876997" y="0"/>
                    </a:lnTo>
                    <a:close/>
                  </a:path>
                  <a:path w="881380" h="490220">
                    <a:moveTo>
                      <a:pt x="881187" y="18747"/>
                    </a:moveTo>
                    <a:lnTo>
                      <a:pt x="862457" y="18747"/>
                    </a:lnTo>
                    <a:lnTo>
                      <a:pt x="862457" y="471105"/>
                    </a:lnTo>
                    <a:lnTo>
                      <a:pt x="881187" y="471105"/>
                    </a:lnTo>
                    <a:lnTo>
                      <a:pt x="881187" y="18747"/>
                    </a:lnTo>
                    <a:close/>
                  </a:path>
                  <a:path w="881380" h="490220">
                    <a:moveTo>
                      <a:pt x="141792" y="288242"/>
                    </a:moveTo>
                    <a:lnTo>
                      <a:pt x="71933" y="288242"/>
                    </a:lnTo>
                    <a:lnTo>
                      <a:pt x="67743" y="292456"/>
                    </a:lnTo>
                    <a:lnTo>
                      <a:pt x="67743" y="450614"/>
                    </a:lnTo>
                    <a:lnTo>
                      <a:pt x="71933" y="454828"/>
                    </a:lnTo>
                    <a:lnTo>
                      <a:pt x="141792" y="454828"/>
                    </a:lnTo>
                    <a:lnTo>
                      <a:pt x="145982" y="450614"/>
                    </a:lnTo>
                    <a:lnTo>
                      <a:pt x="145982" y="436081"/>
                    </a:lnTo>
                    <a:lnTo>
                      <a:pt x="86490" y="436081"/>
                    </a:lnTo>
                    <a:lnTo>
                      <a:pt x="86490" y="306989"/>
                    </a:lnTo>
                    <a:lnTo>
                      <a:pt x="145982" y="306989"/>
                    </a:lnTo>
                    <a:lnTo>
                      <a:pt x="145982" y="292456"/>
                    </a:lnTo>
                    <a:lnTo>
                      <a:pt x="141792" y="288242"/>
                    </a:lnTo>
                    <a:close/>
                  </a:path>
                  <a:path w="881380" h="490220">
                    <a:moveTo>
                      <a:pt x="816080" y="288242"/>
                    </a:moveTo>
                    <a:lnTo>
                      <a:pt x="746244" y="288242"/>
                    </a:lnTo>
                    <a:lnTo>
                      <a:pt x="742048" y="292456"/>
                    </a:lnTo>
                    <a:lnTo>
                      <a:pt x="742048" y="450614"/>
                    </a:lnTo>
                    <a:lnTo>
                      <a:pt x="746244" y="454828"/>
                    </a:lnTo>
                    <a:lnTo>
                      <a:pt x="816080" y="454828"/>
                    </a:lnTo>
                    <a:lnTo>
                      <a:pt x="820270" y="450614"/>
                    </a:lnTo>
                    <a:lnTo>
                      <a:pt x="820270" y="436081"/>
                    </a:lnTo>
                    <a:lnTo>
                      <a:pt x="760778" y="436081"/>
                    </a:lnTo>
                    <a:lnTo>
                      <a:pt x="760778" y="306989"/>
                    </a:lnTo>
                    <a:lnTo>
                      <a:pt x="820270" y="306989"/>
                    </a:lnTo>
                    <a:lnTo>
                      <a:pt x="820270" y="292456"/>
                    </a:lnTo>
                    <a:lnTo>
                      <a:pt x="816080" y="288242"/>
                    </a:lnTo>
                    <a:close/>
                  </a:path>
                  <a:path w="881380" h="490220">
                    <a:moveTo>
                      <a:pt x="145982" y="306989"/>
                    </a:moveTo>
                    <a:lnTo>
                      <a:pt x="127253" y="306989"/>
                    </a:lnTo>
                    <a:lnTo>
                      <a:pt x="127253" y="436081"/>
                    </a:lnTo>
                    <a:lnTo>
                      <a:pt x="145982" y="436081"/>
                    </a:lnTo>
                    <a:lnTo>
                      <a:pt x="145982" y="306989"/>
                    </a:lnTo>
                    <a:close/>
                  </a:path>
                  <a:path w="881380" h="490220">
                    <a:moveTo>
                      <a:pt x="820270" y="306989"/>
                    </a:moveTo>
                    <a:lnTo>
                      <a:pt x="801541" y="306989"/>
                    </a:lnTo>
                    <a:lnTo>
                      <a:pt x="801541" y="436081"/>
                    </a:lnTo>
                    <a:lnTo>
                      <a:pt x="820270" y="436081"/>
                    </a:lnTo>
                    <a:lnTo>
                      <a:pt x="820270" y="306989"/>
                    </a:lnTo>
                    <a:close/>
                  </a:path>
                  <a:path w="881380" h="490220">
                    <a:moveTo>
                      <a:pt x="141792" y="87731"/>
                    </a:moveTo>
                    <a:lnTo>
                      <a:pt x="71933" y="87731"/>
                    </a:lnTo>
                    <a:lnTo>
                      <a:pt x="67743" y="91927"/>
                    </a:lnTo>
                    <a:lnTo>
                      <a:pt x="67743" y="250115"/>
                    </a:lnTo>
                    <a:lnTo>
                      <a:pt x="71933" y="254305"/>
                    </a:lnTo>
                    <a:lnTo>
                      <a:pt x="141792" y="254305"/>
                    </a:lnTo>
                    <a:lnTo>
                      <a:pt x="145982" y="250115"/>
                    </a:lnTo>
                    <a:lnTo>
                      <a:pt x="145982" y="235558"/>
                    </a:lnTo>
                    <a:lnTo>
                      <a:pt x="86490" y="235558"/>
                    </a:lnTo>
                    <a:lnTo>
                      <a:pt x="86490" y="106467"/>
                    </a:lnTo>
                    <a:lnTo>
                      <a:pt x="145982" y="106467"/>
                    </a:lnTo>
                    <a:lnTo>
                      <a:pt x="145982" y="91927"/>
                    </a:lnTo>
                    <a:lnTo>
                      <a:pt x="141792" y="87731"/>
                    </a:lnTo>
                    <a:close/>
                  </a:path>
                  <a:path w="881380" h="490220">
                    <a:moveTo>
                      <a:pt x="816080" y="87731"/>
                    </a:moveTo>
                    <a:lnTo>
                      <a:pt x="746244" y="87731"/>
                    </a:lnTo>
                    <a:lnTo>
                      <a:pt x="742048" y="91927"/>
                    </a:lnTo>
                    <a:lnTo>
                      <a:pt x="742048" y="250115"/>
                    </a:lnTo>
                    <a:lnTo>
                      <a:pt x="746244" y="254305"/>
                    </a:lnTo>
                    <a:lnTo>
                      <a:pt x="816080" y="254305"/>
                    </a:lnTo>
                    <a:lnTo>
                      <a:pt x="820270" y="250115"/>
                    </a:lnTo>
                    <a:lnTo>
                      <a:pt x="820270" y="235558"/>
                    </a:lnTo>
                    <a:lnTo>
                      <a:pt x="760778" y="235558"/>
                    </a:lnTo>
                    <a:lnTo>
                      <a:pt x="760778" y="106467"/>
                    </a:lnTo>
                    <a:lnTo>
                      <a:pt x="820270" y="106467"/>
                    </a:lnTo>
                    <a:lnTo>
                      <a:pt x="820270" y="91927"/>
                    </a:lnTo>
                    <a:lnTo>
                      <a:pt x="816080" y="87731"/>
                    </a:lnTo>
                    <a:close/>
                  </a:path>
                  <a:path w="881380" h="490220">
                    <a:moveTo>
                      <a:pt x="145982" y="106467"/>
                    </a:moveTo>
                    <a:lnTo>
                      <a:pt x="127253" y="106467"/>
                    </a:lnTo>
                    <a:lnTo>
                      <a:pt x="127253" y="235558"/>
                    </a:lnTo>
                    <a:lnTo>
                      <a:pt x="145982" y="235558"/>
                    </a:lnTo>
                    <a:lnTo>
                      <a:pt x="145982" y="106467"/>
                    </a:lnTo>
                    <a:close/>
                  </a:path>
                  <a:path w="881380" h="490220">
                    <a:moveTo>
                      <a:pt x="820270" y="106467"/>
                    </a:moveTo>
                    <a:lnTo>
                      <a:pt x="801541" y="106467"/>
                    </a:lnTo>
                    <a:lnTo>
                      <a:pt x="801541" y="235558"/>
                    </a:lnTo>
                    <a:lnTo>
                      <a:pt x="820270" y="235558"/>
                    </a:lnTo>
                    <a:lnTo>
                      <a:pt x="820270" y="106467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bject 70">
                <a:extLst>
                  <a:ext uri="{FF2B5EF4-FFF2-40B4-BE49-F238E27FC236}">
                    <a16:creationId xmlns:a16="http://schemas.microsoft.com/office/drawing/2014/main" id="{67DB515F-D938-49AD-AAF9-D9D1C8E9D008}"/>
                  </a:ext>
                </a:extLst>
              </p:cNvPr>
              <p:cNvSpPr/>
              <p:nvPr/>
            </p:nvSpPr>
            <p:spPr>
              <a:xfrm>
                <a:off x="1433760" y="1290313"/>
                <a:ext cx="4222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57784">
                    <a:moveTo>
                      <a:pt x="421784" y="57553"/>
                    </a:moveTo>
                    <a:lnTo>
                      <a:pt x="0" y="57553"/>
                    </a:lnTo>
                    <a:lnTo>
                      <a:pt x="0" y="0"/>
                    </a:lnTo>
                    <a:lnTo>
                      <a:pt x="421784" y="0"/>
                    </a:lnTo>
                    <a:lnTo>
                      <a:pt x="421784" y="57553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bject 71">
                <a:extLst>
                  <a:ext uri="{FF2B5EF4-FFF2-40B4-BE49-F238E27FC236}">
                    <a16:creationId xmlns:a16="http://schemas.microsoft.com/office/drawing/2014/main" id="{98AB5384-97B6-442C-9A6A-8FD2B432CA9B}"/>
                  </a:ext>
                </a:extLst>
              </p:cNvPr>
              <p:cNvSpPr/>
              <p:nvPr/>
            </p:nvSpPr>
            <p:spPr>
              <a:xfrm>
                <a:off x="1424397" y="1280937"/>
                <a:ext cx="4406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76834">
                    <a:moveTo>
                      <a:pt x="436341" y="0"/>
                    </a:moveTo>
                    <a:lnTo>
                      <a:pt x="4190" y="0"/>
                    </a:lnTo>
                    <a:lnTo>
                      <a:pt x="0" y="4196"/>
                    </a:lnTo>
                    <a:lnTo>
                      <a:pt x="0" y="72110"/>
                    </a:lnTo>
                    <a:lnTo>
                      <a:pt x="4190" y="76301"/>
                    </a:lnTo>
                    <a:lnTo>
                      <a:pt x="436341" y="76301"/>
                    </a:lnTo>
                    <a:lnTo>
                      <a:pt x="440531" y="72110"/>
                    </a:lnTo>
                    <a:lnTo>
                      <a:pt x="440531" y="57553"/>
                    </a:lnTo>
                    <a:lnTo>
                      <a:pt x="18747" y="57553"/>
                    </a:lnTo>
                    <a:lnTo>
                      <a:pt x="18747" y="18729"/>
                    </a:lnTo>
                    <a:lnTo>
                      <a:pt x="440531" y="18729"/>
                    </a:lnTo>
                    <a:lnTo>
                      <a:pt x="440531" y="4196"/>
                    </a:lnTo>
                    <a:lnTo>
                      <a:pt x="436341" y="0"/>
                    </a:lnTo>
                    <a:close/>
                  </a:path>
                  <a:path w="440689" h="76834">
                    <a:moveTo>
                      <a:pt x="440531" y="18729"/>
                    </a:moveTo>
                    <a:lnTo>
                      <a:pt x="421802" y="18729"/>
                    </a:lnTo>
                    <a:lnTo>
                      <a:pt x="421802" y="57553"/>
                    </a:lnTo>
                    <a:lnTo>
                      <a:pt x="440531" y="57553"/>
                    </a:lnTo>
                    <a:lnTo>
                      <a:pt x="440531" y="1872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bject 72">
                <a:extLst>
                  <a:ext uri="{FF2B5EF4-FFF2-40B4-BE49-F238E27FC236}">
                    <a16:creationId xmlns:a16="http://schemas.microsoft.com/office/drawing/2014/main" id="{FE49C337-C5E6-4BBD-B01B-33DB31A891DF}"/>
                  </a:ext>
                </a:extLst>
              </p:cNvPr>
              <p:cNvSpPr/>
              <p:nvPr/>
            </p:nvSpPr>
            <p:spPr>
              <a:xfrm>
                <a:off x="1396101" y="1380771"/>
                <a:ext cx="49847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449579">
                    <a:moveTo>
                      <a:pt x="497411" y="388432"/>
                    </a:moveTo>
                    <a:lnTo>
                      <a:pt x="3498" y="388432"/>
                    </a:lnTo>
                    <a:lnTo>
                      <a:pt x="3498" y="449237"/>
                    </a:lnTo>
                    <a:lnTo>
                      <a:pt x="497411" y="449237"/>
                    </a:lnTo>
                    <a:lnTo>
                      <a:pt x="497411" y="388432"/>
                    </a:lnTo>
                    <a:close/>
                  </a:path>
                  <a:path w="498475" h="449579">
                    <a:moveTo>
                      <a:pt x="93310" y="127265"/>
                    </a:moveTo>
                    <a:lnTo>
                      <a:pt x="53659" y="127265"/>
                    </a:lnTo>
                    <a:lnTo>
                      <a:pt x="53659" y="388432"/>
                    </a:lnTo>
                    <a:lnTo>
                      <a:pt x="93310" y="388432"/>
                    </a:lnTo>
                    <a:lnTo>
                      <a:pt x="93310" y="127265"/>
                    </a:lnTo>
                    <a:close/>
                  </a:path>
                  <a:path w="498475" h="449579">
                    <a:moveTo>
                      <a:pt x="202402" y="127265"/>
                    </a:moveTo>
                    <a:lnTo>
                      <a:pt x="162732" y="127265"/>
                    </a:lnTo>
                    <a:lnTo>
                      <a:pt x="162732" y="388432"/>
                    </a:lnTo>
                    <a:lnTo>
                      <a:pt x="202402" y="388432"/>
                    </a:lnTo>
                    <a:lnTo>
                      <a:pt x="202402" y="127265"/>
                    </a:lnTo>
                    <a:close/>
                  </a:path>
                  <a:path w="498475" h="449579">
                    <a:moveTo>
                      <a:pt x="334626" y="127265"/>
                    </a:moveTo>
                    <a:lnTo>
                      <a:pt x="294944" y="127265"/>
                    </a:lnTo>
                    <a:lnTo>
                      <a:pt x="294944" y="388432"/>
                    </a:lnTo>
                    <a:lnTo>
                      <a:pt x="334626" y="388432"/>
                    </a:lnTo>
                    <a:lnTo>
                      <a:pt x="334626" y="127265"/>
                    </a:lnTo>
                    <a:close/>
                  </a:path>
                  <a:path w="498475" h="449579">
                    <a:moveTo>
                      <a:pt x="453605" y="127265"/>
                    </a:moveTo>
                    <a:lnTo>
                      <a:pt x="413953" y="127265"/>
                    </a:lnTo>
                    <a:lnTo>
                      <a:pt x="413953" y="388432"/>
                    </a:lnTo>
                    <a:lnTo>
                      <a:pt x="453605" y="388432"/>
                    </a:lnTo>
                    <a:lnTo>
                      <a:pt x="453605" y="127265"/>
                    </a:lnTo>
                    <a:close/>
                  </a:path>
                  <a:path w="498475" h="449579">
                    <a:moveTo>
                      <a:pt x="249081" y="0"/>
                    </a:moveTo>
                    <a:lnTo>
                      <a:pt x="0" y="127265"/>
                    </a:lnTo>
                    <a:lnTo>
                      <a:pt x="498186" y="127265"/>
                    </a:lnTo>
                    <a:lnTo>
                      <a:pt x="24908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bject 73">
                <a:extLst>
                  <a:ext uri="{FF2B5EF4-FFF2-40B4-BE49-F238E27FC236}">
                    <a16:creationId xmlns:a16="http://schemas.microsoft.com/office/drawing/2014/main" id="{5A8ACAEA-452E-42FC-A0F9-58693F3F9039}"/>
                  </a:ext>
                </a:extLst>
              </p:cNvPr>
              <p:cNvSpPr/>
              <p:nvPr/>
            </p:nvSpPr>
            <p:spPr>
              <a:xfrm>
                <a:off x="1385971" y="1371046"/>
                <a:ext cx="51879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518794" h="468629">
                    <a:moveTo>
                      <a:pt x="260789" y="0"/>
                    </a:moveTo>
                    <a:lnTo>
                      <a:pt x="257627" y="0"/>
                    </a:lnTo>
                    <a:lnTo>
                      <a:pt x="1997" y="130610"/>
                    </a:lnTo>
                    <a:lnTo>
                      <a:pt x="0" y="134989"/>
                    </a:lnTo>
                    <a:lnTo>
                      <a:pt x="2021" y="143388"/>
                    </a:lnTo>
                    <a:lnTo>
                      <a:pt x="5797" y="146355"/>
                    </a:lnTo>
                    <a:lnTo>
                      <a:pt x="54409" y="146355"/>
                    </a:lnTo>
                    <a:lnTo>
                      <a:pt x="54409" y="388793"/>
                    </a:lnTo>
                    <a:lnTo>
                      <a:pt x="8463" y="388793"/>
                    </a:lnTo>
                    <a:lnTo>
                      <a:pt x="4255" y="392989"/>
                    </a:lnTo>
                    <a:lnTo>
                      <a:pt x="4255" y="464131"/>
                    </a:lnTo>
                    <a:lnTo>
                      <a:pt x="8463" y="468321"/>
                    </a:lnTo>
                    <a:lnTo>
                      <a:pt x="512725" y="468321"/>
                    </a:lnTo>
                    <a:lnTo>
                      <a:pt x="516915" y="464131"/>
                    </a:lnTo>
                    <a:lnTo>
                      <a:pt x="516915" y="449574"/>
                    </a:lnTo>
                    <a:lnTo>
                      <a:pt x="23002" y="449574"/>
                    </a:lnTo>
                    <a:lnTo>
                      <a:pt x="23002" y="407528"/>
                    </a:lnTo>
                    <a:lnTo>
                      <a:pt x="68966" y="407528"/>
                    </a:lnTo>
                    <a:lnTo>
                      <a:pt x="73156" y="403332"/>
                    </a:lnTo>
                    <a:lnTo>
                      <a:pt x="73156" y="131816"/>
                    </a:lnTo>
                    <a:lnTo>
                      <a:pt x="68966" y="127625"/>
                    </a:lnTo>
                    <a:lnTo>
                      <a:pt x="49049" y="127625"/>
                    </a:lnTo>
                    <a:lnTo>
                      <a:pt x="259211" y="20236"/>
                    </a:lnTo>
                    <a:lnTo>
                      <a:pt x="300416" y="20236"/>
                    </a:lnTo>
                    <a:lnTo>
                      <a:pt x="260789" y="0"/>
                    </a:lnTo>
                    <a:close/>
                  </a:path>
                  <a:path w="518794" h="468629">
                    <a:moveTo>
                      <a:pt x="300416" y="20236"/>
                    </a:moveTo>
                    <a:lnTo>
                      <a:pt x="259211" y="20236"/>
                    </a:lnTo>
                    <a:lnTo>
                      <a:pt x="469391" y="127625"/>
                    </a:lnTo>
                    <a:lnTo>
                      <a:pt x="458569" y="127625"/>
                    </a:lnTo>
                    <a:lnTo>
                      <a:pt x="454355" y="131816"/>
                    </a:lnTo>
                    <a:lnTo>
                      <a:pt x="454355" y="403332"/>
                    </a:lnTo>
                    <a:lnTo>
                      <a:pt x="458569" y="407528"/>
                    </a:lnTo>
                    <a:lnTo>
                      <a:pt x="498168" y="407528"/>
                    </a:lnTo>
                    <a:lnTo>
                      <a:pt x="498168" y="449574"/>
                    </a:lnTo>
                    <a:lnTo>
                      <a:pt x="516915" y="449574"/>
                    </a:lnTo>
                    <a:lnTo>
                      <a:pt x="516915" y="392989"/>
                    </a:lnTo>
                    <a:lnTo>
                      <a:pt x="512725" y="388793"/>
                    </a:lnTo>
                    <a:lnTo>
                      <a:pt x="473108" y="388793"/>
                    </a:lnTo>
                    <a:lnTo>
                      <a:pt x="473108" y="146355"/>
                    </a:lnTo>
                    <a:lnTo>
                      <a:pt x="512642" y="146355"/>
                    </a:lnTo>
                    <a:lnTo>
                      <a:pt x="516401" y="143388"/>
                    </a:lnTo>
                    <a:lnTo>
                      <a:pt x="517429" y="139180"/>
                    </a:lnTo>
                    <a:lnTo>
                      <a:pt x="518440" y="134989"/>
                    </a:lnTo>
                    <a:lnTo>
                      <a:pt x="516419" y="130610"/>
                    </a:lnTo>
                    <a:lnTo>
                      <a:pt x="300416" y="20236"/>
                    </a:lnTo>
                    <a:close/>
                  </a:path>
                  <a:path w="518794" h="468629">
                    <a:moveTo>
                      <a:pt x="178040" y="127625"/>
                    </a:moveTo>
                    <a:lnTo>
                      <a:pt x="98275" y="127625"/>
                    </a:lnTo>
                    <a:lnTo>
                      <a:pt x="94085" y="131816"/>
                    </a:lnTo>
                    <a:lnTo>
                      <a:pt x="94085" y="403332"/>
                    </a:lnTo>
                    <a:lnTo>
                      <a:pt x="98275" y="407528"/>
                    </a:lnTo>
                    <a:lnTo>
                      <a:pt x="178040" y="407528"/>
                    </a:lnTo>
                    <a:lnTo>
                      <a:pt x="182236" y="403332"/>
                    </a:lnTo>
                    <a:lnTo>
                      <a:pt x="182236" y="388793"/>
                    </a:lnTo>
                    <a:lnTo>
                      <a:pt x="112814" y="388793"/>
                    </a:lnTo>
                    <a:lnTo>
                      <a:pt x="112814" y="146355"/>
                    </a:lnTo>
                    <a:lnTo>
                      <a:pt x="182236" y="146355"/>
                    </a:lnTo>
                    <a:lnTo>
                      <a:pt x="182236" y="131816"/>
                    </a:lnTo>
                    <a:lnTo>
                      <a:pt x="178040" y="127625"/>
                    </a:lnTo>
                    <a:close/>
                  </a:path>
                  <a:path w="518794" h="468629">
                    <a:moveTo>
                      <a:pt x="310258" y="127625"/>
                    </a:moveTo>
                    <a:lnTo>
                      <a:pt x="207354" y="127625"/>
                    </a:lnTo>
                    <a:lnTo>
                      <a:pt x="203158" y="131816"/>
                    </a:lnTo>
                    <a:lnTo>
                      <a:pt x="203158" y="403332"/>
                    </a:lnTo>
                    <a:lnTo>
                      <a:pt x="207354" y="407528"/>
                    </a:lnTo>
                    <a:lnTo>
                      <a:pt x="310258" y="407528"/>
                    </a:lnTo>
                    <a:lnTo>
                      <a:pt x="314448" y="403332"/>
                    </a:lnTo>
                    <a:lnTo>
                      <a:pt x="314448" y="388793"/>
                    </a:lnTo>
                    <a:lnTo>
                      <a:pt x="221911" y="388793"/>
                    </a:lnTo>
                    <a:lnTo>
                      <a:pt x="221911" y="146355"/>
                    </a:lnTo>
                    <a:lnTo>
                      <a:pt x="314448" y="146355"/>
                    </a:lnTo>
                    <a:lnTo>
                      <a:pt x="314448" y="131816"/>
                    </a:lnTo>
                    <a:lnTo>
                      <a:pt x="310258" y="127625"/>
                    </a:lnTo>
                    <a:close/>
                  </a:path>
                  <a:path w="518794" h="468629">
                    <a:moveTo>
                      <a:pt x="429243" y="127625"/>
                    </a:moveTo>
                    <a:lnTo>
                      <a:pt x="339567" y="127625"/>
                    </a:lnTo>
                    <a:lnTo>
                      <a:pt x="335376" y="131816"/>
                    </a:lnTo>
                    <a:lnTo>
                      <a:pt x="335376" y="403332"/>
                    </a:lnTo>
                    <a:lnTo>
                      <a:pt x="339567" y="407528"/>
                    </a:lnTo>
                    <a:lnTo>
                      <a:pt x="429243" y="407528"/>
                    </a:lnTo>
                    <a:lnTo>
                      <a:pt x="433433" y="403332"/>
                    </a:lnTo>
                    <a:lnTo>
                      <a:pt x="433433" y="388793"/>
                    </a:lnTo>
                    <a:lnTo>
                      <a:pt x="354106" y="388793"/>
                    </a:lnTo>
                    <a:lnTo>
                      <a:pt x="354106" y="146355"/>
                    </a:lnTo>
                    <a:lnTo>
                      <a:pt x="433433" y="146355"/>
                    </a:lnTo>
                    <a:lnTo>
                      <a:pt x="433433" y="131816"/>
                    </a:lnTo>
                    <a:lnTo>
                      <a:pt x="429243" y="127625"/>
                    </a:lnTo>
                    <a:close/>
                  </a:path>
                  <a:path w="518794" h="468629">
                    <a:moveTo>
                      <a:pt x="182236" y="146355"/>
                    </a:moveTo>
                    <a:lnTo>
                      <a:pt x="163483" y="146355"/>
                    </a:lnTo>
                    <a:lnTo>
                      <a:pt x="163483" y="388793"/>
                    </a:lnTo>
                    <a:lnTo>
                      <a:pt x="182236" y="388793"/>
                    </a:lnTo>
                    <a:lnTo>
                      <a:pt x="182236" y="146355"/>
                    </a:lnTo>
                    <a:close/>
                  </a:path>
                  <a:path w="518794" h="468629">
                    <a:moveTo>
                      <a:pt x="314448" y="146355"/>
                    </a:moveTo>
                    <a:lnTo>
                      <a:pt x="295724" y="146355"/>
                    </a:lnTo>
                    <a:lnTo>
                      <a:pt x="295724" y="388793"/>
                    </a:lnTo>
                    <a:lnTo>
                      <a:pt x="314448" y="388793"/>
                    </a:lnTo>
                    <a:lnTo>
                      <a:pt x="314448" y="146355"/>
                    </a:lnTo>
                    <a:close/>
                  </a:path>
                  <a:path w="518794" h="468629">
                    <a:moveTo>
                      <a:pt x="433433" y="146355"/>
                    </a:moveTo>
                    <a:lnTo>
                      <a:pt x="414686" y="146355"/>
                    </a:lnTo>
                    <a:lnTo>
                      <a:pt x="414686" y="388793"/>
                    </a:lnTo>
                    <a:lnTo>
                      <a:pt x="433433" y="388793"/>
                    </a:lnTo>
                    <a:lnTo>
                      <a:pt x="433433" y="1463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74">
                <a:extLst>
                  <a:ext uri="{FF2B5EF4-FFF2-40B4-BE49-F238E27FC236}">
                    <a16:creationId xmlns:a16="http://schemas.microsoft.com/office/drawing/2014/main" id="{3A2D031C-9018-4BDD-B2F0-AD49FF71D198}"/>
                  </a:ext>
                </a:extLst>
              </p:cNvPr>
              <p:cNvSpPr/>
              <p:nvPr/>
            </p:nvSpPr>
            <p:spPr>
              <a:xfrm>
                <a:off x="1433768" y="970089"/>
                <a:ext cx="42227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90829">
                    <a:moveTo>
                      <a:pt x="210895" y="0"/>
                    </a:moveTo>
                    <a:lnTo>
                      <a:pt x="200965" y="0"/>
                    </a:lnTo>
                    <a:lnTo>
                      <a:pt x="200965" y="79587"/>
                    </a:lnTo>
                    <a:lnTo>
                      <a:pt x="184365" y="81009"/>
                    </a:lnTo>
                    <a:lnTo>
                      <a:pt x="137110" y="92621"/>
                    </a:lnTo>
                    <a:lnTo>
                      <a:pt x="94718" y="114204"/>
                    </a:lnTo>
                    <a:lnTo>
                      <a:pt x="58534" y="144416"/>
                    </a:lnTo>
                    <a:lnTo>
                      <a:pt x="29900" y="181917"/>
                    </a:lnTo>
                    <a:lnTo>
                      <a:pt x="10161" y="225363"/>
                    </a:lnTo>
                    <a:lnTo>
                      <a:pt x="659" y="273414"/>
                    </a:lnTo>
                    <a:lnTo>
                      <a:pt x="0" y="290222"/>
                    </a:lnTo>
                    <a:lnTo>
                      <a:pt x="421784" y="290222"/>
                    </a:lnTo>
                    <a:lnTo>
                      <a:pt x="415655" y="239542"/>
                    </a:lnTo>
                    <a:lnTo>
                      <a:pt x="398245" y="193304"/>
                    </a:lnTo>
                    <a:lnTo>
                      <a:pt x="371020" y="152974"/>
                    </a:lnTo>
                    <a:lnTo>
                      <a:pt x="335444" y="120018"/>
                    </a:lnTo>
                    <a:lnTo>
                      <a:pt x="292983" y="95900"/>
                    </a:lnTo>
                    <a:lnTo>
                      <a:pt x="245103" y="82087"/>
                    </a:lnTo>
                    <a:lnTo>
                      <a:pt x="210895" y="79327"/>
                    </a:lnTo>
                    <a:lnTo>
                      <a:pt x="2108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bject 75">
                <a:extLst>
                  <a:ext uri="{FF2B5EF4-FFF2-40B4-BE49-F238E27FC236}">
                    <a16:creationId xmlns:a16="http://schemas.microsoft.com/office/drawing/2014/main" id="{46E6CE04-9B48-4183-9930-AB5E86984B06}"/>
                  </a:ext>
                </a:extLst>
              </p:cNvPr>
              <p:cNvSpPr/>
              <p:nvPr/>
            </p:nvSpPr>
            <p:spPr>
              <a:xfrm>
                <a:off x="1424397" y="960713"/>
                <a:ext cx="4406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309245">
                    <a:moveTo>
                      <a:pt x="225428" y="0"/>
                    </a:moveTo>
                    <a:lnTo>
                      <a:pt x="205174" y="0"/>
                    </a:lnTo>
                    <a:lnTo>
                      <a:pt x="200983" y="4214"/>
                    </a:lnTo>
                    <a:lnTo>
                      <a:pt x="200983" y="80196"/>
                    </a:lnTo>
                    <a:lnTo>
                      <a:pt x="184174" y="82293"/>
                    </a:lnTo>
                    <a:lnTo>
                      <a:pt x="136533" y="95743"/>
                    </a:lnTo>
                    <a:lnTo>
                      <a:pt x="94046" y="118908"/>
                    </a:lnTo>
                    <a:lnTo>
                      <a:pt x="57964" y="150478"/>
                    </a:lnTo>
                    <a:lnTo>
                      <a:pt x="29537" y="189143"/>
                    </a:lnTo>
                    <a:lnTo>
                      <a:pt x="10015" y="233594"/>
                    </a:lnTo>
                    <a:lnTo>
                      <a:pt x="649" y="282519"/>
                    </a:lnTo>
                    <a:lnTo>
                      <a:pt x="0" y="299596"/>
                    </a:lnTo>
                    <a:lnTo>
                      <a:pt x="0" y="304779"/>
                    </a:lnTo>
                    <a:lnTo>
                      <a:pt x="4190" y="308969"/>
                    </a:lnTo>
                    <a:lnTo>
                      <a:pt x="436341" y="308969"/>
                    </a:lnTo>
                    <a:lnTo>
                      <a:pt x="440531" y="304779"/>
                    </a:lnTo>
                    <a:lnTo>
                      <a:pt x="440531" y="299596"/>
                    </a:lnTo>
                    <a:lnTo>
                      <a:pt x="440161" y="290216"/>
                    </a:lnTo>
                    <a:lnTo>
                      <a:pt x="18948" y="290216"/>
                    </a:lnTo>
                    <a:lnTo>
                      <a:pt x="20233" y="274838"/>
                    </a:lnTo>
                    <a:lnTo>
                      <a:pt x="30674" y="230952"/>
                    </a:lnTo>
                    <a:lnTo>
                      <a:pt x="50115" y="191359"/>
                    </a:lnTo>
                    <a:lnTo>
                      <a:pt x="77425" y="157244"/>
                    </a:lnTo>
                    <a:lnTo>
                      <a:pt x="111473" y="129792"/>
                    </a:lnTo>
                    <a:lnTo>
                      <a:pt x="151134" y="110187"/>
                    </a:lnTo>
                    <a:lnTo>
                      <a:pt x="195261" y="99621"/>
                    </a:lnTo>
                    <a:lnTo>
                      <a:pt x="212532" y="98240"/>
                    </a:lnTo>
                    <a:lnTo>
                      <a:pt x="214133" y="97684"/>
                    </a:lnTo>
                    <a:lnTo>
                      <a:pt x="215499" y="96774"/>
                    </a:lnTo>
                    <a:lnTo>
                      <a:pt x="305782" y="96774"/>
                    </a:lnTo>
                    <a:lnTo>
                      <a:pt x="296550" y="92947"/>
                    </a:lnTo>
                    <a:lnTo>
                      <a:pt x="280533" y="87709"/>
                    </a:lnTo>
                    <a:lnTo>
                      <a:pt x="264008" y="83692"/>
                    </a:lnTo>
                    <a:lnTo>
                      <a:pt x="247026" y="80947"/>
                    </a:lnTo>
                    <a:lnTo>
                      <a:pt x="229642" y="79528"/>
                    </a:lnTo>
                    <a:lnTo>
                      <a:pt x="229642" y="4214"/>
                    </a:lnTo>
                    <a:lnTo>
                      <a:pt x="225428" y="0"/>
                    </a:lnTo>
                    <a:close/>
                  </a:path>
                  <a:path w="440689" h="309245">
                    <a:moveTo>
                      <a:pt x="305782" y="96774"/>
                    </a:moveTo>
                    <a:lnTo>
                      <a:pt x="215499" y="96774"/>
                    </a:lnTo>
                    <a:lnTo>
                      <a:pt x="216905" y="97601"/>
                    </a:lnTo>
                    <a:lnTo>
                      <a:pt x="218525" y="98074"/>
                    </a:lnTo>
                    <a:lnTo>
                      <a:pt x="220268" y="98074"/>
                    </a:lnTo>
                    <a:lnTo>
                      <a:pt x="236311" y="98706"/>
                    </a:lnTo>
                    <a:lnTo>
                      <a:pt x="282199" y="107806"/>
                    </a:lnTo>
                    <a:lnTo>
                      <a:pt x="323717" y="126704"/>
                    </a:lnTo>
                    <a:lnTo>
                      <a:pt x="359572" y="154105"/>
                    </a:lnTo>
                    <a:lnTo>
                      <a:pt x="388469" y="188712"/>
                    </a:lnTo>
                    <a:lnTo>
                      <a:pt x="409113" y="229232"/>
                    </a:lnTo>
                    <a:lnTo>
                      <a:pt x="420211" y="274368"/>
                    </a:lnTo>
                    <a:lnTo>
                      <a:pt x="421565" y="290216"/>
                    </a:lnTo>
                    <a:lnTo>
                      <a:pt x="440161" y="290216"/>
                    </a:lnTo>
                    <a:lnTo>
                      <a:pt x="434440" y="248043"/>
                    </a:lnTo>
                    <a:lnTo>
                      <a:pt x="417115" y="200816"/>
                    </a:lnTo>
                    <a:lnTo>
                      <a:pt x="389984" y="159341"/>
                    </a:lnTo>
                    <a:lnTo>
                      <a:pt x="354472" y="125045"/>
                    </a:lnTo>
                    <a:lnTo>
                      <a:pt x="312005" y="99353"/>
                    </a:lnTo>
                    <a:lnTo>
                      <a:pt x="305782" y="96774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bject 154">
                <a:extLst>
                  <a:ext uri="{FF2B5EF4-FFF2-40B4-BE49-F238E27FC236}">
                    <a16:creationId xmlns:a16="http://schemas.microsoft.com/office/drawing/2014/main" id="{03935B85-A960-41A6-BF8D-6162237B7939}"/>
                  </a:ext>
                </a:extLst>
              </p:cNvPr>
              <p:cNvSpPr txBox="1"/>
              <p:nvPr/>
            </p:nvSpPr>
            <p:spPr>
              <a:xfrm>
                <a:off x="1021094" y="1951733"/>
                <a:ext cx="1252220" cy="20005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Administraciones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2" name="Grupo 1"/>
          <p:cNvGrpSpPr/>
          <p:nvPr/>
        </p:nvGrpSpPr>
        <p:grpSpPr>
          <a:xfrm>
            <a:off x="5331544" y="532668"/>
            <a:ext cx="1548000" cy="1781985"/>
            <a:chOff x="5667828" y="1160332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5CB260F7-6AB5-4D63-8BBA-B4572765460F}"/>
                </a:ext>
              </a:extLst>
            </p:cNvPr>
            <p:cNvSpPr/>
            <p:nvPr/>
          </p:nvSpPr>
          <p:spPr>
            <a:xfrm>
              <a:off x="5667828" y="1160332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7754760-0355-48C4-A97A-A14AE63783E7}"/>
                </a:ext>
              </a:extLst>
            </p:cNvPr>
            <p:cNvGrpSpPr/>
            <p:nvPr/>
          </p:nvGrpSpPr>
          <p:grpSpPr>
            <a:xfrm>
              <a:off x="6045417" y="1643375"/>
              <a:ext cx="812800" cy="1105293"/>
              <a:chOff x="3318748" y="1230146"/>
              <a:chExt cx="812800" cy="1105293"/>
            </a:xfrm>
            <a:grpFill/>
          </p:grpSpPr>
          <p:sp>
            <p:nvSpPr>
              <p:cNvPr id="79" name="object 55">
                <a:extLst>
                  <a:ext uri="{FF2B5EF4-FFF2-40B4-BE49-F238E27FC236}">
                    <a16:creationId xmlns:a16="http://schemas.microsoft.com/office/drawing/2014/main" id="{B7184018-2C39-4123-A55F-CF478258AE9F}"/>
                  </a:ext>
                </a:extLst>
              </p:cNvPr>
              <p:cNvSpPr/>
              <p:nvPr/>
            </p:nvSpPr>
            <p:spPr>
              <a:xfrm>
                <a:off x="3421600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4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4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bject 56">
                <a:extLst>
                  <a:ext uri="{FF2B5EF4-FFF2-40B4-BE49-F238E27FC236}">
                    <a16:creationId xmlns:a16="http://schemas.microsoft.com/office/drawing/2014/main" id="{88AAB2B2-761F-4181-BC0C-3E78041E640D}"/>
                  </a:ext>
                </a:extLst>
              </p:cNvPr>
              <p:cNvSpPr/>
              <p:nvPr/>
            </p:nvSpPr>
            <p:spPr>
              <a:xfrm>
                <a:off x="3433085" y="1318467"/>
                <a:ext cx="64706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647064" h="523240">
                    <a:moveTo>
                      <a:pt x="273543" y="0"/>
                    </a:moveTo>
                    <a:lnTo>
                      <a:pt x="0" y="0"/>
                    </a:lnTo>
                    <a:lnTo>
                      <a:pt x="93807" y="522624"/>
                    </a:lnTo>
                    <a:lnTo>
                      <a:pt x="179742" y="522624"/>
                    </a:lnTo>
                    <a:lnTo>
                      <a:pt x="226651" y="261315"/>
                    </a:lnTo>
                    <a:lnTo>
                      <a:pt x="599711" y="261315"/>
                    </a:lnTo>
                    <a:lnTo>
                      <a:pt x="613353" y="185315"/>
                    </a:lnTo>
                    <a:lnTo>
                      <a:pt x="240298" y="185315"/>
                    </a:lnTo>
                    <a:lnTo>
                      <a:pt x="273543" y="0"/>
                    </a:lnTo>
                    <a:close/>
                  </a:path>
                  <a:path w="647064" h="523240">
                    <a:moveTo>
                      <a:pt x="599711" y="261315"/>
                    </a:moveTo>
                    <a:lnTo>
                      <a:pt x="419981" y="261315"/>
                    </a:lnTo>
                    <a:lnTo>
                      <a:pt x="466873" y="522624"/>
                    </a:lnTo>
                    <a:lnTo>
                      <a:pt x="552808" y="522624"/>
                    </a:lnTo>
                    <a:lnTo>
                      <a:pt x="599711" y="261315"/>
                    </a:lnTo>
                    <a:close/>
                  </a:path>
                  <a:path w="647064" h="523240">
                    <a:moveTo>
                      <a:pt x="646615" y="0"/>
                    </a:moveTo>
                    <a:lnTo>
                      <a:pt x="373066" y="0"/>
                    </a:lnTo>
                    <a:lnTo>
                      <a:pt x="406335" y="185315"/>
                    </a:lnTo>
                    <a:lnTo>
                      <a:pt x="613353" y="185315"/>
                    </a:lnTo>
                    <a:lnTo>
                      <a:pt x="64661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bject 57">
                <a:extLst>
                  <a:ext uri="{FF2B5EF4-FFF2-40B4-BE49-F238E27FC236}">
                    <a16:creationId xmlns:a16="http://schemas.microsoft.com/office/drawing/2014/main" id="{2C4F52DF-CB30-4759-BD4C-07410C358724}"/>
                  </a:ext>
                </a:extLst>
              </p:cNvPr>
              <p:cNvSpPr/>
              <p:nvPr/>
            </p:nvSpPr>
            <p:spPr>
              <a:xfrm>
                <a:off x="3421168" y="1306963"/>
                <a:ext cx="670560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670560" h="546100">
                    <a:moveTo>
                      <a:pt x="288874" y="0"/>
                    </a:moveTo>
                    <a:lnTo>
                      <a:pt x="8522" y="0"/>
                    </a:lnTo>
                    <a:lnTo>
                      <a:pt x="5295" y="1507"/>
                    </a:lnTo>
                    <a:lnTo>
                      <a:pt x="927" y="6743"/>
                    </a:lnTo>
                    <a:lnTo>
                      <a:pt x="0" y="10183"/>
                    </a:lnTo>
                    <a:lnTo>
                      <a:pt x="608" y="13528"/>
                    </a:lnTo>
                    <a:lnTo>
                      <a:pt x="94416" y="536159"/>
                    </a:lnTo>
                    <a:lnTo>
                      <a:pt x="95385" y="541638"/>
                    </a:lnTo>
                    <a:lnTo>
                      <a:pt x="100172" y="545633"/>
                    </a:lnTo>
                    <a:lnTo>
                      <a:pt x="197224" y="545633"/>
                    </a:lnTo>
                    <a:lnTo>
                      <a:pt x="201988" y="541638"/>
                    </a:lnTo>
                    <a:lnTo>
                      <a:pt x="202981" y="536159"/>
                    </a:lnTo>
                    <a:lnTo>
                      <a:pt x="205409" y="522630"/>
                    </a:lnTo>
                    <a:lnTo>
                      <a:pt x="115344" y="522630"/>
                    </a:lnTo>
                    <a:lnTo>
                      <a:pt x="25668" y="23002"/>
                    </a:lnTo>
                    <a:lnTo>
                      <a:pt x="295079" y="23002"/>
                    </a:lnTo>
                    <a:lnTo>
                      <a:pt x="297379" y="10183"/>
                    </a:lnTo>
                    <a:lnTo>
                      <a:pt x="296469" y="6743"/>
                    </a:lnTo>
                    <a:lnTo>
                      <a:pt x="292095" y="1507"/>
                    </a:lnTo>
                    <a:lnTo>
                      <a:pt x="288874" y="0"/>
                    </a:lnTo>
                    <a:close/>
                  </a:path>
                  <a:path w="670560" h="546100">
                    <a:moveTo>
                      <a:pt x="445631" y="284306"/>
                    </a:moveTo>
                    <a:lnTo>
                      <a:pt x="422274" y="284306"/>
                    </a:lnTo>
                    <a:lnTo>
                      <a:pt x="467488" y="536159"/>
                    </a:lnTo>
                    <a:lnTo>
                      <a:pt x="468457" y="541638"/>
                    </a:lnTo>
                    <a:lnTo>
                      <a:pt x="473244" y="545633"/>
                    </a:lnTo>
                    <a:lnTo>
                      <a:pt x="570291" y="545633"/>
                    </a:lnTo>
                    <a:lnTo>
                      <a:pt x="575060" y="541638"/>
                    </a:lnTo>
                    <a:lnTo>
                      <a:pt x="578472" y="522630"/>
                    </a:lnTo>
                    <a:lnTo>
                      <a:pt x="488410" y="522630"/>
                    </a:lnTo>
                    <a:lnTo>
                      <a:pt x="445631" y="284306"/>
                    </a:lnTo>
                    <a:close/>
                  </a:path>
                  <a:path w="670560" h="546100">
                    <a:moveTo>
                      <a:pt x="437464" y="261327"/>
                    </a:moveTo>
                    <a:lnTo>
                      <a:pt x="232999" y="261327"/>
                    </a:lnTo>
                    <a:lnTo>
                      <a:pt x="228235" y="265298"/>
                    </a:lnTo>
                    <a:lnTo>
                      <a:pt x="227242" y="270777"/>
                    </a:lnTo>
                    <a:lnTo>
                      <a:pt x="182053" y="522630"/>
                    </a:lnTo>
                    <a:lnTo>
                      <a:pt x="205409" y="522630"/>
                    </a:lnTo>
                    <a:lnTo>
                      <a:pt x="248188" y="284306"/>
                    </a:lnTo>
                    <a:lnTo>
                      <a:pt x="445631" y="284306"/>
                    </a:lnTo>
                    <a:lnTo>
                      <a:pt x="442227" y="265298"/>
                    </a:lnTo>
                    <a:lnTo>
                      <a:pt x="437464" y="261327"/>
                    </a:lnTo>
                    <a:close/>
                  </a:path>
                  <a:path w="670560" h="546100">
                    <a:moveTo>
                      <a:pt x="668154" y="23002"/>
                    </a:moveTo>
                    <a:lnTo>
                      <a:pt x="644795" y="23002"/>
                    </a:lnTo>
                    <a:lnTo>
                      <a:pt x="555125" y="522630"/>
                    </a:lnTo>
                    <a:lnTo>
                      <a:pt x="578472" y="522630"/>
                    </a:lnTo>
                    <a:lnTo>
                      <a:pt x="668154" y="23002"/>
                    </a:lnTo>
                    <a:close/>
                  </a:path>
                  <a:path w="670560" h="546100">
                    <a:moveTo>
                      <a:pt x="295079" y="23002"/>
                    </a:moveTo>
                    <a:lnTo>
                      <a:pt x="271723" y="23002"/>
                    </a:lnTo>
                    <a:lnTo>
                      <a:pt x="240298" y="198134"/>
                    </a:lnTo>
                    <a:lnTo>
                      <a:pt x="241208" y="201574"/>
                    </a:lnTo>
                    <a:lnTo>
                      <a:pt x="245582" y="206799"/>
                    </a:lnTo>
                    <a:lnTo>
                      <a:pt x="248803" y="208324"/>
                    </a:lnTo>
                    <a:lnTo>
                      <a:pt x="421660" y="208324"/>
                    </a:lnTo>
                    <a:lnTo>
                      <a:pt x="424887" y="206799"/>
                    </a:lnTo>
                    <a:lnTo>
                      <a:pt x="429254" y="201574"/>
                    </a:lnTo>
                    <a:lnTo>
                      <a:pt x="430165" y="198134"/>
                    </a:lnTo>
                    <a:lnTo>
                      <a:pt x="429574" y="194795"/>
                    </a:lnTo>
                    <a:lnTo>
                      <a:pt x="427872" y="185315"/>
                    </a:lnTo>
                    <a:lnTo>
                      <a:pt x="265949" y="185315"/>
                    </a:lnTo>
                    <a:lnTo>
                      <a:pt x="295079" y="23002"/>
                    </a:lnTo>
                    <a:close/>
                  </a:path>
                  <a:path w="670560" h="546100">
                    <a:moveTo>
                      <a:pt x="661947" y="0"/>
                    </a:moveTo>
                    <a:lnTo>
                      <a:pt x="381588" y="0"/>
                    </a:lnTo>
                    <a:lnTo>
                      <a:pt x="378350" y="1507"/>
                    </a:lnTo>
                    <a:lnTo>
                      <a:pt x="376175" y="4137"/>
                    </a:lnTo>
                    <a:lnTo>
                      <a:pt x="374000" y="6743"/>
                    </a:lnTo>
                    <a:lnTo>
                      <a:pt x="373066" y="10183"/>
                    </a:lnTo>
                    <a:lnTo>
                      <a:pt x="373680" y="13528"/>
                    </a:lnTo>
                    <a:lnTo>
                      <a:pt x="404514" y="185315"/>
                    </a:lnTo>
                    <a:lnTo>
                      <a:pt x="427872" y="185315"/>
                    </a:lnTo>
                    <a:lnTo>
                      <a:pt x="398740" y="23002"/>
                    </a:lnTo>
                    <a:lnTo>
                      <a:pt x="668154" y="23002"/>
                    </a:lnTo>
                    <a:lnTo>
                      <a:pt x="669854" y="13528"/>
                    </a:lnTo>
                    <a:lnTo>
                      <a:pt x="670445" y="10183"/>
                    </a:lnTo>
                    <a:lnTo>
                      <a:pt x="669535" y="6743"/>
                    </a:lnTo>
                    <a:lnTo>
                      <a:pt x="665168" y="1507"/>
                    </a:lnTo>
                    <a:lnTo>
                      <a:pt x="6619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bject 159">
                <a:extLst>
                  <a:ext uri="{FF2B5EF4-FFF2-40B4-BE49-F238E27FC236}">
                    <a16:creationId xmlns:a16="http://schemas.microsoft.com/office/drawing/2014/main" id="{79ADA294-FD74-4355-8E0E-1BF4A8B2BB86}"/>
                  </a:ext>
                </a:extLst>
              </p:cNvPr>
              <p:cNvSpPr txBox="1"/>
              <p:nvPr/>
            </p:nvSpPr>
            <p:spPr>
              <a:xfrm>
                <a:off x="3318748" y="1951899"/>
                <a:ext cx="812800" cy="38354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65" marR="5080" indent="-63500">
                  <a:lnSpc>
                    <a:spcPts val="151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Agente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</a:t>
                </a:r>
                <a:r>
                  <a:rPr sz="1300" b="1" spc="2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de vigilanci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11" name="Grupo 10"/>
          <p:cNvGrpSpPr/>
          <p:nvPr/>
        </p:nvGrpSpPr>
        <p:grpSpPr>
          <a:xfrm>
            <a:off x="2612709" y="4568416"/>
            <a:ext cx="1548000" cy="1781985"/>
            <a:chOff x="1920674" y="4820153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90F4A543-4059-4CAE-B1E3-817CBBB49D77}"/>
                </a:ext>
              </a:extLst>
            </p:cNvPr>
            <p:cNvSpPr/>
            <p:nvPr/>
          </p:nvSpPr>
          <p:spPr>
            <a:xfrm>
              <a:off x="1920674" y="4820153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7A3938C2-7B81-4E13-BD92-5E80A3B8867E}"/>
                </a:ext>
              </a:extLst>
            </p:cNvPr>
            <p:cNvGrpSpPr/>
            <p:nvPr/>
          </p:nvGrpSpPr>
          <p:grpSpPr>
            <a:xfrm>
              <a:off x="1992124" y="4898175"/>
              <a:ext cx="1401001" cy="1485339"/>
              <a:chOff x="4565436" y="3176953"/>
              <a:chExt cx="1401001" cy="1485339"/>
            </a:xfrm>
            <a:grpFill/>
          </p:grpSpPr>
          <p:sp>
            <p:nvSpPr>
              <p:cNvPr id="38" name="object 126">
                <a:extLst>
                  <a:ext uri="{FF2B5EF4-FFF2-40B4-BE49-F238E27FC236}">
                    <a16:creationId xmlns:a16="http://schemas.microsoft.com/office/drawing/2014/main" id="{86A44780-5443-4A1E-9D63-D8EE61AD0811}"/>
                  </a:ext>
                </a:extLst>
              </p:cNvPr>
              <p:cNvSpPr/>
              <p:nvPr/>
            </p:nvSpPr>
            <p:spPr>
              <a:xfrm>
                <a:off x="4716609" y="3176953"/>
                <a:ext cx="1249828" cy="866388"/>
              </a:xfrm>
              <a:prstGeom prst="rect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object 163">
                <a:extLst>
                  <a:ext uri="{FF2B5EF4-FFF2-40B4-BE49-F238E27FC236}">
                    <a16:creationId xmlns:a16="http://schemas.microsoft.com/office/drawing/2014/main" id="{12A444F3-4F1F-4B46-B990-E28447E7F2B6}"/>
                  </a:ext>
                </a:extLst>
              </p:cNvPr>
              <p:cNvSpPr txBox="1"/>
              <p:nvPr/>
            </p:nvSpPr>
            <p:spPr>
              <a:xfrm>
                <a:off x="4565436" y="4147942"/>
                <a:ext cx="1261110" cy="51435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10"/>
                  </a:lnSpc>
                </a:pPr>
                <a:r>
                  <a:rPr lang="es-ES"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1200" b="1" spc="2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sociaciones</a:t>
                </a:r>
                <a:r>
                  <a:rPr sz="1200" b="1" spc="1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(pescadores, deportes)</a:t>
                </a:r>
                <a:endParaRPr sz="1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7" name="Grupo 6"/>
          <p:cNvGrpSpPr/>
          <p:nvPr/>
        </p:nvGrpSpPr>
        <p:grpSpPr>
          <a:xfrm>
            <a:off x="10213971" y="2267734"/>
            <a:ext cx="1548000" cy="1781985"/>
            <a:chOff x="8804182" y="1159651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6EC79467-9DF7-4750-BF5C-719DE876C8F4}"/>
                </a:ext>
              </a:extLst>
            </p:cNvPr>
            <p:cNvSpPr/>
            <p:nvPr/>
          </p:nvSpPr>
          <p:spPr>
            <a:xfrm>
              <a:off x="8804182" y="1159651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4310E9CA-FF6B-4101-9F49-43B65597CD1A}"/>
                </a:ext>
              </a:extLst>
            </p:cNvPr>
            <p:cNvGrpSpPr/>
            <p:nvPr/>
          </p:nvGrpSpPr>
          <p:grpSpPr>
            <a:xfrm>
              <a:off x="9109265" y="1514049"/>
              <a:ext cx="1024890" cy="1396010"/>
              <a:chOff x="7134181" y="1100553"/>
              <a:chExt cx="1024890" cy="1396010"/>
            </a:xfrm>
            <a:grpFill/>
          </p:grpSpPr>
          <p:sp>
            <p:nvSpPr>
              <p:cNvPr id="135" name="object 78">
                <a:extLst>
                  <a:ext uri="{FF2B5EF4-FFF2-40B4-BE49-F238E27FC236}">
                    <a16:creationId xmlns:a16="http://schemas.microsoft.com/office/drawing/2014/main" id="{36BAF2E4-C523-4DFE-9114-5269E571F4C9}"/>
                  </a:ext>
                </a:extLst>
              </p:cNvPr>
              <p:cNvSpPr/>
              <p:nvPr/>
            </p:nvSpPr>
            <p:spPr>
              <a:xfrm>
                <a:off x="7216114" y="1100553"/>
                <a:ext cx="892175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92175" h="617220">
                    <a:moveTo>
                      <a:pt x="791351" y="0"/>
                    </a:moveTo>
                    <a:lnTo>
                      <a:pt x="90763" y="409"/>
                    </a:lnTo>
                    <a:lnTo>
                      <a:pt x="48727" y="12864"/>
                    </a:lnTo>
                    <a:lnTo>
                      <a:pt x="17299" y="39585"/>
                    </a:lnTo>
                    <a:lnTo>
                      <a:pt x="1168" y="76360"/>
                    </a:lnTo>
                    <a:lnTo>
                      <a:pt x="0" y="90125"/>
                    </a:lnTo>
                    <a:lnTo>
                      <a:pt x="457" y="535383"/>
                    </a:lnTo>
                    <a:lnTo>
                      <a:pt x="14330" y="573127"/>
                    </a:lnTo>
                    <a:lnTo>
                      <a:pt x="44086" y="601353"/>
                    </a:lnTo>
                    <a:lnTo>
                      <a:pt x="85038" y="615843"/>
                    </a:lnTo>
                    <a:lnTo>
                      <a:pt x="100367" y="616893"/>
                    </a:lnTo>
                    <a:lnTo>
                      <a:pt x="791351" y="616893"/>
                    </a:lnTo>
                    <a:lnTo>
                      <a:pt x="829958" y="609960"/>
                    </a:lnTo>
                    <a:lnTo>
                      <a:pt x="859528" y="592543"/>
                    </a:lnTo>
                    <a:lnTo>
                      <a:pt x="791351" y="592543"/>
                    </a:lnTo>
                    <a:lnTo>
                      <a:pt x="86142" y="591388"/>
                    </a:lnTo>
                    <a:lnTo>
                      <a:pt x="47054" y="573623"/>
                    </a:lnTo>
                    <a:lnTo>
                      <a:pt x="25906" y="540125"/>
                    </a:lnTo>
                    <a:lnTo>
                      <a:pt x="24326" y="526744"/>
                    </a:lnTo>
                    <a:lnTo>
                      <a:pt x="25661" y="77814"/>
                    </a:lnTo>
                    <a:lnTo>
                      <a:pt x="46199" y="43992"/>
                    </a:lnTo>
                    <a:lnTo>
                      <a:pt x="84909" y="25687"/>
                    </a:lnTo>
                    <a:lnTo>
                      <a:pt x="100367" y="24320"/>
                    </a:lnTo>
                    <a:lnTo>
                      <a:pt x="859777" y="24320"/>
                    </a:lnTo>
                    <a:lnTo>
                      <a:pt x="859037" y="23619"/>
                    </a:lnTo>
                    <a:lnTo>
                      <a:pt x="847640" y="15532"/>
                    </a:lnTo>
                    <a:lnTo>
                      <a:pt x="834999" y="8970"/>
                    </a:lnTo>
                    <a:lnTo>
                      <a:pt x="821288" y="4090"/>
                    </a:lnTo>
                    <a:lnTo>
                      <a:pt x="806681" y="1048"/>
                    </a:lnTo>
                    <a:lnTo>
                      <a:pt x="791351" y="0"/>
                    </a:lnTo>
                    <a:close/>
                  </a:path>
                  <a:path w="892175" h="617220">
                    <a:moveTo>
                      <a:pt x="859777" y="24320"/>
                    </a:moveTo>
                    <a:lnTo>
                      <a:pt x="100367" y="24320"/>
                    </a:lnTo>
                    <a:lnTo>
                      <a:pt x="805586" y="25477"/>
                    </a:lnTo>
                    <a:lnTo>
                      <a:pt x="820077" y="29197"/>
                    </a:lnTo>
                    <a:lnTo>
                      <a:pt x="854137" y="53041"/>
                    </a:lnTo>
                    <a:lnTo>
                      <a:pt x="867398" y="90125"/>
                    </a:lnTo>
                    <a:lnTo>
                      <a:pt x="866063" y="539061"/>
                    </a:lnTo>
                    <a:lnTo>
                      <a:pt x="845522" y="572883"/>
                    </a:lnTo>
                    <a:lnTo>
                      <a:pt x="806810" y="591177"/>
                    </a:lnTo>
                    <a:lnTo>
                      <a:pt x="791351" y="592543"/>
                    </a:lnTo>
                    <a:lnTo>
                      <a:pt x="859528" y="592543"/>
                    </a:lnTo>
                    <a:lnTo>
                      <a:pt x="887186" y="553620"/>
                    </a:lnTo>
                    <a:lnTo>
                      <a:pt x="891743" y="526744"/>
                    </a:lnTo>
                    <a:lnTo>
                      <a:pt x="891285" y="81484"/>
                    </a:lnTo>
                    <a:lnTo>
                      <a:pt x="888713" y="68107"/>
                    </a:lnTo>
                    <a:lnTo>
                      <a:pt x="884028" y="55476"/>
                    </a:lnTo>
                    <a:lnTo>
                      <a:pt x="877405" y="43747"/>
                    </a:lnTo>
                    <a:lnTo>
                      <a:pt x="869016" y="33076"/>
                    </a:lnTo>
                    <a:lnTo>
                      <a:pt x="859777" y="2432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object 79">
                <a:extLst>
                  <a:ext uri="{FF2B5EF4-FFF2-40B4-BE49-F238E27FC236}">
                    <a16:creationId xmlns:a16="http://schemas.microsoft.com/office/drawing/2014/main" id="{D4505FD9-B494-48B2-B938-B001293EFC2C}"/>
                  </a:ext>
                </a:extLst>
              </p:cNvPr>
              <p:cNvSpPr/>
              <p:nvPr/>
            </p:nvSpPr>
            <p:spPr>
              <a:xfrm>
                <a:off x="7376253" y="1266345"/>
                <a:ext cx="156210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54304">
                    <a:moveTo>
                      <a:pt x="64946" y="0"/>
                    </a:moveTo>
                    <a:lnTo>
                      <a:pt x="28152" y="17174"/>
                    </a:lnTo>
                    <a:lnTo>
                      <a:pt x="4919" y="51286"/>
                    </a:lnTo>
                    <a:lnTo>
                      <a:pt x="0" y="80860"/>
                    </a:lnTo>
                    <a:lnTo>
                      <a:pt x="1867" y="94250"/>
                    </a:lnTo>
                    <a:lnTo>
                      <a:pt x="20564" y="128614"/>
                    </a:lnTo>
                    <a:lnTo>
                      <a:pt x="56268" y="149959"/>
                    </a:lnTo>
                    <a:lnTo>
                      <a:pt x="87844" y="154221"/>
                    </a:lnTo>
                    <a:lnTo>
                      <a:pt x="101774" y="151120"/>
                    </a:lnTo>
                    <a:lnTo>
                      <a:pt x="136216" y="128598"/>
                    </a:lnTo>
                    <a:lnTo>
                      <a:pt x="154481" y="91405"/>
                    </a:lnTo>
                    <a:lnTo>
                      <a:pt x="155830" y="76892"/>
                    </a:lnTo>
                    <a:lnTo>
                      <a:pt x="155559" y="70373"/>
                    </a:lnTo>
                    <a:lnTo>
                      <a:pt x="142386" y="34123"/>
                    </a:lnTo>
                    <a:lnTo>
                      <a:pt x="111306" y="8904"/>
                    </a:lnTo>
                    <a:lnTo>
                      <a:pt x="64946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bject 80">
                <a:extLst>
                  <a:ext uri="{FF2B5EF4-FFF2-40B4-BE49-F238E27FC236}">
                    <a16:creationId xmlns:a16="http://schemas.microsoft.com/office/drawing/2014/main" id="{7FB7B6C8-9976-47ED-8E14-65B2AC3AE7D2}"/>
                  </a:ext>
                </a:extLst>
              </p:cNvPr>
              <p:cNvSpPr/>
              <p:nvPr/>
            </p:nvSpPr>
            <p:spPr>
              <a:xfrm>
                <a:off x="7536481" y="1271670"/>
                <a:ext cx="3524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352425" h="255904">
                    <a:moveTo>
                      <a:pt x="337888" y="0"/>
                    </a:moveTo>
                    <a:lnTo>
                      <a:pt x="0" y="235812"/>
                    </a:lnTo>
                    <a:lnTo>
                      <a:pt x="13942" y="255765"/>
                    </a:lnTo>
                    <a:lnTo>
                      <a:pt x="351807" y="19958"/>
                    </a:lnTo>
                    <a:lnTo>
                      <a:pt x="337888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object 81">
                <a:extLst>
                  <a:ext uri="{FF2B5EF4-FFF2-40B4-BE49-F238E27FC236}">
                    <a16:creationId xmlns:a16="http://schemas.microsoft.com/office/drawing/2014/main" id="{AE20D300-33B1-4C68-8E3E-7E9B901CDBD6}"/>
                  </a:ext>
                </a:extLst>
              </p:cNvPr>
              <p:cNvSpPr/>
              <p:nvPr/>
            </p:nvSpPr>
            <p:spPr>
              <a:xfrm>
                <a:off x="7364774" y="1425338"/>
                <a:ext cx="34544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45439" h="415290">
                    <a:moveTo>
                      <a:pt x="77985" y="31088"/>
                    </a:moveTo>
                    <a:lnTo>
                      <a:pt x="37364" y="42485"/>
                    </a:lnTo>
                    <a:lnTo>
                      <a:pt x="9209" y="72263"/>
                    </a:lnTo>
                    <a:lnTo>
                      <a:pt x="0" y="337108"/>
                    </a:lnTo>
                    <a:lnTo>
                      <a:pt x="1347" y="351623"/>
                    </a:lnTo>
                    <a:lnTo>
                      <a:pt x="19606" y="388820"/>
                    </a:lnTo>
                    <a:lnTo>
                      <a:pt x="54041" y="411350"/>
                    </a:lnTo>
                    <a:lnTo>
                      <a:pt x="100710" y="415094"/>
                    </a:lnTo>
                    <a:lnTo>
                      <a:pt x="115221" y="413746"/>
                    </a:lnTo>
                    <a:lnTo>
                      <a:pt x="152410" y="395482"/>
                    </a:lnTo>
                    <a:lnTo>
                      <a:pt x="174933" y="361038"/>
                    </a:lnTo>
                    <a:lnTo>
                      <a:pt x="178672" y="151751"/>
                    </a:lnTo>
                    <a:lnTo>
                      <a:pt x="181030" y="151036"/>
                    </a:lnTo>
                    <a:lnTo>
                      <a:pt x="183341" y="150091"/>
                    </a:lnTo>
                    <a:lnTo>
                      <a:pt x="263118" y="94570"/>
                    </a:lnTo>
                    <a:lnTo>
                      <a:pt x="177289" y="94570"/>
                    </a:lnTo>
                    <a:lnTo>
                      <a:pt x="173506" y="81199"/>
                    </a:lnTo>
                    <a:lnTo>
                      <a:pt x="149865" y="48557"/>
                    </a:lnTo>
                    <a:lnTo>
                      <a:pt x="112619" y="31992"/>
                    </a:lnTo>
                    <a:lnTo>
                      <a:pt x="77985" y="31088"/>
                    </a:lnTo>
                    <a:close/>
                  </a:path>
                  <a:path w="345439" h="415290">
                    <a:moveTo>
                      <a:pt x="320204" y="0"/>
                    </a:moveTo>
                    <a:lnTo>
                      <a:pt x="308738" y="3212"/>
                    </a:lnTo>
                    <a:lnTo>
                      <a:pt x="177289" y="94570"/>
                    </a:lnTo>
                    <a:lnTo>
                      <a:pt x="263118" y="94570"/>
                    </a:lnTo>
                    <a:lnTo>
                      <a:pt x="335140" y="44457"/>
                    </a:lnTo>
                    <a:lnTo>
                      <a:pt x="342947" y="35305"/>
                    </a:lnTo>
                    <a:lnTo>
                      <a:pt x="345319" y="23797"/>
                    </a:lnTo>
                    <a:lnTo>
                      <a:pt x="341875" y="12173"/>
                    </a:lnTo>
                    <a:lnTo>
                      <a:pt x="340873" y="10615"/>
                    </a:lnTo>
                    <a:lnTo>
                      <a:pt x="331655" y="2608"/>
                    </a:lnTo>
                    <a:lnTo>
                      <a:pt x="32020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object 82">
                <a:extLst>
                  <a:ext uri="{FF2B5EF4-FFF2-40B4-BE49-F238E27FC236}">
                    <a16:creationId xmlns:a16="http://schemas.microsoft.com/office/drawing/2014/main" id="{043554A9-F8A2-40E9-8E93-89510357FAA0}"/>
                  </a:ext>
                </a:extLst>
              </p:cNvPr>
              <p:cNvSpPr/>
              <p:nvPr/>
            </p:nvSpPr>
            <p:spPr>
              <a:xfrm>
                <a:off x="7352612" y="1413147"/>
                <a:ext cx="369570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369570" h="440054">
                    <a:moveTo>
                      <a:pt x="112873" y="31111"/>
                    </a:moveTo>
                    <a:lnTo>
                      <a:pt x="61279" y="35845"/>
                    </a:lnTo>
                    <a:lnTo>
                      <a:pt x="26247" y="57718"/>
                    </a:lnTo>
                    <a:lnTo>
                      <a:pt x="4569" y="92882"/>
                    </a:lnTo>
                    <a:lnTo>
                      <a:pt x="0" y="121242"/>
                    </a:lnTo>
                    <a:lnTo>
                      <a:pt x="1" y="349859"/>
                    </a:lnTo>
                    <a:lnTo>
                      <a:pt x="10243" y="391015"/>
                    </a:lnTo>
                    <a:lnTo>
                      <a:pt x="37100" y="422153"/>
                    </a:lnTo>
                    <a:lnTo>
                      <a:pt x="75582" y="438276"/>
                    </a:lnTo>
                    <a:lnTo>
                      <a:pt x="90131" y="439450"/>
                    </a:lnTo>
                    <a:lnTo>
                      <a:pt x="113431" y="439448"/>
                    </a:lnTo>
                    <a:lnTo>
                      <a:pt x="154584" y="429201"/>
                    </a:lnTo>
                    <a:lnTo>
                      <a:pt x="174124" y="415105"/>
                    </a:lnTo>
                    <a:lnTo>
                      <a:pt x="112873" y="415105"/>
                    </a:lnTo>
                    <a:lnTo>
                      <a:pt x="85325" y="414932"/>
                    </a:lnTo>
                    <a:lnTo>
                      <a:pt x="47034" y="398983"/>
                    </a:lnTo>
                    <a:lnTo>
                      <a:pt x="25941" y="363726"/>
                    </a:lnTo>
                    <a:lnTo>
                      <a:pt x="24350" y="349301"/>
                    </a:lnTo>
                    <a:lnTo>
                      <a:pt x="24522" y="116455"/>
                    </a:lnTo>
                    <a:lnTo>
                      <a:pt x="40462" y="78153"/>
                    </a:lnTo>
                    <a:lnTo>
                      <a:pt x="75710" y="57053"/>
                    </a:lnTo>
                    <a:lnTo>
                      <a:pt x="90131" y="55461"/>
                    </a:lnTo>
                    <a:lnTo>
                      <a:pt x="174444" y="55461"/>
                    </a:lnTo>
                    <a:lnTo>
                      <a:pt x="174261" y="55264"/>
                    </a:lnTo>
                    <a:lnTo>
                      <a:pt x="163902" y="46960"/>
                    </a:lnTo>
                    <a:lnTo>
                      <a:pt x="152407" y="40246"/>
                    </a:lnTo>
                    <a:lnTo>
                      <a:pt x="139952" y="35269"/>
                    </a:lnTo>
                    <a:lnTo>
                      <a:pt x="126715" y="32175"/>
                    </a:lnTo>
                    <a:lnTo>
                      <a:pt x="112873" y="31111"/>
                    </a:lnTo>
                    <a:close/>
                  </a:path>
                  <a:path w="369570" h="440054">
                    <a:moveTo>
                      <a:pt x="365836" y="22766"/>
                    </a:moveTo>
                    <a:lnTo>
                      <a:pt x="331499" y="22766"/>
                    </a:lnTo>
                    <a:lnTo>
                      <a:pt x="339289" y="24385"/>
                    </a:lnTo>
                    <a:lnTo>
                      <a:pt x="343048" y="29752"/>
                    </a:lnTo>
                    <a:lnTo>
                      <a:pt x="344951" y="32500"/>
                    </a:lnTo>
                    <a:lnTo>
                      <a:pt x="345701" y="35780"/>
                    </a:lnTo>
                    <a:lnTo>
                      <a:pt x="345146" y="39025"/>
                    </a:lnTo>
                    <a:lnTo>
                      <a:pt x="344632" y="42169"/>
                    </a:lnTo>
                    <a:lnTo>
                      <a:pt x="342912" y="44876"/>
                    </a:lnTo>
                    <a:lnTo>
                      <a:pt x="190658" y="150811"/>
                    </a:lnTo>
                    <a:lnTo>
                      <a:pt x="189848" y="151384"/>
                    </a:lnTo>
                    <a:lnTo>
                      <a:pt x="188761" y="151857"/>
                    </a:lnTo>
                    <a:lnTo>
                      <a:pt x="187336" y="152271"/>
                    </a:lnTo>
                    <a:lnTo>
                      <a:pt x="178678" y="154889"/>
                    </a:lnTo>
                    <a:lnTo>
                      <a:pt x="178503" y="354127"/>
                    </a:lnTo>
                    <a:lnTo>
                      <a:pt x="162541" y="392422"/>
                    </a:lnTo>
                    <a:lnTo>
                      <a:pt x="127289" y="413514"/>
                    </a:lnTo>
                    <a:lnTo>
                      <a:pt x="112873" y="415105"/>
                    </a:lnTo>
                    <a:lnTo>
                      <a:pt x="174124" y="415105"/>
                    </a:lnTo>
                    <a:lnTo>
                      <a:pt x="198435" y="377660"/>
                    </a:lnTo>
                    <a:lnTo>
                      <a:pt x="203004" y="171798"/>
                    </a:lnTo>
                    <a:lnTo>
                      <a:pt x="203536" y="171479"/>
                    </a:lnTo>
                    <a:lnTo>
                      <a:pt x="360662" y="60701"/>
                    </a:lnTo>
                    <a:lnTo>
                      <a:pt x="369362" y="33713"/>
                    </a:lnTo>
                    <a:lnTo>
                      <a:pt x="365836" y="22766"/>
                    </a:lnTo>
                    <a:close/>
                  </a:path>
                  <a:path w="369570" h="440054">
                    <a:moveTo>
                      <a:pt x="174444" y="55461"/>
                    </a:moveTo>
                    <a:lnTo>
                      <a:pt x="90131" y="55461"/>
                    </a:lnTo>
                    <a:lnTo>
                      <a:pt x="121478" y="56023"/>
                    </a:lnTo>
                    <a:lnTo>
                      <a:pt x="134921" y="59263"/>
                    </a:lnTo>
                    <a:lnTo>
                      <a:pt x="166798" y="83572"/>
                    </a:lnTo>
                    <a:lnTo>
                      <a:pt x="180971" y="127495"/>
                    </a:lnTo>
                    <a:lnTo>
                      <a:pt x="254910" y="76053"/>
                    </a:lnTo>
                    <a:lnTo>
                      <a:pt x="190859" y="76053"/>
                    </a:lnTo>
                    <a:lnTo>
                      <a:pt x="183305" y="65010"/>
                    </a:lnTo>
                    <a:lnTo>
                      <a:pt x="174444" y="55461"/>
                    </a:lnTo>
                    <a:close/>
                  </a:path>
                  <a:path w="369570" h="440054">
                    <a:moveTo>
                      <a:pt x="332847" y="0"/>
                    </a:moveTo>
                    <a:lnTo>
                      <a:pt x="325488" y="0"/>
                    </a:lnTo>
                    <a:lnTo>
                      <a:pt x="318408" y="2216"/>
                    </a:lnTo>
                    <a:lnTo>
                      <a:pt x="312356" y="6430"/>
                    </a:lnTo>
                    <a:lnTo>
                      <a:pt x="190859" y="76053"/>
                    </a:lnTo>
                    <a:lnTo>
                      <a:pt x="254910" y="76053"/>
                    </a:lnTo>
                    <a:lnTo>
                      <a:pt x="331499" y="22766"/>
                    </a:lnTo>
                    <a:lnTo>
                      <a:pt x="365836" y="22766"/>
                    </a:lnTo>
                    <a:lnTo>
                      <a:pt x="365775" y="22579"/>
                    </a:lnTo>
                    <a:lnTo>
                      <a:pt x="356957" y="9076"/>
                    </a:lnTo>
                    <a:lnTo>
                      <a:pt x="345771" y="2370"/>
                    </a:lnTo>
                    <a:lnTo>
                      <a:pt x="3328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object 156">
                <a:extLst>
                  <a:ext uri="{FF2B5EF4-FFF2-40B4-BE49-F238E27FC236}">
                    <a16:creationId xmlns:a16="http://schemas.microsoft.com/office/drawing/2014/main" id="{D074E951-D0CF-4F48-A79D-C8AE90EC1D06}"/>
                  </a:ext>
                </a:extLst>
              </p:cNvPr>
              <p:cNvSpPr txBox="1"/>
              <p:nvPr/>
            </p:nvSpPr>
            <p:spPr>
              <a:xfrm>
                <a:off x="7134181" y="1951733"/>
                <a:ext cx="1024890" cy="54483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9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Universidades Institutos Colegios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6" name="Grupo 5"/>
          <p:cNvGrpSpPr/>
          <p:nvPr/>
        </p:nvGrpSpPr>
        <p:grpSpPr>
          <a:xfrm>
            <a:off x="7293737" y="4568416"/>
            <a:ext cx="1548000" cy="1781985"/>
            <a:chOff x="10416581" y="2977053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A62B07E2-59D2-4AD3-9B50-9A741A787FDE}"/>
                </a:ext>
              </a:extLst>
            </p:cNvPr>
            <p:cNvSpPr/>
            <p:nvPr/>
          </p:nvSpPr>
          <p:spPr>
            <a:xfrm>
              <a:off x="10416581" y="2977053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33E3C40E-5C4E-4A11-B417-06778A616801}"/>
                </a:ext>
              </a:extLst>
            </p:cNvPr>
            <p:cNvGrpSpPr/>
            <p:nvPr/>
          </p:nvGrpSpPr>
          <p:grpSpPr>
            <a:xfrm>
              <a:off x="10678694" y="3046096"/>
              <a:ext cx="964989" cy="1500660"/>
              <a:chOff x="10547565" y="816117"/>
              <a:chExt cx="964989" cy="1500660"/>
            </a:xfrm>
            <a:grpFill/>
          </p:grpSpPr>
          <p:sp>
            <p:nvSpPr>
              <p:cNvPr id="133" name="object 85">
                <a:extLst>
                  <a:ext uri="{FF2B5EF4-FFF2-40B4-BE49-F238E27FC236}">
                    <a16:creationId xmlns:a16="http://schemas.microsoft.com/office/drawing/2014/main" id="{5A26B59F-275B-4646-A88E-91BCC178EC17}"/>
                  </a:ext>
                </a:extLst>
              </p:cNvPr>
              <p:cNvSpPr/>
              <p:nvPr/>
            </p:nvSpPr>
            <p:spPr>
              <a:xfrm>
                <a:off x="10547565" y="816117"/>
                <a:ext cx="914592" cy="1024468"/>
              </a:xfrm>
              <a:prstGeom prst="rect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object 157">
                <a:extLst>
                  <a:ext uri="{FF2B5EF4-FFF2-40B4-BE49-F238E27FC236}">
                    <a16:creationId xmlns:a16="http://schemas.microsoft.com/office/drawing/2014/main" id="{7931AF67-0859-4777-B7E3-31B9BEF18235}"/>
                  </a:ext>
                </a:extLst>
              </p:cNvPr>
              <p:cNvSpPr txBox="1"/>
              <p:nvPr/>
            </p:nvSpPr>
            <p:spPr>
              <a:xfrm>
                <a:off x="10617204" y="1916667"/>
                <a:ext cx="895350" cy="40011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ONGs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25"/>
                  </a:spcBef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ambientales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6" name="Rectángulo 15"/>
          <p:cNvSpPr/>
          <p:nvPr/>
        </p:nvSpPr>
        <p:spPr>
          <a:xfrm>
            <a:off x="7640998" y="2925328"/>
            <a:ext cx="24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 Ciencia y la Educación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583818" y="4107882"/>
            <a:ext cx="3367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usuarios de sistemas acuáticos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300988" y="4114158"/>
            <a:ext cx="1533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ecologistas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964409" y="2959426"/>
            <a:ext cx="340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las administraciones y los gestores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925248" y="2441631"/>
            <a:ext cx="244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agentes de vigilancia</a:t>
            </a:r>
          </a:p>
        </p:txBody>
      </p:sp>
      <p:sp>
        <p:nvSpPr>
          <p:cNvPr id="144" name="Triángulo isósceles 143"/>
          <p:cNvSpPr/>
          <p:nvPr/>
        </p:nvSpPr>
        <p:spPr>
          <a:xfrm rot="17265597" flipH="1" flipV="1">
            <a:off x="9732727" y="167106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Triángulo isósceles 144"/>
          <p:cNvSpPr/>
          <p:nvPr/>
        </p:nvSpPr>
        <p:spPr>
          <a:xfrm rot="14900021">
            <a:off x="1898648" y="17577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6" name="Triángulo isósceles 145"/>
          <p:cNvSpPr/>
          <p:nvPr/>
        </p:nvSpPr>
        <p:spPr>
          <a:xfrm rot="5906126" flipV="1">
            <a:off x="7292416" y="102440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Triángulo isósceles 146"/>
          <p:cNvSpPr/>
          <p:nvPr/>
        </p:nvSpPr>
        <p:spPr>
          <a:xfrm rot="13754822" flipH="1" flipV="1">
            <a:off x="10440449" y="4432668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Triángulo isósceles 147"/>
          <p:cNvSpPr/>
          <p:nvPr/>
        </p:nvSpPr>
        <p:spPr>
          <a:xfrm rot="4438507" flipH="1" flipV="1">
            <a:off x="9248754" y="5077284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Triángulo isósceles 148"/>
          <p:cNvSpPr/>
          <p:nvPr/>
        </p:nvSpPr>
        <p:spPr>
          <a:xfrm rot="15552564" flipH="1" flipV="1">
            <a:off x="4654773" y="101223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Triángulo isósceles 149"/>
          <p:cNvSpPr/>
          <p:nvPr/>
        </p:nvSpPr>
        <p:spPr>
          <a:xfrm rot="16200000" flipH="1" flipV="1">
            <a:off x="6461571" y="557240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Triángulo isósceles 150"/>
          <p:cNvSpPr/>
          <p:nvPr/>
        </p:nvSpPr>
        <p:spPr>
          <a:xfrm rot="18089575" flipH="1" flipV="1">
            <a:off x="1941381" y="47766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Triángulo isósceles 151"/>
          <p:cNvSpPr/>
          <p:nvPr/>
        </p:nvSpPr>
        <p:spPr>
          <a:xfrm rot="8053609" flipH="1" flipV="1">
            <a:off x="1051342" y="4157217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Triángulo isósceles 152"/>
          <p:cNvSpPr/>
          <p:nvPr/>
        </p:nvSpPr>
        <p:spPr>
          <a:xfrm rot="5707761" flipH="1" flipV="1">
            <a:off x="4489013" y="5499126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5869900" y="1676763"/>
            <a:ext cx="6024854" cy="319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Mantenimiento de los ecosistemas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Catálogos y bases técnicas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Detección precoz y gestión temprana  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Cooperación entre administraciones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Coordinación y normativa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Concienciación y gestión</a:t>
            </a:r>
          </a:p>
        </p:txBody>
      </p:sp>
    </p:spTree>
    <p:extLst>
      <p:ext uri="{BB962C8B-B14F-4D97-AF65-F5344CB8AC3E}">
        <p14:creationId xmlns:p14="http://schemas.microsoft.com/office/powerpoint/2010/main" val="35932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2263" y="2267734"/>
            <a:ext cx="1548000" cy="1781985"/>
            <a:chOff x="417216" y="1159651"/>
            <a:chExt cx="1548000" cy="1781985"/>
          </a:xfrm>
        </p:grpSpPr>
        <p:sp>
          <p:nvSpPr>
            <p:cNvPr id="26" name="Rectángulo 25">
              <a:hlinkClick r:id="rId5"/>
              <a:extLst>
                <a:ext uri="{FF2B5EF4-FFF2-40B4-BE49-F238E27FC236}">
                  <a16:creationId xmlns:a16="http://schemas.microsoft.com/office/drawing/2014/main" id="{8A93467C-B180-47E8-B32B-CF9143215CAA}"/>
                </a:ext>
              </a:extLst>
            </p:cNvPr>
            <p:cNvSpPr/>
            <p:nvPr/>
          </p:nvSpPr>
          <p:spPr>
            <a:xfrm>
              <a:off x="417216" y="1159651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63F48CE-FE20-4DCC-8952-D288C31797C0}"/>
                </a:ext>
              </a:extLst>
            </p:cNvPr>
            <p:cNvGrpSpPr/>
            <p:nvPr/>
          </p:nvGrpSpPr>
          <p:grpSpPr>
            <a:xfrm>
              <a:off x="570573" y="1362603"/>
              <a:ext cx="1252220" cy="1191075"/>
              <a:chOff x="1021094" y="960713"/>
              <a:chExt cx="1252220" cy="1191075"/>
            </a:xfrm>
          </p:grpSpPr>
          <p:sp>
            <p:nvSpPr>
              <p:cNvPr id="85" name="object 60">
                <a:extLst>
                  <a:ext uri="{FF2B5EF4-FFF2-40B4-BE49-F238E27FC236}">
                    <a16:creationId xmlns:a16="http://schemas.microsoft.com/office/drawing/2014/main" id="{9323E941-AB35-4E44-B909-6AD5CECE1CAE}"/>
                  </a:ext>
                </a:extLst>
              </p:cNvPr>
              <p:cNvSpPr/>
              <p:nvPr/>
            </p:nvSpPr>
            <p:spPr>
              <a:xfrm>
                <a:off x="1213438" y="1825890"/>
                <a:ext cx="862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2964">
                    <a:moveTo>
                      <a:pt x="0" y="0"/>
                    </a:moveTo>
                    <a:lnTo>
                      <a:pt x="862434" y="0"/>
                    </a:lnTo>
                  </a:path>
                </a:pathLst>
              </a:custGeom>
              <a:ln w="36830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object 61">
                <a:extLst>
                  <a:ext uri="{FF2B5EF4-FFF2-40B4-BE49-F238E27FC236}">
                    <a16:creationId xmlns:a16="http://schemas.microsoft.com/office/drawing/2014/main" id="{D33D9E73-C515-40C8-BFEA-A264149B685F}"/>
                  </a:ext>
                </a:extLst>
              </p:cNvPr>
              <p:cNvSpPr/>
              <p:nvPr/>
            </p:nvSpPr>
            <p:spPr>
              <a:xfrm>
                <a:off x="1213438" y="166079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20"/>
                    </a:moveTo>
                    <a:lnTo>
                      <a:pt x="67755" y="147320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2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object 62">
                <a:extLst>
                  <a:ext uri="{FF2B5EF4-FFF2-40B4-BE49-F238E27FC236}">
                    <a16:creationId xmlns:a16="http://schemas.microsoft.com/office/drawing/2014/main" id="{EFCFB0A6-5AE5-4700-98E4-5364BBAB4053}"/>
                  </a:ext>
                </a:extLst>
              </p:cNvPr>
              <p:cNvSpPr/>
              <p:nvPr/>
            </p:nvSpPr>
            <p:spPr>
              <a:xfrm>
                <a:off x="1213438" y="1634119"/>
                <a:ext cx="8629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862964">
                    <a:moveTo>
                      <a:pt x="0" y="0"/>
                    </a:moveTo>
                    <a:lnTo>
                      <a:pt x="862434" y="0"/>
                    </a:lnTo>
                  </a:path>
                </a:pathLst>
              </a:custGeom>
              <a:ln w="54609">
                <a:solidFill>
                  <a:srgbClr val="008D9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bject 63">
                <a:extLst>
                  <a:ext uri="{FF2B5EF4-FFF2-40B4-BE49-F238E27FC236}">
                    <a16:creationId xmlns:a16="http://schemas.microsoft.com/office/drawing/2014/main" id="{95D70816-FDAF-4F8C-BFA8-96D742B92A33}"/>
                  </a:ext>
                </a:extLst>
              </p:cNvPr>
              <p:cNvSpPr/>
              <p:nvPr/>
            </p:nvSpPr>
            <p:spPr>
              <a:xfrm>
                <a:off x="1213438" y="146013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19"/>
                    </a:moveTo>
                    <a:lnTo>
                      <a:pt x="67755" y="147319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1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bject 64">
                <a:extLst>
                  <a:ext uri="{FF2B5EF4-FFF2-40B4-BE49-F238E27FC236}">
                    <a16:creationId xmlns:a16="http://schemas.microsoft.com/office/drawing/2014/main" id="{2A54E5D5-4E7C-4082-9414-BEEC8157A97D}"/>
                  </a:ext>
                </a:extLst>
              </p:cNvPr>
              <p:cNvSpPr/>
              <p:nvPr/>
            </p:nvSpPr>
            <p:spPr>
              <a:xfrm>
                <a:off x="1213438" y="1372500"/>
                <a:ext cx="86296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87629">
                    <a:moveTo>
                      <a:pt x="0" y="87630"/>
                    </a:moveTo>
                    <a:lnTo>
                      <a:pt x="862434" y="87630"/>
                    </a:lnTo>
                    <a:lnTo>
                      <a:pt x="862434" y="0"/>
                    </a:lnTo>
                    <a:lnTo>
                      <a:pt x="0" y="0"/>
                    </a:lnTo>
                    <a:lnTo>
                      <a:pt x="0" y="8763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object 65">
                <a:extLst>
                  <a:ext uri="{FF2B5EF4-FFF2-40B4-BE49-F238E27FC236}">
                    <a16:creationId xmlns:a16="http://schemas.microsoft.com/office/drawing/2014/main" id="{B6751F81-F02F-4E2F-A6E1-0810E9DB0ACA}"/>
                  </a:ext>
                </a:extLst>
              </p:cNvPr>
              <p:cNvSpPr/>
              <p:nvPr/>
            </p:nvSpPr>
            <p:spPr>
              <a:xfrm>
                <a:off x="1340685" y="1660348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66">
                <a:extLst>
                  <a:ext uri="{FF2B5EF4-FFF2-40B4-BE49-F238E27FC236}">
                    <a16:creationId xmlns:a16="http://schemas.microsoft.com/office/drawing/2014/main" id="{DE7C5D60-DC0F-4645-98C6-168D1CC9124D}"/>
                  </a:ext>
                </a:extLst>
              </p:cNvPr>
              <p:cNvSpPr/>
              <p:nvPr/>
            </p:nvSpPr>
            <p:spPr>
              <a:xfrm>
                <a:off x="2014973" y="1660348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67">
                <a:extLst>
                  <a:ext uri="{FF2B5EF4-FFF2-40B4-BE49-F238E27FC236}">
                    <a16:creationId xmlns:a16="http://schemas.microsoft.com/office/drawing/2014/main" id="{BDD2C4B5-C389-4274-BAF9-38B4D0018711}"/>
                  </a:ext>
                </a:extLst>
              </p:cNvPr>
              <p:cNvSpPr/>
              <p:nvPr/>
            </p:nvSpPr>
            <p:spPr>
              <a:xfrm>
                <a:off x="1340685" y="1459825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68">
                <a:extLst>
                  <a:ext uri="{FF2B5EF4-FFF2-40B4-BE49-F238E27FC236}">
                    <a16:creationId xmlns:a16="http://schemas.microsoft.com/office/drawing/2014/main" id="{981C9F07-11E0-4DB5-9368-47336F27DCE9}"/>
                  </a:ext>
                </a:extLst>
              </p:cNvPr>
              <p:cNvSpPr/>
              <p:nvPr/>
            </p:nvSpPr>
            <p:spPr>
              <a:xfrm>
                <a:off x="2014973" y="1459825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object 69">
                <a:extLst>
                  <a:ext uri="{FF2B5EF4-FFF2-40B4-BE49-F238E27FC236}">
                    <a16:creationId xmlns:a16="http://schemas.microsoft.com/office/drawing/2014/main" id="{1F55A405-DD53-4989-B680-67DFD86C40FA}"/>
                  </a:ext>
                </a:extLst>
              </p:cNvPr>
              <p:cNvSpPr/>
              <p:nvPr/>
            </p:nvSpPr>
            <p:spPr>
              <a:xfrm>
                <a:off x="1204065" y="1362738"/>
                <a:ext cx="881380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881380" h="490220">
                    <a:moveTo>
                      <a:pt x="876997" y="0"/>
                    </a:moveTo>
                    <a:lnTo>
                      <a:pt x="4196" y="0"/>
                    </a:lnTo>
                    <a:lnTo>
                      <a:pt x="0" y="4214"/>
                    </a:lnTo>
                    <a:lnTo>
                      <a:pt x="0" y="485668"/>
                    </a:lnTo>
                    <a:lnTo>
                      <a:pt x="4196" y="489858"/>
                    </a:lnTo>
                    <a:lnTo>
                      <a:pt x="876997" y="489858"/>
                    </a:lnTo>
                    <a:lnTo>
                      <a:pt x="881187" y="485668"/>
                    </a:lnTo>
                    <a:lnTo>
                      <a:pt x="881187" y="471105"/>
                    </a:lnTo>
                    <a:lnTo>
                      <a:pt x="18753" y="471105"/>
                    </a:lnTo>
                    <a:lnTo>
                      <a:pt x="18753" y="18747"/>
                    </a:lnTo>
                    <a:lnTo>
                      <a:pt x="881187" y="18747"/>
                    </a:lnTo>
                    <a:lnTo>
                      <a:pt x="881187" y="4214"/>
                    </a:lnTo>
                    <a:lnTo>
                      <a:pt x="876997" y="0"/>
                    </a:lnTo>
                    <a:close/>
                  </a:path>
                  <a:path w="881380" h="490220">
                    <a:moveTo>
                      <a:pt x="881187" y="18747"/>
                    </a:moveTo>
                    <a:lnTo>
                      <a:pt x="862457" y="18747"/>
                    </a:lnTo>
                    <a:lnTo>
                      <a:pt x="862457" y="471105"/>
                    </a:lnTo>
                    <a:lnTo>
                      <a:pt x="881187" y="471105"/>
                    </a:lnTo>
                    <a:lnTo>
                      <a:pt x="881187" y="18747"/>
                    </a:lnTo>
                    <a:close/>
                  </a:path>
                  <a:path w="881380" h="490220">
                    <a:moveTo>
                      <a:pt x="141792" y="288242"/>
                    </a:moveTo>
                    <a:lnTo>
                      <a:pt x="71933" y="288242"/>
                    </a:lnTo>
                    <a:lnTo>
                      <a:pt x="67743" y="292456"/>
                    </a:lnTo>
                    <a:lnTo>
                      <a:pt x="67743" y="450614"/>
                    </a:lnTo>
                    <a:lnTo>
                      <a:pt x="71933" y="454828"/>
                    </a:lnTo>
                    <a:lnTo>
                      <a:pt x="141792" y="454828"/>
                    </a:lnTo>
                    <a:lnTo>
                      <a:pt x="145982" y="450614"/>
                    </a:lnTo>
                    <a:lnTo>
                      <a:pt x="145982" y="436081"/>
                    </a:lnTo>
                    <a:lnTo>
                      <a:pt x="86490" y="436081"/>
                    </a:lnTo>
                    <a:lnTo>
                      <a:pt x="86490" y="306989"/>
                    </a:lnTo>
                    <a:lnTo>
                      <a:pt x="145982" y="306989"/>
                    </a:lnTo>
                    <a:lnTo>
                      <a:pt x="145982" y="292456"/>
                    </a:lnTo>
                    <a:lnTo>
                      <a:pt x="141792" y="288242"/>
                    </a:lnTo>
                    <a:close/>
                  </a:path>
                  <a:path w="881380" h="490220">
                    <a:moveTo>
                      <a:pt x="816080" y="288242"/>
                    </a:moveTo>
                    <a:lnTo>
                      <a:pt x="746244" y="288242"/>
                    </a:lnTo>
                    <a:lnTo>
                      <a:pt x="742048" y="292456"/>
                    </a:lnTo>
                    <a:lnTo>
                      <a:pt x="742048" y="450614"/>
                    </a:lnTo>
                    <a:lnTo>
                      <a:pt x="746244" y="454828"/>
                    </a:lnTo>
                    <a:lnTo>
                      <a:pt x="816080" y="454828"/>
                    </a:lnTo>
                    <a:lnTo>
                      <a:pt x="820270" y="450614"/>
                    </a:lnTo>
                    <a:lnTo>
                      <a:pt x="820270" y="436081"/>
                    </a:lnTo>
                    <a:lnTo>
                      <a:pt x="760778" y="436081"/>
                    </a:lnTo>
                    <a:lnTo>
                      <a:pt x="760778" y="306989"/>
                    </a:lnTo>
                    <a:lnTo>
                      <a:pt x="820270" y="306989"/>
                    </a:lnTo>
                    <a:lnTo>
                      <a:pt x="820270" y="292456"/>
                    </a:lnTo>
                    <a:lnTo>
                      <a:pt x="816080" y="288242"/>
                    </a:lnTo>
                    <a:close/>
                  </a:path>
                  <a:path w="881380" h="490220">
                    <a:moveTo>
                      <a:pt x="145982" y="306989"/>
                    </a:moveTo>
                    <a:lnTo>
                      <a:pt x="127253" y="306989"/>
                    </a:lnTo>
                    <a:lnTo>
                      <a:pt x="127253" y="436081"/>
                    </a:lnTo>
                    <a:lnTo>
                      <a:pt x="145982" y="436081"/>
                    </a:lnTo>
                    <a:lnTo>
                      <a:pt x="145982" y="306989"/>
                    </a:lnTo>
                    <a:close/>
                  </a:path>
                  <a:path w="881380" h="490220">
                    <a:moveTo>
                      <a:pt x="820270" y="306989"/>
                    </a:moveTo>
                    <a:lnTo>
                      <a:pt x="801541" y="306989"/>
                    </a:lnTo>
                    <a:lnTo>
                      <a:pt x="801541" y="436081"/>
                    </a:lnTo>
                    <a:lnTo>
                      <a:pt x="820270" y="436081"/>
                    </a:lnTo>
                    <a:lnTo>
                      <a:pt x="820270" y="306989"/>
                    </a:lnTo>
                    <a:close/>
                  </a:path>
                  <a:path w="881380" h="490220">
                    <a:moveTo>
                      <a:pt x="141792" y="87731"/>
                    </a:moveTo>
                    <a:lnTo>
                      <a:pt x="71933" y="87731"/>
                    </a:lnTo>
                    <a:lnTo>
                      <a:pt x="67743" y="91927"/>
                    </a:lnTo>
                    <a:lnTo>
                      <a:pt x="67743" y="250115"/>
                    </a:lnTo>
                    <a:lnTo>
                      <a:pt x="71933" y="254305"/>
                    </a:lnTo>
                    <a:lnTo>
                      <a:pt x="141792" y="254305"/>
                    </a:lnTo>
                    <a:lnTo>
                      <a:pt x="145982" y="250115"/>
                    </a:lnTo>
                    <a:lnTo>
                      <a:pt x="145982" y="235558"/>
                    </a:lnTo>
                    <a:lnTo>
                      <a:pt x="86490" y="235558"/>
                    </a:lnTo>
                    <a:lnTo>
                      <a:pt x="86490" y="106467"/>
                    </a:lnTo>
                    <a:lnTo>
                      <a:pt x="145982" y="106467"/>
                    </a:lnTo>
                    <a:lnTo>
                      <a:pt x="145982" y="91927"/>
                    </a:lnTo>
                    <a:lnTo>
                      <a:pt x="141792" y="87731"/>
                    </a:lnTo>
                    <a:close/>
                  </a:path>
                  <a:path w="881380" h="490220">
                    <a:moveTo>
                      <a:pt x="816080" y="87731"/>
                    </a:moveTo>
                    <a:lnTo>
                      <a:pt x="746244" y="87731"/>
                    </a:lnTo>
                    <a:lnTo>
                      <a:pt x="742048" y="91927"/>
                    </a:lnTo>
                    <a:lnTo>
                      <a:pt x="742048" y="250115"/>
                    </a:lnTo>
                    <a:lnTo>
                      <a:pt x="746244" y="254305"/>
                    </a:lnTo>
                    <a:lnTo>
                      <a:pt x="816080" y="254305"/>
                    </a:lnTo>
                    <a:lnTo>
                      <a:pt x="820270" y="250115"/>
                    </a:lnTo>
                    <a:lnTo>
                      <a:pt x="820270" y="235558"/>
                    </a:lnTo>
                    <a:lnTo>
                      <a:pt x="760778" y="235558"/>
                    </a:lnTo>
                    <a:lnTo>
                      <a:pt x="760778" y="106467"/>
                    </a:lnTo>
                    <a:lnTo>
                      <a:pt x="820270" y="106467"/>
                    </a:lnTo>
                    <a:lnTo>
                      <a:pt x="820270" y="91927"/>
                    </a:lnTo>
                    <a:lnTo>
                      <a:pt x="816080" y="87731"/>
                    </a:lnTo>
                    <a:close/>
                  </a:path>
                  <a:path w="881380" h="490220">
                    <a:moveTo>
                      <a:pt x="145982" y="106467"/>
                    </a:moveTo>
                    <a:lnTo>
                      <a:pt x="127253" y="106467"/>
                    </a:lnTo>
                    <a:lnTo>
                      <a:pt x="127253" y="235558"/>
                    </a:lnTo>
                    <a:lnTo>
                      <a:pt x="145982" y="235558"/>
                    </a:lnTo>
                    <a:lnTo>
                      <a:pt x="145982" y="106467"/>
                    </a:lnTo>
                    <a:close/>
                  </a:path>
                  <a:path w="881380" h="490220">
                    <a:moveTo>
                      <a:pt x="820270" y="106467"/>
                    </a:moveTo>
                    <a:lnTo>
                      <a:pt x="801541" y="106467"/>
                    </a:lnTo>
                    <a:lnTo>
                      <a:pt x="801541" y="235558"/>
                    </a:lnTo>
                    <a:lnTo>
                      <a:pt x="820270" y="235558"/>
                    </a:lnTo>
                    <a:lnTo>
                      <a:pt x="820270" y="106467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bject 70">
                <a:extLst>
                  <a:ext uri="{FF2B5EF4-FFF2-40B4-BE49-F238E27FC236}">
                    <a16:creationId xmlns:a16="http://schemas.microsoft.com/office/drawing/2014/main" id="{67DB515F-D938-49AD-AAF9-D9D1C8E9D008}"/>
                  </a:ext>
                </a:extLst>
              </p:cNvPr>
              <p:cNvSpPr/>
              <p:nvPr/>
            </p:nvSpPr>
            <p:spPr>
              <a:xfrm>
                <a:off x="1433760" y="1290313"/>
                <a:ext cx="4222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57784">
                    <a:moveTo>
                      <a:pt x="421784" y="57553"/>
                    </a:moveTo>
                    <a:lnTo>
                      <a:pt x="0" y="57553"/>
                    </a:lnTo>
                    <a:lnTo>
                      <a:pt x="0" y="0"/>
                    </a:lnTo>
                    <a:lnTo>
                      <a:pt x="421784" y="0"/>
                    </a:lnTo>
                    <a:lnTo>
                      <a:pt x="421784" y="57553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bject 71">
                <a:extLst>
                  <a:ext uri="{FF2B5EF4-FFF2-40B4-BE49-F238E27FC236}">
                    <a16:creationId xmlns:a16="http://schemas.microsoft.com/office/drawing/2014/main" id="{98AB5384-97B6-442C-9A6A-8FD2B432CA9B}"/>
                  </a:ext>
                </a:extLst>
              </p:cNvPr>
              <p:cNvSpPr/>
              <p:nvPr/>
            </p:nvSpPr>
            <p:spPr>
              <a:xfrm>
                <a:off x="1424397" y="1280937"/>
                <a:ext cx="4406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76834">
                    <a:moveTo>
                      <a:pt x="436341" y="0"/>
                    </a:moveTo>
                    <a:lnTo>
                      <a:pt x="4190" y="0"/>
                    </a:lnTo>
                    <a:lnTo>
                      <a:pt x="0" y="4196"/>
                    </a:lnTo>
                    <a:lnTo>
                      <a:pt x="0" y="72110"/>
                    </a:lnTo>
                    <a:lnTo>
                      <a:pt x="4190" y="76301"/>
                    </a:lnTo>
                    <a:lnTo>
                      <a:pt x="436341" y="76301"/>
                    </a:lnTo>
                    <a:lnTo>
                      <a:pt x="440531" y="72110"/>
                    </a:lnTo>
                    <a:lnTo>
                      <a:pt x="440531" y="57553"/>
                    </a:lnTo>
                    <a:lnTo>
                      <a:pt x="18747" y="57553"/>
                    </a:lnTo>
                    <a:lnTo>
                      <a:pt x="18747" y="18729"/>
                    </a:lnTo>
                    <a:lnTo>
                      <a:pt x="440531" y="18729"/>
                    </a:lnTo>
                    <a:lnTo>
                      <a:pt x="440531" y="4196"/>
                    </a:lnTo>
                    <a:lnTo>
                      <a:pt x="436341" y="0"/>
                    </a:lnTo>
                    <a:close/>
                  </a:path>
                  <a:path w="440689" h="76834">
                    <a:moveTo>
                      <a:pt x="440531" y="18729"/>
                    </a:moveTo>
                    <a:lnTo>
                      <a:pt x="421802" y="18729"/>
                    </a:lnTo>
                    <a:lnTo>
                      <a:pt x="421802" y="57553"/>
                    </a:lnTo>
                    <a:lnTo>
                      <a:pt x="440531" y="57553"/>
                    </a:lnTo>
                    <a:lnTo>
                      <a:pt x="440531" y="18729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bject 72">
                <a:extLst>
                  <a:ext uri="{FF2B5EF4-FFF2-40B4-BE49-F238E27FC236}">
                    <a16:creationId xmlns:a16="http://schemas.microsoft.com/office/drawing/2014/main" id="{FE49C337-C5E6-4BBD-B01B-33DB31A891DF}"/>
                  </a:ext>
                </a:extLst>
              </p:cNvPr>
              <p:cNvSpPr/>
              <p:nvPr/>
            </p:nvSpPr>
            <p:spPr>
              <a:xfrm>
                <a:off x="1396101" y="1380771"/>
                <a:ext cx="49847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449579">
                    <a:moveTo>
                      <a:pt x="497411" y="388432"/>
                    </a:moveTo>
                    <a:lnTo>
                      <a:pt x="3498" y="388432"/>
                    </a:lnTo>
                    <a:lnTo>
                      <a:pt x="3498" y="449237"/>
                    </a:lnTo>
                    <a:lnTo>
                      <a:pt x="497411" y="449237"/>
                    </a:lnTo>
                    <a:lnTo>
                      <a:pt x="497411" y="388432"/>
                    </a:lnTo>
                    <a:close/>
                  </a:path>
                  <a:path w="498475" h="449579">
                    <a:moveTo>
                      <a:pt x="93310" y="127265"/>
                    </a:moveTo>
                    <a:lnTo>
                      <a:pt x="53659" y="127265"/>
                    </a:lnTo>
                    <a:lnTo>
                      <a:pt x="53659" y="388432"/>
                    </a:lnTo>
                    <a:lnTo>
                      <a:pt x="93310" y="388432"/>
                    </a:lnTo>
                    <a:lnTo>
                      <a:pt x="93310" y="127265"/>
                    </a:lnTo>
                    <a:close/>
                  </a:path>
                  <a:path w="498475" h="449579">
                    <a:moveTo>
                      <a:pt x="202402" y="127265"/>
                    </a:moveTo>
                    <a:lnTo>
                      <a:pt x="162732" y="127265"/>
                    </a:lnTo>
                    <a:lnTo>
                      <a:pt x="162732" y="388432"/>
                    </a:lnTo>
                    <a:lnTo>
                      <a:pt x="202402" y="388432"/>
                    </a:lnTo>
                    <a:lnTo>
                      <a:pt x="202402" y="127265"/>
                    </a:lnTo>
                    <a:close/>
                  </a:path>
                  <a:path w="498475" h="449579">
                    <a:moveTo>
                      <a:pt x="334626" y="127265"/>
                    </a:moveTo>
                    <a:lnTo>
                      <a:pt x="294944" y="127265"/>
                    </a:lnTo>
                    <a:lnTo>
                      <a:pt x="294944" y="388432"/>
                    </a:lnTo>
                    <a:lnTo>
                      <a:pt x="334626" y="388432"/>
                    </a:lnTo>
                    <a:lnTo>
                      <a:pt x="334626" y="127265"/>
                    </a:lnTo>
                    <a:close/>
                  </a:path>
                  <a:path w="498475" h="449579">
                    <a:moveTo>
                      <a:pt x="453605" y="127265"/>
                    </a:moveTo>
                    <a:lnTo>
                      <a:pt x="413953" y="127265"/>
                    </a:lnTo>
                    <a:lnTo>
                      <a:pt x="413953" y="388432"/>
                    </a:lnTo>
                    <a:lnTo>
                      <a:pt x="453605" y="388432"/>
                    </a:lnTo>
                    <a:lnTo>
                      <a:pt x="453605" y="127265"/>
                    </a:lnTo>
                    <a:close/>
                  </a:path>
                  <a:path w="498475" h="449579">
                    <a:moveTo>
                      <a:pt x="249081" y="0"/>
                    </a:moveTo>
                    <a:lnTo>
                      <a:pt x="0" y="127265"/>
                    </a:lnTo>
                    <a:lnTo>
                      <a:pt x="498186" y="127265"/>
                    </a:lnTo>
                    <a:lnTo>
                      <a:pt x="24908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bject 73">
                <a:extLst>
                  <a:ext uri="{FF2B5EF4-FFF2-40B4-BE49-F238E27FC236}">
                    <a16:creationId xmlns:a16="http://schemas.microsoft.com/office/drawing/2014/main" id="{5A8ACAEA-452E-42FC-A0F9-58693F3F9039}"/>
                  </a:ext>
                </a:extLst>
              </p:cNvPr>
              <p:cNvSpPr/>
              <p:nvPr/>
            </p:nvSpPr>
            <p:spPr>
              <a:xfrm>
                <a:off x="1385971" y="1371046"/>
                <a:ext cx="51879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518794" h="468629">
                    <a:moveTo>
                      <a:pt x="260789" y="0"/>
                    </a:moveTo>
                    <a:lnTo>
                      <a:pt x="257627" y="0"/>
                    </a:lnTo>
                    <a:lnTo>
                      <a:pt x="1997" y="130610"/>
                    </a:lnTo>
                    <a:lnTo>
                      <a:pt x="0" y="134989"/>
                    </a:lnTo>
                    <a:lnTo>
                      <a:pt x="2021" y="143388"/>
                    </a:lnTo>
                    <a:lnTo>
                      <a:pt x="5797" y="146355"/>
                    </a:lnTo>
                    <a:lnTo>
                      <a:pt x="54409" y="146355"/>
                    </a:lnTo>
                    <a:lnTo>
                      <a:pt x="54409" y="388793"/>
                    </a:lnTo>
                    <a:lnTo>
                      <a:pt x="8463" y="388793"/>
                    </a:lnTo>
                    <a:lnTo>
                      <a:pt x="4255" y="392989"/>
                    </a:lnTo>
                    <a:lnTo>
                      <a:pt x="4255" y="464131"/>
                    </a:lnTo>
                    <a:lnTo>
                      <a:pt x="8463" y="468321"/>
                    </a:lnTo>
                    <a:lnTo>
                      <a:pt x="512725" y="468321"/>
                    </a:lnTo>
                    <a:lnTo>
                      <a:pt x="516915" y="464131"/>
                    </a:lnTo>
                    <a:lnTo>
                      <a:pt x="516915" y="449574"/>
                    </a:lnTo>
                    <a:lnTo>
                      <a:pt x="23002" y="449574"/>
                    </a:lnTo>
                    <a:lnTo>
                      <a:pt x="23002" y="407528"/>
                    </a:lnTo>
                    <a:lnTo>
                      <a:pt x="68966" y="407528"/>
                    </a:lnTo>
                    <a:lnTo>
                      <a:pt x="73156" y="403332"/>
                    </a:lnTo>
                    <a:lnTo>
                      <a:pt x="73156" y="131816"/>
                    </a:lnTo>
                    <a:lnTo>
                      <a:pt x="68966" y="127625"/>
                    </a:lnTo>
                    <a:lnTo>
                      <a:pt x="49049" y="127625"/>
                    </a:lnTo>
                    <a:lnTo>
                      <a:pt x="259211" y="20236"/>
                    </a:lnTo>
                    <a:lnTo>
                      <a:pt x="300416" y="20236"/>
                    </a:lnTo>
                    <a:lnTo>
                      <a:pt x="260789" y="0"/>
                    </a:lnTo>
                    <a:close/>
                  </a:path>
                  <a:path w="518794" h="468629">
                    <a:moveTo>
                      <a:pt x="300416" y="20236"/>
                    </a:moveTo>
                    <a:lnTo>
                      <a:pt x="259211" y="20236"/>
                    </a:lnTo>
                    <a:lnTo>
                      <a:pt x="469391" y="127625"/>
                    </a:lnTo>
                    <a:lnTo>
                      <a:pt x="458569" y="127625"/>
                    </a:lnTo>
                    <a:lnTo>
                      <a:pt x="454355" y="131816"/>
                    </a:lnTo>
                    <a:lnTo>
                      <a:pt x="454355" y="403332"/>
                    </a:lnTo>
                    <a:lnTo>
                      <a:pt x="458569" y="407528"/>
                    </a:lnTo>
                    <a:lnTo>
                      <a:pt x="498168" y="407528"/>
                    </a:lnTo>
                    <a:lnTo>
                      <a:pt x="498168" y="449574"/>
                    </a:lnTo>
                    <a:lnTo>
                      <a:pt x="516915" y="449574"/>
                    </a:lnTo>
                    <a:lnTo>
                      <a:pt x="516915" y="392989"/>
                    </a:lnTo>
                    <a:lnTo>
                      <a:pt x="512725" y="388793"/>
                    </a:lnTo>
                    <a:lnTo>
                      <a:pt x="473108" y="388793"/>
                    </a:lnTo>
                    <a:lnTo>
                      <a:pt x="473108" y="146355"/>
                    </a:lnTo>
                    <a:lnTo>
                      <a:pt x="512642" y="146355"/>
                    </a:lnTo>
                    <a:lnTo>
                      <a:pt x="516401" y="143388"/>
                    </a:lnTo>
                    <a:lnTo>
                      <a:pt x="517429" y="139180"/>
                    </a:lnTo>
                    <a:lnTo>
                      <a:pt x="518440" y="134989"/>
                    </a:lnTo>
                    <a:lnTo>
                      <a:pt x="516419" y="130610"/>
                    </a:lnTo>
                    <a:lnTo>
                      <a:pt x="300416" y="20236"/>
                    </a:lnTo>
                    <a:close/>
                  </a:path>
                  <a:path w="518794" h="468629">
                    <a:moveTo>
                      <a:pt x="178040" y="127625"/>
                    </a:moveTo>
                    <a:lnTo>
                      <a:pt x="98275" y="127625"/>
                    </a:lnTo>
                    <a:lnTo>
                      <a:pt x="94085" y="131816"/>
                    </a:lnTo>
                    <a:lnTo>
                      <a:pt x="94085" y="403332"/>
                    </a:lnTo>
                    <a:lnTo>
                      <a:pt x="98275" y="407528"/>
                    </a:lnTo>
                    <a:lnTo>
                      <a:pt x="178040" y="407528"/>
                    </a:lnTo>
                    <a:lnTo>
                      <a:pt x="182236" y="403332"/>
                    </a:lnTo>
                    <a:lnTo>
                      <a:pt x="182236" y="388793"/>
                    </a:lnTo>
                    <a:lnTo>
                      <a:pt x="112814" y="388793"/>
                    </a:lnTo>
                    <a:lnTo>
                      <a:pt x="112814" y="146355"/>
                    </a:lnTo>
                    <a:lnTo>
                      <a:pt x="182236" y="146355"/>
                    </a:lnTo>
                    <a:lnTo>
                      <a:pt x="182236" y="131816"/>
                    </a:lnTo>
                    <a:lnTo>
                      <a:pt x="178040" y="127625"/>
                    </a:lnTo>
                    <a:close/>
                  </a:path>
                  <a:path w="518794" h="468629">
                    <a:moveTo>
                      <a:pt x="310258" y="127625"/>
                    </a:moveTo>
                    <a:lnTo>
                      <a:pt x="207354" y="127625"/>
                    </a:lnTo>
                    <a:lnTo>
                      <a:pt x="203158" y="131816"/>
                    </a:lnTo>
                    <a:lnTo>
                      <a:pt x="203158" y="403332"/>
                    </a:lnTo>
                    <a:lnTo>
                      <a:pt x="207354" y="407528"/>
                    </a:lnTo>
                    <a:lnTo>
                      <a:pt x="310258" y="407528"/>
                    </a:lnTo>
                    <a:lnTo>
                      <a:pt x="314448" y="403332"/>
                    </a:lnTo>
                    <a:lnTo>
                      <a:pt x="314448" y="388793"/>
                    </a:lnTo>
                    <a:lnTo>
                      <a:pt x="221911" y="388793"/>
                    </a:lnTo>
                    <a:lnTo>
                      <a:pt x="221911" y="146355"/>
                    </a:lnTo>
                    <a:lnTo>
                      <a:pt x="314448" y="146355"/>
                    </a:lnTo>
                    <a:lnTo>
                      <a:pt x="314448" y="131816"/>
                    </a:lnTo>
                    <a:lnTo>
                      <a:pt x="310258" y="127625"/>
                    </a:lnTo>
                    <a:close/>
                  </a:path>
                  <a:path w="518794" h="468629">
                    <a:moveTo>
                      <a:pt x="429243" y="127625"/>
                    </a:moveTo>
                    <a:lnTo>
                      <a:pt x="339567" y="127625"/>
                    </a:lnTo>
                    <a:lnTo>
                      <a:pt x="335376" y="131816"/>
                    </a:lnTo>
                    <a:lnTo>
                      <a:pt x="335376" y="403332"/>
                    </a:lnTo>
                    <a:lnTo>
                      <a:pt x="339567" y="407528"/>
                    </a:lnTo>
                    <a:lnTo>
                      <a:pt x="429243" y="407528"/>
                    </a:lnTo>
                    <a:lnTo>
                      <a:pt x="433433" y="403332"/>
                    </a:lnTo>
                    <a:lnTo>
                      <a:pt x="433433" y="388793"/>
                    </a:lnTo>
                    <a:lnTo>
                      <a:pt x="354106" y="388793"/>
                    </a:lnTo>
                    <a:lnTo>
                      <a:pt x="354106" y="146355"/>
                    </a:lnTo>
                    <a:lnTo>
                      <a:pt x="433433" y="146355"/>
                    </a:lnTo>
                    <a:lnTo>
                      <a:pt x="433433" y="131816"/>
                    </a:lnTo>
                    <a:lnTo>
                      <a:pt x="429243" y="127625"/>
                    </a:lnTo>
                    <a:close/>
                  </a:path>
                  <a:path w="518794" h="468629">
                    <a:moveTo>
                      <a:pt x="182236" y="146355"/>
                    </a:moveTo>
                    <a:lnTo>
                      <a:pt x="163483" y="146355"/>
                    </a:lnTo>
                    <a:lnTo>
                      <a:pt x="163483" y="388793"/>
                    </a:lnTo>
                    <a:lnTo>
                      <a:pt x="182236" y="388793"/>
                    </a:lnTo>
                    <a:lnTo>
                      <a:pt x="182236" y="146355"/>
                    </a:lnTo>
                    <a:close/>
                  </a:path>
                  <a:path w="518794" h="468629">
                    <a:moveTo>
                      <a:pt x="314448" y="146355"/>
                    </a:moveTo>
                    <a:lnTo>
                      <a:pt x="295724" y="146355"/>
                    </a:lnTo>
                    <a:lnTo>
                      <a:pt x="295724" y="388793"/>
                    </a:lnTo>
                    <a:lnTo>
                      <a:pt x="314448" y="388793"/>
                    </a:lnTo>
                    <a:lnTo>
                      <a:pt x="314448" y="146355"/>
                    </a:lnTo>
                    <a:close/>
                  </a:path>
                  <a:path w="518794" h="468629">
                    <a:moveTo>
                      <a:pt x="433433" y="146355"/>
                    </a:moveTo>
                    <a:lnTo>
                      <a:pt x="414686" y="146355"/>
                    </a:lnTo>
                    <a:lnTo>
                      <a:pt x="414686" y="388793"/>
                    </a:lnTo>
                    <a:lnTo>
                      <a:pt x="433433" y="388793"/>
                    </a:lnTo>
                    <a:lnTo>
                      <a:pt x="433433" y="14635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74">
                <a:extLst>
                  <a:ext uri="{FF2B5EF4-FFF2-40B4-BE49-F238E27FC236}">
                    <a16:creationId xmlns:a16="http://schemas.microsoft.com/office/drawing/2014/main" id="{3A2D031C-9018-4BDD-B2F0-AD49FF71D198}"/>
                  </a:ext>
                </a:extLst>
              </p:cNvPr>
              <p:cNvSpPr/>
              <p:nvPr/>
            </p:nvSpPr>
            <p:spPr>
              <a:xfrm>
                <a:off x="1433768" y="970089"/>
                <a:ext cx="42227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90829">
                    <a:moveTo>
                      <a:pt x="210895" y="0"/>
                    </a:moveTo>
                    <a:lnTo>
                      <a:pt x="200965" y="0"/>
                    </a:lnTo>
                    <a:lnTo>
                      <a:pt x="200965" y="79587"/>
                    </a:lnTo>
                    <a:lnTo>
                      <a:pt x="184365" y="81009"/>
                    </a:lnTo>
                    <a:lnTo>
                      <a:pt x="137110" y="92621"/>
                    </a:lnTo>
                    <a:lnTo>
                      <a:pt x="94718" y="114204"/>
                    </a:lnTo>
                    <a:lnTo>
                      <a:pt x="58534" y="144416"/>
                    </a:lnTo>
                    <a:lnTo>
                      <a:pt x="29900" y="181917"/>
                    </a:lnTo>
                    <a:lnTo>
                      <a:pt x="10161" y="225363"/>
                    </a:lnTo>
                    <a:lnTo>
                      <a:pt x="659" y="273414"/>
                    </a:lnTo>
                    <a:lnTo>
                      <a:pt x="0" y="290222"/>
                    </a:lnTo>
                    <a:lnTo>
                      <a:pt x="421784" y="290222"/>
                    </a:lnTo>
                    <a:lnTo>
                      <a:pt x="415655" y="239542"/>
                    </a:lnTo>
                    <a:lnTo>
                      <a:pt x="398245" y="193304"/>
                    </a:lnTo>
                    <a:lnTo>
                      <a:pt x="371020" y="152974"/>
                    </a:lnTo>
                    <a:lnTo>
                      <a:pt x="335444" y="120018"/>
                    </a:lnTo>
                    <a:lnTo>
                      <a:pt x="292983" y="95900"/>
                    </a:lnTo>
                    <a:lnTo>
                      <a:pt x="245103" y="82087"/>
                    </a:lnTo>
                    <a:lnTo>
                      <a:pt x="210895" y="79327"/>
                    </a:lnTo>
                    <a:lnTo>
                      <a:pt x="210895" y="0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bject 75">
                <a:extLst>
                  <a:ext uri="{FF2B5EF4-FFF2-40B4-BE49-F238E27FC236}">
                    <a16:creationId xmlns:a16="http://schemas.microsoft.com/office/drawing/2014/main" id="{46E6CE04-9B48-4183-9930-AB5E86984B06}"/>
                  </a:ext>
                </a:extLst>
              </p:cNvPr>
              <p:cNvSpPr/>
              <p:nvPr/>
            </p:nvSpPr>
            <p:spPr>
              <a:xfrm>
                <a:off x="1424397" y="960713"/>
                <a:ext cx="4406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309245">
                    <a:moveTo>
                      <a:pt x="225428" y="0"/>
                    </a:moveTo>
                    <a:lnTo>
                      <a:pt x="205174" y="0"/>
                    </a:lnTo>
                    <a:lnTo>
                      <a:pt x="200983" y="4214"/>
                    </a:lnTo>
                    <a:lnTo>
                      <a:pt x="200983" y="80196"/>
                    </a:lnTo>
                    <a:lnTo>
                      <a:pt x="184174" y="82293"/>
                    </a:lnTo>
                    <a:lnTo>
                      <a:pt x="136533" y="95743"/>
                    </a:lnTo>
                    <a:lnTo>
                      <a:pt x="94046" y="118908"/>
                    </a:lnTo>
                    <a:lnTo>
                      <a:pt x="57964" y="150478"/>
                    </a:lnTo>
                    <a:lnTo>
                      <a:pt x="29537" y="189143"/>
                    </a:lnTo>
                    <a:lnTo>
                      <a:pt x="10015" y="233594"/>
                    </a:lnTo>
                    <a:lnTo>
                      <a:pt x="649" y="282519"/>
                    </a:lnTo>
                    <a:lnTo>
                      <a:pt x="0" y="299596"/>
                    </a:lnTo>
                    <a:lnTo>
                      <a:pt x="0" y="304779"/>
                    </a:lnTo>
                    <a:lnTo>
                      <a:pt x="4190" y="308969"/>
                    </a:lnTo>
                    <a:lnTo>
                      <a:pt x="436341" y="308969"/>
                    </a:lnTo>
                    <a:lnTo>
                      <a:pt x="440531" y="304779"/>
                    </a:lnTo>
                    <a:lnTo>
                      <a:pt x="440531" y="299596"/>
                    </a:lnTo>
                    <a:lnTo>
                      <a:pt x="440161" y="290216"/>
                    </a:lnTo>
                    <a:lnTo>
                      <a:pt x="18948" y="290216"/>
                    </a:lnTo>
                    <a:lnTo>
                      <a:pt x="20233" y="274838"/>
                    </a:lnTo>
                    <a:lnTo>
                      <a:pt x="30674" y="230952"/>
                    </a:lnTo>
                    <a:lnTo>
                      <a:pt x="50115" y="191359"/>
                    </a:lnTo>
                    <a:lnTo>
                      <a:pt x="77425" y="157244"/>
                    </a:lnTo>
                    <a:lnTo>
                      <a:pt x="111473" y="129792"/>
                    </a:lnTo>
                    <a:lnTo>
                      <a:pt x="151134" y="110187"/>
                    </a:lnTo>
                    <a:lnTo>
                      <a:pt x="195261" y="99621"/>
                    </a:lnTo>
                    <a:lnTo>
                      <a:pt x="212532" y="98240"/>
                    </a:lnTo>
                    <a:lnTo>
                      <a:pt x="214133" y="97684"/>
                    </a:lnTo>
                    <a:lnTo>
                      <a:pt x="215499" y="96774"/>
                    </a:lnTo>
                    <a:lnTo>
                      <a:pt x="305782" y="96774"/>
                    </a:lnTo>
                    <a:lnTo>
                      <a:pt x="296550" y="92947"/>
                    </a:lnTo>
                    <a:lnTo>
                      <a:pt x="280533" y="87709"/>
                    </a:lnTo>
                    <a:lnTo>
                      <a:pt x="264008" y="83692"/>
                    </a:lnTo>
                    <a:lnTo>
                      <a:pt x="247026" y="80947"/>
                    </a:lnTo>
                    <a:lnTo>
                      <a:pt x="229642" y="79528"/>
                    </a:lnTo>
                    <a:lnTo>
                      <a:pt x="229642" y="4214"/>
                    </a:lnTo>
                    <a:lnTo>
                      <a:pt x="225428" y="0"/>
                    </a:lnTo>
                    <a:close/>
                  </a:path>
                  <a:path w="440689" h="309245">
                    <a:moveTo>
                      <a:pt x="305782" y="96774"/>
                    </a:moveTo>
                    <a:lnTo>
                      <a:pt x="215499" y="96774"/>
                    </a:lnTo>
                    <a:lnTo>
                      <a:pt x="216905" y="97601"/>
                    </a:lnTo>
                    <a:lnTo>
                      <a:pt x="218525" y="98074"/>
                    </a:lnTo>
                    <a:lnTo>
                      <a:pt x="220268" y="98074"/>
                    </a:lnTo>
                    <a:lnTo>
                      <a:pt x="236311" y="98706"/>
                    </a:lnTo>
                    <a:lnTo>
                      <a:pt x="282199" y="107806"/>
                    </a:lnTo>
                    <a:lnTo>
                      <a:pt x="323717" y="126704"/>
                    </a:lnTo>
                    <a:lnTo>
                      <a:pt x="359572" y="154105"/>
                    </a:lnTo>
                    <a:lnTo>
                      <a:pt x="388469" y="188712"/>
                    </a:lnTo>
                    <a:lnTo>
                      <a:pt x="409113" y="229232"/>
                    </a:lnTo>
                    <a:lnTo>
                      <a:pt x="420211" y="274368"/>
                    </a:lnTo>
                    <a:lnTo>
                      <a:pt x="421565" y="290216"/>
                    </a:lnTo>
                    <a:lnTo>
                      <a:pt x="440161" y="290216"/>
                    </a:lnTo>
                    <a:lnTo>
                      <a:pt x="434440" y="248043"/>
                    </a:lnTo>
                    <a:lnTo>
                      <a:pt x="417115" y="200816"/>
                    </a:lnTo>
                    <a:lnTo>
                      <a:pt x="389984" y="159341"/>
                    </a:lnTo>
                    <a:lnTo>
                      <a:pt x="354472" y="125045"/>
                    </a:lnTo>
                    <a:lnTo>
                      <a:pt x="312005" y="99353"/>
                    </a:lnTo>
                    <a:lnTo>
                      <a:pt x="305782" y="96774"/>
                    </a:lnTo>
                    <a:close/>
                  </a:path>
                </a:pathLst>
              </a:custGeom>
              <a:solidFill>
                <a:srgbClr val="008D9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bject 154">
                <a:extLst>
                  <a:ext uri="{FF2B5EF4-FFF2-40B4-BE49-F238E27FC236}">
                    <a16:creationId xmlns:a16="http://schemas.microsoft.com/office/drawing/2014/main" id="{03935B85-A960-41A6-BF8D-6162237B7939}"/>
                  </a:ext>
                </a:extLst>
              </p:cNvPr>
              <p:cNvSpPr txBox="1"/>
              <p:nvPr/>
            </p:nvSpPr>
            <p:spPr>
              <a:xfrm>
                <a:off x="1021094" y="1951733"/>
                <a:ext cx="1252220" cy="20005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Administraciones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8" name="CuadroTexto 7"/>
          <p:cNvSpPr txBox="1"/>
          <p:nvPr/>
        </p:nvSpPr>
        <p:spPr>
          <a:xfrm>
            <a:off x="2446923" y="2174596"/>
            <a:ext cx="8925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Medidas legales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Prohibición de introducción e </a:t>
            </a:r>
            <a:r>
              <a:rPr lang="es-ES" sz="2400" dirty="0" err="1"/>
              <a:t>EEIs</a:t>
            </a:r>
            <a:r>
              <a:rPr lang="es-ES" sz="2400" dirty="0"/>
              <a:t> (Real Decreto 1628/2011)</a:t>
            </a:r>
            <a:endParaRPr lang="es-ES" sz="2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Sacrificio de las capturas (excepto la carpa en la región </a:t>
            </a:r>
            <a:r>
              <a:rPr lang="es-ES" sz="2400" dirty="0" err="1"/>
              <a:t>ciprinícola</a:t>
            </a:r>
            <a:r>
              <a:rPr lang="es-ES" sz="2400" dirty="0"/>
              <a:t>, Orden Foral de Vedas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No permitido su pesca o uso como cebo (Ley de Caza y pesca)</a:t>
            </a:r>
          </a:p>
        </p:txBody>
      </p:sp>
    </p:spTree>
    <p:extLst>
      <p:ext uri="{BB962C8B-B14F-4D97-AF65-F5344CB8AC3E}">
        <p14:creationId xmlns:p14="http://schemas.microsoft.com/office/powerpoint/2010/main" val="2406868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/>
          <p:cNvSpPr/>
          <p:nvPr/>
        </p:nvSpPr>
        <p:spPr>
          <a:xfrm>
            <a:off x="823247" y="1163606"/>
            <a:ext cx="10545338" cy="4652872"/>
          </a:xfrm>
          <a:prstGeom prst="ellipse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5457874-C3BC-4EC0-9A2E-E08D77AEA46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9789"/>
            <a:ext cx="12192000" cy="854947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73347E6-A549-4D3B-AA36-59FC49B7E0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3" y="99450"/>
            <a:ext cx="2697306" cy="60570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D3571EE-EA54-41F4-92BD-98017ED5368C}"/>
              </a:ext>
            </a:extLst>
          </p:cNvPr>
          <p:cNvSpPr txBox="1">
            <a:spLocks/>
          </p:cNvSpPr>
          <p:nvPr/>
        </p:nvSpPr>
        <p:spPr>
          <a:xfrm>
            <a:off x="9564905" y="282291"/>
            <a:ext cx="1963943" cy="5007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60000"/>
              </a:lnSpc>
            </a:pPr>
            <a:r>
              <a:rPr lang="es-ES_tradnl" sz="4800" dirty="0" err="1">
                <a:solidFill>
                  <a:schemeClr val="accent2"/>
                </a:solidFill>
                <a:latin typeface="Bahnschrift SemiBold SemiConden" panose="020B0502040204020203" pitchFamily="34" charset="0"/>
              </a:rPr>
              <a:t>EEI</a:t>
            </a:r>
            <a:r>
              <a:rPr lang="es-ES_tradnl" sz="4800" dirty="0" err="1">
                <a:solidFill>
                  <a:srgbClr val="00B0F0"/>
                </a:solidFill>
                <a:latin typeface="Bahnschrift SemiBold SemiConden" panose="020B0502040204020203" pitchFamily="34" charset="0"/>
              </a:rPr>
              <a:t>A</a:t>
            </a:r>
            <a:r>
              <a:rPr lang="es-ES_tradnl" sz="2400" dirty="0" err="1">
                <a:solidFill>
                  <a:schemeClr val="bg1"/>
                </a:solidFill>
                <a:latin typeface="Bahnschrift SemiBold SemiConden" panose="020B0502040204020203" pitchFamily="34" charset="0"/>
              </a:rPr>
              <a:t>curso</a:t>
            </a:r>
            <a:endParaRPr lang="es-ES" sz="2400" dirty="0">
              <a:solidFill>
                <a:schemeClr val="accent2">
                  <a:lumMod val="75000"/>
                </a:schemeClr>
              </a:solidFill>
              <a:latin typeface="Broadway" panose="04040905080B02020502" pitchFamily="82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42263" y="2267734"/>
            <a:ext cx="1548000" cy="1781985"/>
            <a:chOff x="417216" y="1159651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8A93467C-B180-47E8-B32B-CF9143215CAA}"/>
                </a:ext>
              </a:extLst>
            </p:cNvPr>
            <p:cNvSpPr/>
            <p:nvPr/>
          </p:nvSpPr>
          <p:spPr>
            <a:xfrm>
              <a:off x="417216" y="1159651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63F48CE-FE20-4DCC-8952-D288C31797C0}"/>
                </a:ext>
              </a:extLst>
            </p:cNvPr>
            <p:cNvGrpSpPr/>
            <p:nvPr/>
          </p:nvGrpSpPr>
          <p:grpSpPr>
            <a:xfrm>
              <a:off x="570573" y="1362603"/>
              <a:ext cx="1252220" cy="1191075"/>
              <a:chOff x="1021094" y="960713"/>
              <a:chExt cx="1252220" cy="1191075"/>
            </a:xfrm>
            <a:grpFill/>
          </p:grpSpPr>
          <p:sp>
            <p:nvSpPr>
              <p:cNvPr id="86" name="object 61">
                <a:extLst>
                  <a:ext uri="{FF2B5EF4-FFF2-40B4-BE49-F238E27FC236}">
                    <a16:creationId xmlns:a16="http://schemas.microsoft.com/office/drawing/2014/main" id="{D33D9E73-C515-40C8-BFEA-A264149B685F}"/>
                  </a:ext>
                </a:extLst>
              </p:cNvPr>
              <p:cNvSpPr/>
              <p:nvPr/>
            </p:nvSpPr>
            <p:spPr>
              <a:xfrm>
                <a:off x="1213438" y="166079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20"/>
                    </a:moveTo>
                    <a:lnTo>
                      <a:pt x="67755" y="147320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2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object 63">
                <a:extLst>
                  <a:ext uri="{FF2B5EF4-FFF2-40B4-BE49-F238E27FC236}">
                    <a16:creationId xmlns:a16="http://schemas.microsoft.com/office/drawing/2014/main" id="{95D70816-FDAF-4F8C-BFA8-96D742B92A33}"/>
                  </a:ext>
                </a:extLst>
              </p:cNvPr>
              <p:cNvSpPr/>
              <p:nvPr/>
            </p:nvSpPr>
            <p:spPr>
              <a:xfrm>
                <a:off x="1213438" y="1460130"/>
                <a:ext cx="67945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67944" h="147320">
                    <a:moveTo>
                      <a:pt x="0" y="147319"/>
                    </a:moveTo>
                    <a:lnTo>
                      <a:pt x="67755" y="147319"/>
                    </a:lnTo>
                    <a:lnTo>
                      <a:pt x="67755" y="0"/>
                    </a:lnTo>
                    <a:lnTo>
                      <a:pt x="0" y="0"/>
                    </a:lnTo>
                    <a:lnTo>
                      <a:pt x="0" y="14731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object 64">
                <a:extLst>
                  <a:ext uri="{FF2B5EF4-FFF2-40B4-BE49-F238E27FC236}">
                    <a16:creationId xmlns:a16="http://schemas.microsoft.com/office/drawing/2014/main" id="{2A54E5D5-4E7C-4082-9414-BEEC8157A97D}"/>
                  </a:ext>
                </a:extLst>
              </p:cNvPr>
              <p:cNvSpPr/>
              <p:nvPr/>
            </p:nvSpPr>
            <p:spPr>
              <a:xfrm>
                <a:off x="1213438" y="1372500"/>
                <a:ext cx="862965" cy="87630"/>
              </a:xfrm>
              <a:custGeom>
                <a:avLst/>
                <a:gdLst/>
                <a:ahLst/>
                <a:cxnLst/>
                <a:rect l="l" t="t" r="r" b="b"/>
                <a:pathLst>
                  <a:path w="862964" h="87629">
                    <a:moveTo>
                      <a:pt x="0" y="87630"/>
                    </a:moveTo>
                    <a:lnTo>
                      <a:pt x="862434" y="87630"/>
                    </a:lnTo>
                    <a:lnTo>
                      <a:pt x="862434" y="0"/>
                    </a:lnTo>
                    <a:lnTo>
                      <a:pt x="0" y="0"/>
                    </a:lnTo>
                    <a:lnTo>
                      <a:pt x="0" y="8763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object 66">
                <a:extLst>
                  <a:ext uri="{FF2B5EF4-FFF2-40B4-BE49-F238E27FC236}">
                    <a16:creationId xmlns:a16="http://schemas.microsoft.com/office/drawing/2014/main" id="{DE7C5D60-DC0F-4645-98C6-168D1CC9124D}"/>
                  </a:ext>
                </a:extLst>
              </p:cNvPr>
              <p:cNvSpPr/>
              <p:nvPr/>
            </p:nvSpPr>
            <p:spPr>
              <a:xfrm>
                <a:off x="2014973" y="1660348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bject 67">
                <a:extLst>
                  <a:ext uri="{FF2B5EF4-FFF2-40B4-BE49-F238E27FC236}">
                    <a16:creationId xmlns:a16="http://schemas.microsoft.com/office/drawing/2014/main" id="{BDD2C4B5-C389-4274-BAF9-38B4D0018711}"/>
                  </a:ext>
                </a:extLst>
              </p:cNvPr>
              <p:cNvSpPr/>
              <p:nvPr/>
            </p:nvSpPr>
            <p:spPr>
              <a:xfrm>
                <a:off x="1340685" y="1459825"/>
                <a:ext cx="615315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15314" h="147954">
                    <a:moveTo>
                      <a:pt x="614795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14795" y="147844"/>
                    </a:lnTo>
                    <a:lnTo>
                      <a:pt x="61479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object 68">
                <a:extLst>
                  <a:ext uri="{FF2B5EF4-FFF2-40B4-BE49-F238E27FC236}">
                    <a16:creationId xmlns:a16="http://schemas.microsoft.com/office/drawing/2014/main" id="{981C9F07-11E0-4DB5-9368-47336F27DCE9}"/>
                  </a:ext>
                </a:extLst>
              </p:cNvPr>
              <p:cNvSpPr/>
              <p:nvPr/>
            </p:nvSpPr>
            <p:spPr>
              <a:xfrm>
                <a:off x="2014973" y="1459825"/>
                <a:ext cx="60960" cy="147955"/>
              </a:xfrm>
              <a:custGeom>
                <a:avLst/>
                <a:gdLst/>
                <a:ahLst/>
                <a:cxnLst/>
                <a:rect l="l" t="t" r="r" b="b"/>
                <a:pathLst>
                  <a:path w="60960" h="147954">
                    <a:moveTo>
                      <a:pt x="60899" y="0"/>
                    </a:moveTo>
                    <a:lnTo>
                      <a:pt x="0" y="0"/>
                    </a:lnTo>
                    <a:lnTo>
                      <a:pt x="0" y="147844"/>
                    </a:lnTo>
                    <a:lnTo>
                      <a:pt x="60899" y="147844"/>
                    </a:lnTo>
                    <a:lnTo>
                      <a:pt x="6089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object 70">
                <a:extLst>
                  <a:ext uri="{FF2B5EF4-FFF2-40B4-BE49-F238E27FC236}">
                    <a16:creationId xmlns:a16="http://schemas.microsoft.com/office/drawing/2014/main" id="{67DB515F-D938-49AD-AAF9-D9D1C8E9D008}"/>
                  </a:ext>
                </a:extLst>
              </p:cNvPr>
              <p:cNvSpPr/>
              <p:nvPr/>
            </p:nvSpPr>
            <p:spPr>
              <a:xfrm>
                <a:off x="1433760" y="1290313"/>
                <a:ext cx="422275" cy="57785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57784">
                    <a:moveTo>
                      <a:pt x="421784" y="57553"/>
                    </a:moveTo>
                    <a:lnTo>
                      <a:pt x="0" y="57553"/>
                    </a:lnTo>
                    <a:lnTo>
                      <a:pt x="0" y="0"/>
                    </a:lnTo>
                    <a:lnTo>
                      <a:pt x="421784" y="0"/>
                    </a:lnTo>
                    <a:lnTo>
                      <a:pt x="421784" y="57553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object 71">
                <a:extLst>
                  <a:ext uri="{FF2B5EF4-FFF2-40B4-BE49-F238E27FC236}">
                    <a16:creationId xmlns:a16="http://schemas.microsoft.com/office/drawing/2014/main" id="{98AB5384-97B6-442C-9A6A-8FD2B432CA9B}"/>
                  </a:ext>
                </a:extLst>
              </p:cNvPr>
              <p:cNvSpPr/>
              <p:nvPr/>
            </p:nvSpPr>
            <p:spPr>
              <a:xfrm>
                <a:off x="1424397" y="1280937"/>
                <a:ext cx="440690" cy="7683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76834">
                    <a:moveTo>
                      <a:pt x="436341" y="0"/>
                    </a:moveTo>
                    <a:lnTo>
                      <a:pt x="4190" y="0"/>
                    </a:lnTo>
                    <a:lnTo>
                      <a:pt x="0" y="4196"/>
                    </a:lnTo>
                    <a:lnTo>
                      <a:pt x="0" y="72110"/>
                    </a:lnTo>
                    <a:lnTo>
                      <a:pt x="4190" y="76301"/>
                    </a:lnTo>
                    <a:lnTo>
                      <a:pt x="436341" y="76301"/>
                    </a:lnTo>
                    <a:lnTo>
                      <a:pt x="440531" y="72110"/>
                    </a:lnTo>
                    <a:lnTo>
                      <a:pt x="440531" y="57553"/>
                    </a:lnTo>
                    <a:lnTo>
                      <a:pt x="18747" y="57553"/>
                    </a:lnTo>
                    <a:lnTo>
                      <a:pt x="18747" y="18729"/>
                    </a:lnTo>
                    <a:lnTo>
                      <a:pt x="440531" y="18729"/>
                    </a:lnTo>
                    <a:lnTo>
                      <a:pt x="440531" y="4196"/>
                    </a:lnTo>
                    <a:lnTo>
                      <a:pt x="436341" y="0"/>
                    </a:lnTo>
                    <a:close/>
                  </a:path>
                  <a:path w="440689" h="76834">
                    <a:moveTo>
                      <a:pt x="440531" y="18729"/>
                    </a:moveTo>
                    <a:lnTo>
                      <a:pt x="421802" y="18729"/>
                    </a:lnTo>
                    <a:lnTo>
                      <a:pt x="421802" y="57553"/>
                    </a:lnTo>
                    <a:lnTo>
                      <a:pt x="440531" y="57553"/>
                    </a:lnTo>
                    <a:lnTo>
                      <a:pt x="440531" y="1872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bject 72">
                <a:extLst>
                  <a:ext uri="{FF2B5EF4-FFF2-40B4-BE49-F238E27FC236}">
                    <a16:creationId xmlns:a16="http://schemas.microsoft.com/office/drawing/2014/main" id="{FE49C337-C5E6-4BBD-B01B-33DB31A891DF}"/>
                  </a:ext>
                </a:extLst>
              </p:cNvPr>
              <p:cNvSpPr/>
              <p:nvPr/>
            </p:nvSpPr>
            <p:spPr>
              <a:xfrm>
                <a:off x="1396101" y="1380771"/>
                <a:ext cx="498475" cy="449580"/>
              </a:xfrm>
              <a:custGeom>
                <a:avLst/>
                <a:gdLst/>
                <a:ahLst/>
                <a:cxnLst/>
                <a:rect l="l" t="t" r="r" b="b"/>
                <a:pathLst>
                  <a:path w="498475" h="449579">
                    <a:moveTo>
                      <a:pt x="497411" y="388432"/>
                    </a:moveTo>
                    <a:lnTo>
                      <a:pt x="3498" y="388432"/>
                    </a:lnTo>
                    <a:lnTo>
                      <a:pt x="3498" y="449237"/>
                    </a:lnTo>
                    <a:lnTo>
                      <a:pt x="497411" y="449237"/>
                    </a:lnTo>
                    <a:lnTo>
                      <a:pt x="497411" y="388432"/>
                    </a:lnTo>
                    <a:close/>
                  </a:path>
                  <a:path w="498475" h="449579">
                    <a:moveTo>
                      <a:pt x="93310" y="127265"/>
                    </a:moveTo>
                    <a:lnTo>
                      <a:pt x="53659" y="127265"/>
                    </a:lnTo>
                    <a:lnTo>
                      <a:pt x="53659" y="388432"/>
                    </a:lnTo>
                    <a:lnTo>
                      <a:pt x="93310" y="388432"/>
                    </a:lnTo>
                    <a:lnTo>
                      <a:pt x="93310" y="127265"/>
                    </a:lnTo>
                    <a:close/>
                  </a:path>
                  <a:path w="498475" h="449579">
                    <a:moveTo>
                      <a:pt x="202402" y="127265"/>
                    </a:moveTo>
                    <a:lnTo>
                      <a:pt x="162732" y="127265"/>
                    </a:lnTo>
                    <a:lnTo>
                      <a:pt x="162732" y="388432"/>
                    </a:lnTo>
                    <a:lnTo>
                      <a:pt x="202402" y="388432"/>
                    </a:lnTo>
                    <a:lnTo>
                      <a:pt x="202402" y="127265"/>
                    </a:lnTo>
                    <a:close/>
                  </a:path>
                  <a:path w="498475" h="449579">
                    <a:moveTo>
                      <a:pt x="334626" y="127265"/>
                    </a:moveTo>
                    <a:lnTo>
                      <a:pt x="294944" y="127265"/>
                    </a:lnTo>
                    <a:lnTo>
                      <a:pt x="294944" y="388432"/>
                    </a:lnTo>
                    <a:lnTo>
                      <a:pt x="334626" y="388432"/>
                    </a:lnTo>
                    <a:lnTo>
                      <a:pt x="334626" y="127265"/>
                    </a:lnTo>
                    <a:close/>
                  </a:path>
                  <a:path w="498475" h="449579">
                    <a:moveTo>
                      <a:pt x="453605" y="127265"/>
                    </a:moveTo>
                    <a:lnTo>
                      <a:pt x="413953" y="127265"/>
                    </a:lnTo>
                    <a:lnTo>
                      <a:pt x="413953" y="388432"/>
                    </a:lnTo>
                    <a:lnTo>
                      <a:pt x="453605" y="388432"/>
                    </a:lnTo>
                    <a:lnTo>
                      <a:pt x="453605" y="127265"/>
                    </a:lnTo>
                    <a:close/>
                  </a:path>
                  <a:path w="498475" h="449579">
                    <a:moveTo>
                      <a:pt x="249081" y="0"/>
                    </a:moveTo>
                    <a:lnTo>
                      <a:pt x="0" y="127265"/>
                    </a:lnTo>
                    <a:lnTo>
                      <a:pt x="498186" y="127265"/>
                    </a:lnTo>
                    <a:lnTo>
                      <a:pt x="249081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bject 73">
                <a:extLst>
                  <a:ext uri="{FF2B5EF4-FFF2-40B4-BE49-F238E27FC236}">
                    <a16:creationId xmlns:a16="http://schemas.microsoft.com/office/drawing/2014/main" id="{5A8ACAEA-452E-42FC-A0F9-58693F3F9039}"/>
                  </a:ext>
                </a:extLst>
              </p:cNvPr>
              <p:cNvSpPr/>
              <p:nvPr/>
            </p:nvSpPr>
            <p:spPr>
              <a:xfrm>
                <a:off x="1385971" y="1371046"/>
                <a:ext cx="518795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518794" h="468629">
                    <a:moveTo>
                      <a:pt x="260789" y="0"/>
                    </a:moveTo>
                    <a:lnTo>
                      <a:pt x="257627" y="0"/>
                    </a:lnTo>
                    <a:lnTo>
                      <a:pt x="1997" y="130610"/>
                    </a:lnTo>
                    <a:lnTo>
                      <a:pt x="0" y="134989"/>
                    </a:lnTo>
                    <a:lnTo>
                      <a:pt x="2021" y="143388"/>
                    </a:lnTo>
                    <a:lnTo>
                      <a:pt x="5797" y="146355"/>
                    </a:lnTo>
                    <a:lnTo>
                      <a:pt x="54409" y="146355"/>
                    </a:lnTo>
                    <a:lnTo>
                      <a:pt x="54409" y="388793"/>
                    </a:lnTo>
                    <a:lnTo>
                      <a:pt x="8463" y="388793"/>
                    </a:lnTo>
                    <a:lnTo>
                      <a:pt x="4255" y="392989"/>
                    </a:lnTo>
                    <a:lnTo>
                      <a:pt x="4255" y="464131"/>
                    </a:lnTo>
                    <a:lnTo>
                      <a:pt x="8463" y="468321"/>
                    </a:lnTo>
                    <a:lnTo>
                      <a:pt x="512725" y="468321"/>
                    </a:lnTo>
                    <a:lnTo>
                      <a:pt x="516915" y="464131"/>
                    </a:lnTo>
                    <a:lnTo>
                      <a:pt x="516915" y="449574"/>
                    </a:lnTo>
                    <a:lnTo>
                      <a:pt x="23002" y="449574"/>
                    </a:lnTo>
                    <a:lnTo>
                      <a:pt x="23002" y="407528"/>
                    </a:lnTo>
                    <a:lnTo>
                      <a:pt x="68966" y="407528"/>
                    </a:lnTo>
                    <a:lnTo>
                      <a:pt x="73156" y="403332"/>
                    </a:lnTo>
                    <a:lnTo>
                      <a:pt x="73156" y="131816"/>
                    </a:lnTo>
                    <a:lnTo>
                      <a:pt x="68966" y="127625"/>
                    </a:lnTo>
                    <a:lnTo>
                      <a:pt x="49049" y="127625"/>
                    </a:lnTo>
                    <a:lnTo>
                      <a:pt x="259211" y="20236"/>
                    </a:lnTo>
                    <a:lnTo>
                      <a:pt x="300416" y="20236"/>
                    </a:lnTo>
                    <a:lnTo>
                      <a:pt x="260789" y="0"/>
                    </a:lnTo>
                    <a:close/>
                  </a:path>
                  <a:path w="518794" h="468629">
                    <a:moveTo>
                      <a:pt x="300416" y="20236"/>
                    </a:moveTo>
                    <a:lnTo>
                      <a:pt x="259211" y="20236"/>
                    </a:lnTo>
                    <a:lnTo>
                      <a:pt x="469391" y="127625"/>
                    </a:lnTo>
                    <a:lnTo>
                      <a:pt x="458569" y="127625"/>
                    </a:lnTo>
                    <a:lnTo>
                      <a:pt x="454355" y="131816"/>
                    </a:lnTo>
                    <a:lnTo>
                      <a:pt x="454355" y="403332"/>
                    </a:lnTo>
                    <a:lnTo>
                      <a:pt x="458569" y="407528"/>
                    </a:lnTo>
                    <a:lnTo>
                      <a:pt x="498168" y="407528"/>
                    </a:lnTo>
                    <a:lnTo>
                      <a:pt x="498168" y="449574"/>
                    </a:lnTo>
                    <a:lnTo>
                      <a:pt x="516915" y="449574"/>
                    </a:lnTo>
                    <a:lnTo>
                      <a:pt x="516915" y="392989"/>
                    </a:lnTo>
                    <a:lnTo>
                      <a:pt x="512725" y="388793"/>
                    </a:lnTo>
                    <a:lnTo>
                      <a:pt x="473108" y="388793"/>
                    </a:lnTo>
                    <a:lnTo>
                      <a:pt x="473108" y="146355"/>
                    </a:lnTo>
                    <a:lnTo>
                      <a:pt x="512642" y="146355"/>
                    </a:lnTo>
                    <a:lnTo>
                      <a:pt x="516401" y="143388"/>
                    </a:lnTo>
                    <a:lnTo>
                      <a:pt x="517429" y="139180"/>
                    </a:lnTo>
                    <a:lnTo>
                      <a:pt x="518440" y="134989"/>
                    </a:lnTo>
                    <a:lnTo>
                      <a:pt x="516419" y="130610"/>
                    </a:lnTo>
                    <a:lnTo>
                      <a:pt x="300416" y="20236"/>
                    </a:lnTo>
                    <a:close/>
                  </a:path>
                  <a:path w="518794" h="468629">
                    <a:moveTo>
                      <a:pt x="178040" y="127625"/>
                    </a:moveTo>
                    <a:lnTo>
                      <a:pt x="98275" y="127625"/>
                    </a:lnTo>
                    <a:lnTo>
                      <a:pt x="94085" y="131816"/>
                    </a:lnTo>
                    <a:lnTo>
                      <a:pt x="94085" y="403332"/>
                    </a:lnTo>
                    <a:lnTo>
                      <a:pt x="98275" y="407528"/>
                    </a:lnTo>
                    <a:lnTo>
                      <a:pt x="178040" y="407528"/>
                    </a:lnTo>
                    <a:lnTo>
                      <a:pt x="182236" y="403332"/>
                    </a:lnTo>
                    <a:lnTo>
                      <a:pt x="182236" y="388793"/>
                    </a:lnTo>
                    <a:lnTo>
                      <a:pt x="112814" y="388793"/>
                    </a:lnTo>
                    <a:lnTo>
                      <a:pt x="112814" y="146355"/>
                    </a:lnTo>
                    <a:lnTo>
                      <a:pt x="182236" y="146355"/>
                    </a:lnTo>
                    <a:lnTo>
                      <a:pt x="182236" y="131816"/>
                    </a:lnTo>
                    <a:lnTo>
                      <a:pt x="178040" y="127625"/>
                    </a:lnTo>
                    <a:close/>
                  </a:path>
                  <a:path w="518794" h="468629">
                    <a:moveTo>
                      <a:pt x="310258" y="127625"/>
                    </a:moveTo>
                    <a:lnTo>
                      <a:pt x="207354" y="127625"/>
                    </a:lnTo>
                    <a:lnTo>
                      <a:pt x="203158" y="131816"/>
                    </a:lnTo>
                    <a:lnTo>
                      <a:pt x="203158" y="403332"/>
                    </a:lnTo>
                    <a:lnTo>
                      <a:pt x="207354" y="407528"/>
                    </a:lnTo>
                    <a:lnTo>
                      <a:pt x="310258" y="407528"/>
                    </a:lnTo>
                    <a:lnTo>
                      <a:pt x="314448" y="403332"/>
                    </a:lnTo>
                    <a:lnTo>
                      <a:pt x="314448" y="388793"/>
                    </a:lnTo>
                    <a:lnTo>
                      <a:pt x="221911" y="388793"/>
                    </a:lnTo>
                    <a:lnTo>
                      <a:pt x="221911" y="146355"/>
                    </a:lnTo>
                    <a:lnTo>
                      <a:pt x="314448" y="146355"/>
                    </a:lnTo>
                    <a:lnTo>
                      <a:pt x="314448" y="131816"/>
                    </a:lnTo>
                    <a:lnTo>
                      <a:pt x="310258" y="127625"/>
                    </a:lnTo>
                    <a:close/>
                  </a:path>
                  <a:path w="518794" h="468629">
                    <a:moveTo>
                      <a:pt x="429243" y="127625"/>
                    </a:moveTo>
                    <a:lnTo>
                      <a:pt x="339567" y="127625"/>
                    </a:lnTo>
                    <a:lnTo>
                      <a:pt x="335376" y="131816"/>
                    </a:lnTo>
                    <a:lnTo>
                      <a:pt x="335376" y="403332"/>
                    </a:lnTo>
                    <a:lnTo>
                      <a:pt x="339567" y="407528"/>
                    </a:lnTo>
                    <a:lnTo>
                      <a:pt x="429243" y="407528"/>
                    </a:lnTo>
                    <a:lnTo>
                      <a:pt x="433433" y="403332"/>
                    </a:lnTo>
                    <a:lnTo>
                      <a:pt x="433433" y="388793"/>
                    </a:lnTo>
                    <a:lnTo>
                      <a:pt x="354106" y="388793"/>
                    </a:lnTo>
                    <a:lnTo>
                      <a:pt x="354106" y="146355"/>
                    </a:lnTo>
                    <a:lnTo>
                      <a:pt x="433433" y="146355"/>
                    </a:lnTo>
                    <a:lnTo>
                      <a:pt x="433433" y="131816"/>
                    </a:lnTo>
                    <a:lnTo>
                      <a:pt x="429243" y="127625"/>
                    </a:lnTo>
                    <a:close/>
                  </a:path>
                  <a:path w="518794" h="468629">
                    <a:moveTo>
                      <a:pt x="182236" y="146355"/>
                    </a:moveTo>
                    <a:lnTo>
                      <a:pt x="163483" y="146355"/>
                    </a:lnTo>
                    <a:lnTo>
                      <a:pt x="163483" y="388793"/>
                    </a:lnTo>
                    <a:lnTo>
                      <a:pt x="182236" y="388793"/>
                    </a:lnTo>
                    <a:lnTo>
                      <a:pt x="182236" y="146355"/>
                    </a:lnTo>
                    <a:close/>
                  </a:path>
                  <a:path w="518794" h="468629">
                    <a:moveTo>
                      <a:pt x="314448" y="146355"/>
                    </a:moveTo>
                    <a:lnTo>
                      <a:pt x="295724" y="146355"/>
                    </a:lnTo>
                    <a:lnTo>
                      <a:pt x="295724" y="388793"/>
                    </a:lnTo>
                    <a:lnTo>
                      <a:pt x="314448" y="388793"/>
                    </a:lnTo>
                    <a:lnTo>
                      <a:pt x="314448" y="146355"/>
                    </a:lnTo>
                    <a:close/>
                  </a:path>
                  <a:path w="518794" h="468629">
                    <a:moveTo>
                      <a:pt x="433433" y="146355"/>
                    </a:moveTo>
                    <a:lnTo>
                      <a:pt x="414686" y="146355"/>
                    </a:lnTo>
                    <a:lnTo>
                      <a:pt x="414686" y="388793"/>
                    </a:lnTo>
                    <a:lnTo>
                      <a:pt x="433433" y="388793"/>
                    </a:lnTo>
                    <a:lnTo>
                      <a:pt x="433433" y="146355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object 74">
                <a:extLst>
                  <a:ext uri="{FF2B5EF4-FFF2-40B4-BE49-F238E27FC236}">
                    <a16:creationId xmlns:a16="http://schemas.microsoft.com/office/drawing/2014/main" id="{3A2D031C-9018-4BDD-B2F0-AD49FF71D198}"/>
                  </a:ext>
                </a:extLst>
              </p:cNvPr>
              <p:cNvSpPr/>
              <p:nvPr/>
            </p:nvSpPr>
            <p:spPr>
              <a:xfrm>
                <a:off x="1433768" y="970089"/>
                <a:ext cx="42227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422275" h="290829">
                    <a:moveTo>
                      <a:pt x="210895" y="0"/>
                    </a:moveTo>
                    <a:lnTo>
                      <a:pt x="200965" y="0"/>
                    </a:lnTo>
                    <a:lnTo>
                      <a:pt x="200965" y="79587"/>
                    </a:lnTo>
                    <a:lnTo>
                      <a:pt x="184365" y="81009"/>
                    </a:lnTo>
                    <a:lnTo>
                      <a:pt x="137110" y="92621"/>
                    </a:lnTo>
                    <a:lnTo>
                      <a:pt x="94718" y="114204"/>
                    </a:lnTo>
                    <a:lnTo>
                      <a:pt x="58534" y="144416"/>
                    </a:lnTo>
                    <a:lnTo>
                      <a:pt x="29900" y="181917"/>
                    </a:lnTo>
                    <a:lnTo>
                      <a:pt x="10161" y="225363"/>
                    </a:lnTo>
                    <a:lnTo>
                      <a:pt x="659" y="273414"/>
                    </a:lnTo>
                    <a:lnTo>
                      <a:pt x="0" y="290222"/>
                    </a:lnTo>
                    <a:lnTo>
                      <a:pt x="421784" y="290222"/>
                    </a:lnTo>
                    <a:lnTo>
                      <a:pt x="415655" y="239542"/>
                    </a:lnTo>
                    <a:lnTo>
                      <a:pt x="398245" y="193304"/>
                    </a:lnTo>
                    <a:lnTo>
                      <a:pt x="371020" y="152974"/>
                    </a:lnTo>
                    <a:lnTo>
                      <a:pt x="335444" y="120018"/>
                    </a:lnTo>
                    <a:lnTo>
                      <a:pt x="292983" y="95900"/>
                    </a:lnTo>
                    <a:lnTo>
                      <a:pt x="245103" y="82087"/>
                    </a:lnTo>
                    <a:lnTo>
                      <a:pt x="210895" y="79327"/>
                    </a:lnTo>
                    <a:lnTo>
                      <a:pt x="21089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object 75">
                <a:extLst>
                  <a:ext uri="{FF2B5EF4-FFF2-40B4-BE49-F238E27FC236}">
                    <a16:creationId xmlns:a16="http://schemas.microsoft.com/office/drawing/2014/main" id="{46E6CE04-9B48-4183-9930-AB5E86984B06}"/>
                  </a:ext>
                </a:extLst>
              </p:cNvPr>
              <p:cNvSpPr/>
              <p:nvPr/>
            </p:nvSpPr>
            <p:spPr>
              <a:xfrm>
                <a:off x="1424397" y="960713"/>
                <a:ext cx="440690" cy="309245"/>
              </a:xfrm>
              <a:custGeom>
                <a:avLst/>
                <a:gdLst/>
                <a:ahLst/>
                <a:cxnLst/>
                <a:rect l="l" t="t" r="r" b="b"/>
                <a:pathLst>
                  <a:path w="440689" h="309245">
                    <a:moveTo>
                      <a:pt x="225428" y="0"/>
                    </a:moveTo>
                    <a:lnTo>
                      <a:pt x="205174" y="0"/>
                    </a:lnTo>
                    <a:lnTo>
                      <a:pt x="200983" y="4214"/>
                    </a:lnTo>
                    <a:lnTo>
                      <a:pt x="200983" y="80196"/>
                    </a:lnTo>
                    <a:lnTo>
                      <a:pt x="184174" y="82293"/>
                    </a:lnTo>
                    <a:lnTo>
                      <a:pt x="136533" y="95743"/>
                    </a:lnTo>
                    <a:lnTo>
                      <a:pt x="94046" y="118908"/>
                    </a:lnTo>
                    <a:lnTo>
                      <a:pt x="57964" y="150478"/>
                    </a:lnTo>
                    <a:lnTo>
                      <a:pt x="29537" y="189143"/>
                    </a:lnTo>
                    <a:lnTo>
                      <a:pt x="10015" y="233594"/>
                    </a:lnTo>
                    <a:lnTo>
                      <a:pt x="649" y="282519"/>
                    </a:lnTo>
                    <a:lnTo>
                      <a:pt x="0" y="299596"/>
                    </a:lnTo>
                    <a:lnTo>
                      <a:pt x="0" y="304779"/>
                    </a:lnTo>
                    <a:lnTo>
                      <a:pt x="4190" y="308969"/>
                    </a:lnTo>
                    <a:lnTo>
                      <a:pt x="436341" y="308969"/>
                    </a:lnTo>
                    <a:lnTo>
                      <a:pt x="440531" y="304779"/>
                    </a:lnTo>
                    <a:lnTo>
                      <a:pt x="440531" y="299596"/>
                    </a:lnTo>
                    <a:lnTo>
                      <a:pt x="440161" y="290216"/>
                    </a:lnTo>
                    <a:lnTo>
                      <a:pt x="18948" y="290216"/>
                    </a:lnTo>
                    <a:lnTo>
                      <a:pt x="20233" y="274838"/>
                    </a:lnTo>
                    <a:lnTo>
                      <a:pt x="30674" y="230952"/>
                    </a:lnTo>
                    <a:lnTo>
                      <a:pt x="50115" y="191359"/>
                    </a:lnTo>
                    <a:lnTo>
                      <a:pt x="77425" y="157244"/>
                    </a:lnTo>
                    <a:lnTo>
                      <a:pt x="111473" y="129792"/>
                    </a:lnTo>
                    <a:lnTo>
                      <a:pt x="151134" y="110187"/>
                    </a:lnTo>
                    <a:lnTo>
                      <a:pt x="195261" y="99621"/>
                    </a:lnTo>
                    <a:lnTo>
                      <a:pt x="212532" y="98240"/>
                    </a:lnTo>
                    <a:lnTo>
                      <a:pt x="214133" y="97684"/>
                    </a:lnTo>
                    <a:lnTo>
                      <a:pt x="215499" y="96774"/>
                    </a:lnTo>
                    <a:lnTo>
                      <a:pt x="305782" y="96774"/>
                    </a:lnTo>
                    <a:lnTo>
                      <a:pt x="296550" y="92947"/>
                    </a:lnTo>
                    <a:lnTo>
                      <a:pt x="280533" y="87709"/>
                    </a:lnTo>
                    <a:lnTo>
                      <a:pt x="264008" y="83692"/>
                    </a:lnTo>
                    <a:lnTo>
                      <a:pt x="247026" y="80947"/>
                    </a:lnTo>
                    <a:lnTo>
                      <a:pt x="229642" y="79528"/>
                    </a:lnTo>
                    <a:lnTo>
                      <a:pt x="229642" y="4214"/>
                    </a:lnTo>
                    <a:lnTo>
                      <a:pt x="225428" y="0"/>
                    </a:lnTo>
                    <a:close/>
                  </a:path>
                  <a:path w="440689" h="309245">
                    <a:moveTo>
                      <a:pt x="305782" y="96774"/>
                    </a:moveTo>
                    <a:lnTo>
                      <a:pt x="215499" y="96774"/>
                    </a:lnTo>
                    <a:lnTo>
                      <a:pt x="216905" y="97601"/>
                    </a:lnTo>
                    <a:lnTo>
                      <a:pt x="218525" y="98074"/>
                    </a:lnTo>
                    <a:lnTo>
                      <a:pt x="220268" y="98074"/>
                    </a:lnTo>
                    <a:lnTo>
                      <a:pt x="236311" y="98706"/>
                    </a:lnTo>
                    <a:lnTo>
                      <a:pt x="282199" y="107806"/>
                    </a:lnTo>
                    <a:lnTo>
                      <a:pt x="323717" y="126704"/>
                    </a:lnTo>
                    <a:lnTo>
                      <a:pt x="359572" y="154105"/>
                    </a:lnTo>
                    <a:lnTo>
                      <a:pt x="388469" y="188712"/>
                    </a:lnTo>
                    <a:lnTo>
                      <a:pt x="409113" y="229232"/>
                    </a:lnTo>
                    <a:lnTo>
                      <a:pt x="420211" y="274368"/>
                    </a:lnTo>
                    <a:lnTo>
                      <a:pt x="421565" y="290216"/>
                    </a:lnTo>
                    <a:lnTo>
                      <a:pt x="440161" y="290216"/>
                    </a:lnTo>
                    <a:lnTo>
                      <a:pt x="434440" y="248043"/>
                    </a:lnTo>
                    <a:lnTo>
                      <a:pt x="417115" y="200816"/>
                    </a:lnTo>
                    <a:lnTo>
                      <a:pt x="389984" y="159341"/>
                    </a:lnTo>
                    <a:lnTo>
                      <a:pt x="354472" y="125045"/>
                    </a:lnTo>
                    <a:lnTo>
                      <a:pt x="312005" y="99353"/>
                    </a:lnTo>
                    <a:lnTo>
                      <a:pt x="305782" y="96774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object 154">
                <a:extLst>
                  <a:ext uri="{FF2B5EF4-FFF2-40B4-BE49-F238E27FC236}">
                    <a16:creationId xmlns:a16="http://schemas.microsoft.com/office/drawing/2014/main" id="{03935B85-A960-41A6-BF8D-6162237B7939}"/>
                  </a:ext>
                </a:extLst>
              </p:cNvPr>
              <p:cNvSpPr txBox="1"/>
              <p:nvPr/>
            </p:nvSpPr>
            <p:spPr>
              <a:xfrm>
                <a:off x="1021094" y="1951733"/>
                <a:ext cx="1252220" cy="200055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Administraciones</a:t>
                </a:r>
                <a:endParaRPr sz="13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2" name="Grupo 1"/>
          <p:cNvGrpSpPr/>
          <p:nvPr/>
        </p:nvGrpSpPr>
        <p:grpSpPr>
          <a:xfrm>
            <a:off x="5331544" y="532668"/>
            <a:ext cx="1548000" cy="1781985"/>
            <a:chOff x="5667828" y="1160332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5CB260F7-6AB5-4D63-8BBA-B4572765460F}"/>
                </a:ext>
              </a:extLst>
            </p:cNvPr>
            <p:cNvSpPr/>
            <p:nvPr/>
          </p:nvSpPr>
          <p:spPr>
            <a:xfrm>
              <a:off x="5667828" y="1160332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57754760-0355-48C4-A97A-A14AE63783E7}"/>
                </a:ext>
              </a:extLst>
            </p:cNvPr>
            <p:cNvGrpSpPr/>
            <p:nvPr/>
          </p:nvGrpSpPr>
          <p:grpSpPr>
            <a:xfrm>
              <a:off x="6045417" y="1643375"/>
              <a:ext cx="812800" cy="1105293"/>
              <a:chOff x="3318748" y="1230146"/>
              <a:chExt cx="812800" cy="1105293"/>
            </a:xfrm>
            <a:grpFill/>
          </p:grpSpPr>
          <p:sp>
            <p:nvSpPr>
              <p:cNvPr id="79" name="object 55">
                <a:extLst>
                  <a:ext uri="{FF2B5EF4-FFF2-40B4-BE49-F238E27FC236}">
                    <a16:creationId xmlns:a16="http://schemas.microsoft.com/office/drawing/2014/main" id="{B7184018-2C39-4123-A55F-CF478258AE9F}"/>
                  </a:ext>
                </a:extLst>
              </p:cNvPr>
              <p:cNvSpPr/>
              <p:nvPr/>
            </p:nvSpPr>
            <p:spPr>
              <a:xfrm>
                <a:off x="3421600" y="1230146"/>
                <a:ext cx="296545" cy="69215"/>
              </a:xfrm>
              <a:custGeom>
                <a:avLst/>
                <a:gdLst/>
                <a:ahLst/>
                <a:cxnLst/>
                <a:rect l="l" t="t" r="r" b="b"/>
                <a:pathLst>
                  <a:path w="296544" h="69215">
                    <a:moveTo>
                      <a:pt x="291386" y="0"/>
                    </a:moveTo>
                    <a:lnTo>
                      <a:pt x="5141" y="0"/>
                    </a:lnTo>
                    <a:lnTo>
                      <a:pt x="0" y="5141"/>
                    </a:lnTo>
                    <a:lnTo>
                      <a:pt x="0" y="64025"/>
                    </a:lnTo>
                    <a:lnTo>
                      <a:pt x="5141" y="69161"/>
                    </a:lnTo>
                    <a:lnTo>
                      <a:pt x="291386" y="69161"/>
                    </a:lnTo>
                    <a:lnTo>
                      <a:pt x="296528" y="64025"/>
                    </a:lnTo>
                    <a:lnTo>
                      <a:pt x="296528" y="46158"/>
                    </a:lnTo>
                    <a:lnTo>
                      <a:pt x="22984" y="46158"/>
                    </a:lnTo>
                    <a:lnTo>
                      <a:pt x="22984" y="22979"/>
                    </a:lnTo>
                    <a:lnTo>
                      <a:pt x="296528" y="22979"/>
                    </a:lnTo>
                    <a:lnTo>
                      <a:pt x="296528" y="5141"/>
                    </a:lnTo>
                    <a:lnTo>
                      <a:pt x="291386" y="0"/>
                    </a:lnTo>
                    <a:close/>
                  </a:path>
                  <a:path w="296544" h="69215">
                    <a:moveTo>
                      <a:pt x="296528" y="22979"/>
                    </a:moveTo>
                    <a:lnTo>
                      <a:pt x="273549" y="22979"/>
                    </a:lnTo>
                    <a:lnTo>
                      <a:pt x="273549" y="46158"/>
                    </a:lnTo>
                    <a:lnTo>
                      <a:pt x="296528" y="46158"/>
                    </a:lnTo>
                    <a:lnTo>
                      <a:pt x="296528" y="22979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object 56">
                <a:extLst>
                  <a:ext uri="{FF2B5EF4-FFF2-40B4-BE49-F238E27FC236}">
                    <a16:creationId xmlns:a16="http://schemas.microsoft.com/office/drawing/2014/main" id="{88AAB2B2-761F-4181-BC0C-3E78041E640D}"/>
                  </a:ext>
                </a:extLst>
              </p:cNvPr>
              <p:cNvSpPr/>
              <p:nvPr/>
            </p:nvSpPr>
            <p:spPr>
              <a:xfrm>
                <a:off x="3433085" y="1318467"/>
                <a:ext cx="64706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647064" h="523240">
                    <a:moveTo>
                      <a:pt x="273543" y="0"/>
                    </a:moveTo>
                    <a:lnTo>
                      <a:pt x="0" y="0"/>
                    </a:lnTo>
                    <a:lnTo>
                      <a:pt x="93807" y="522624"/>
                    </a:lnTo>
                    <a:lnTo>
                      <a:pt x="179742" y="522624"/>
                    </a:lnTo>
                    <a:lnTo>
                      <a:pt x="226651" y="261315"/>
                    </a:lnTo>
                    <a:lnTo>
                      <a:pt x="599711" y="261315"/>
                    </a:lnTo>
                    <a:lnTo>
                      <a:pt x="613353" y="185315"/>
                    </a:lnTo>
                    <a:lnTo>
                      <a:pt x="240298" y="185315"/>
                    </a:lnTo>
                    <a:lnTo>
                      <a:pt x="273543" y="0"/>
                    </a:lnTo>
                    <a:close/>
                  </a:path>
                  <a:path w="647064" h="523240">
                    <a:moveTo>
                      <a:pt x="599711" y="261315"/>
                    </a:moveTo>
                    <a:lnTo>
                      <a:pt x="419981" y="261315"/>
                    </a:lnTo>
                    <a:lnTo>
                      <a:pt x="466873" y="522624"/>
                    </a:lnTo>
                    <a:lnTo>
                      <a:pt x="552808" y="522624"/>
                    </a:lnTo>
                    <a:lnTo>
                      <a:pt x="599711" y="261315"/>
                    </a:lnTo>
                    <a:close/>
                  </a:path>
                  <a:path w="647064" h="523240">
                    <a:moveTo>
                      <a:pt x="646615" y="0"/>
                    </a:moveTo>
                    <a:lnTo>
                      <a:pt x="373066" y="0"/>
                    </a:lnTo>
                    <a:lnTo>
                      <a:pt x="406335" y="185315"/>
                    </a:lnTo>
                    <a:lnTo>
                      <a:pt x="613353" y="185315"/>
                    </a:lnTo>
                    <a:lnTo>
                      <a:pt x="646615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object 57">
                <a:extLst>
                  <a:ext uri="{FF2B5EF4-FFF2-40B4-BE49-F238E27FC236}">
                    <a16:creationId xmlns:a16="http://schemas.microsoft.com/office/drawing/2014/main" id="{2C4F52DF-CB30-4759-BD4C-07410C358724}"/>
                  </a:ext>
                </a:extLst>
              </p:cNvPr>
              <p:cNvSpPr/>
              <p:nvPr/>
            </p:nvSpPr>
            <p:spPr>
              <a:xfrm>
                <a:off x="3421168" y="1306963"/>
                <a:ext cx="670560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670560" h="546100">
                    <a:moveTo>
                      <a:pt x="288874" y="0"/>
                    </a:moveTo>
                    <a:lnTo>
                      <a:pt x="8522" y="0"/>
                    </a:lnTo>
                    <a:lnTo>
                      <a:pt x="5295" y="1507"/>
                    </a:lnTo>
                    <a:lnTo>
                      <a:pt x="927" y="6743"/>
                    </a:lnTo>
                    <a:lnTo>
                      <a:pt x="0" y="10183"/>
                    </a:lnTo>
                    <a:lnTo>
                      <a:pt x="608" y="13528"/>
                    </a:lnTo>
                    <a:lnTo>
                      <a:pt x="94416" y="536159"/>
                    </a:lnTo>
                    <a:lnTo>
                      <a:pt x="95385" y="541638"/>
                    </a:lnTo>
                    <a:lnTo>
                      <a:pt x="100172" y="545633"/>
                    </a:lnTo>
                    <a:lnTo>
                      <a:pt x="197224" y="545633"/>
                    </a:lnTo>
                    <a:lnTo>
                      <a:pt x="201988" y="541638"/>
                    </a:lnTo>
                    <a:lnTo>
                      <a:pt x="202981" y="536159"/>
                    </a:lnTo>
                    <a:lnTo>
                      <a:pt x="205409" y="522630"/>
                    </a:lnTo>
                    <a:lnTo>
                      <a:pt x="115344" y="522630"/>
                    </a:lnTo>
                    <a:lnTo>
                      <a:pt x="25668" y="23002"/>
                    </a:lnTo>
                    <a:lnTo>
                      <a:pt x="295079" y="23002"/>
                    </a:lnTo>
                    <a:lnTo>
                      <a:pt x="297379" y="10183"/>
                    </a:lnTo>
                    <a:lnTo>
                      <a:pt x="296469" y="6743"/>
                    </a:lnTo>
                    <a:lnTo>
                      <a:pt x="292095" y="1507"/>
                    </a:lnTo>
                    <a:lnTo>
                      <a:pt x="288874" y="0"/>
                    </a:lnTo>
                    <a:close/>
                  </a:path>
                  <a:path w="670560" h="546100">
                    <a:moveTo>
                      <a:pt x="445631" y="284306"/>
                    </a:moveTo>
                    <a:lnTo>
                      <a:pt x="422274" y="284306"/>
                    </a:lnTo>
                    <a:lnTo>
                      <a:pt x="467488" y="536159"/>
                    </a:lnTo>
                    <a:lnTo>
                      <a:pt x="468457" y="541638"/>
                    </a:lnTo>
                    <a:lnTo>
                      <a:pt x="473244" y="545633"/>
                    </a:lnTo>
                    <a:lnTo>
                      <a:pt x="570291" y="545633"/>
                    </a:lnTo>
                    <a:lnTo>
                      <a:pt x="575060" y="541638"/>
                    </a:lnTo>
                    <a:lnTo>
                      <a:pt x="578472" y="522630"/>
                    </a:lnTo>
                    <a:lnTo>
                      <a:pt x="488410" y="522630"/>
                    </a:lnTo>
                    <a:lnTo>
                      <a:pt x="445631" y="284306"/>
                    </a:lnTo>
                    <a:close/>
                  </a:path>
                  <a:path w="670560" h="546100">
                    <a:moveTo>
                      <a:pt x="437464" y="261327"/>
                    </a:moveTo>
                    <a:lnTo>
                      <a:pt x="232999" y="261327"/>
                    </a:lnTo>
                    <a:lnTo>
                      <a:pt x="228235" y="265298"/>
                    </a:lnTo>
                    <a:lnTo>
                      <a:pt x="227242" y="270777"/>
                    </a:lnTo>
                    <a:lnTo>
                      <a:pt x="182053" y="522630"/>
                    </a:lnTo>
                    <a:lnTo>
                      <a:pt x="205409" y="522630"/>
                    </a:lnTo>
                    <a:lnTo>
                      <a:pt x="248188" y="284306"/>
                    </a:lnTo>
                    <a:lnTo>
                      <a:pt x="445631" y="284306"/>
                    </a:lnTo>
                    <a:lnTo>
                      <a:pt x="442227" y="265298"/>
                    </a:lnTo>
                    <a:lnTo>
                      <a:pt x="437464" y="261327"/>
                    </a:lnTo>
                    <a:close/>
                  </a:path>
                  <a:path w="670560" h="546100">
                    <a:moveTo>
                      <a:pt x="668154" y="23002"/>
                    </a:moveTo>
                    <a:lnTo>
                      <a:pt x="644795" y="23002"/>
                    </a:lnTo>
                    <a:lnTo>
                      <a:pt x="555125" y="522630"/>
                    </a:lnTo>
                    <a:lnTo>
                      <a:pt x="578472" y="522630"/>
                    </a:lnTo>
                    <a:lnTo>
                      <a:pt x="668154" y="23002"/>
                    </a:lnTo>
                    <a:close/>
                  </a:path>
                  <a:path w="670560" h="546100">
                    <a:moveTo>
                      <a:pt x="295079" y="23002"/>
                    </a:moveTo>
                    <a:lnTo>
                      <a:pt x="271723" y="23002"/>
                    </a:lnTo>
                    <a:lnTo>
                      <a:pt x="240298" y="198134"/>
                    </a:lnTo>
                    <a:lnTo>
                      <a:pt x="241208" y="201574"/>
                    </a:lnTo>
                    <a:lnTo>
                      <a:pt x="245582" y="206799"/>
                    </a:lnTo>
                    <a:lnTo>
                      <a:pt x="248803" y="208324"/>
                    </a:lnTo>
                    <a:lnTo>
                      <a:pt x="421660" y="208324"/>
                    </a:lnTo>
                    <a:lnTo>
                      <a:pt x="424887" y="206799"/>
                    </a:lnTo>
                    <a:lnTo>
                      <a:pt x="429254" y="201574"/>
                    </a:lnTo>
                    <a:lnTo>
                      <a:pt x="430165" y="198134"/>
                    </a:lnTo>
                    <a:lnTo>
                      <a:pt x="429574" y="194795"/>
                    </a:lnTo>
                    <a:lnTo>
                      <a:pt x="427872" y="185315"/>
                    </a:lnTo>
                    <a:lnTo>
                      <a:pt x="265949" y="185315"/>
                    </a:lnTo>
                    <a:lnTo>
                      <a:pt x="295079" y="23002"/>
                    </a:lnTo>
                    <a:close/>
                  </a:path>
                  <a:path w="670560" h="546100">
                    <a:moveTo>
                      <a:pt x="661947" y="0"/>
                    </a:moveTo>
                    <a:lnTo>
                      <a:pt x="381588" y="0"/>
                    </a:lnTo>
                    <a:lnTo>
                      <a:pt x="378350" y="1507"/>
                    </a:lnTo>
                    <a:lnTo>
                      <a:pt x="376175" y="4137"/>
                    </a:lnTo>
                    <a:lnTo>
                      <a:pt x="374000" y="6743"/>
                    </a:lnTo>
                    <a:lnTo>
                      <a:pt x="373066" y="10183"/>
                    </a:lnTo>
                    <a:lnTo>
                      <a:pt x="373680" y="13528"/>
                    </a:lnTo>
                    <a:lnTo>
                      <a:pt x="404514" y="185315"/>
                    </a:lnTo>
                    <a:lnTo>
                      <a:pt x="427872" y="185315"/>
                    </a:lnTo>
                    <a:lnTo>
                      <a:pt x="398740" y="23002"/>
                    </a:lnTo>
                    <a:lnTo>
                      <a:pt x="668154" y="23002"/>
                    </a:lnTo>
                    <a:lnTo>
                      <a:pt x="669854" y="13528"/>
                    </a:lnTo>
                    <a:lnTo>
                      <a:pt x="670445" y="10183"/>
                    </a:lnTo>
                    <a:lnTo>
                      <a:pt x="669535" y="6743"/>
                    </a:lnTo>
                    <a:lnTo>
                      <a:pt x="665168" y="1507"/>
                    </a:lnTo>
                    <a:lnTo>
                      <a:pt x="6619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object 159">
                <a:extLst>
                  <a:ext uri="{FF2B5EF4-FFF2-40B4-BE49-F238E27FC236}">
                    <a16:creationId xmlns:a16="http://schemas.microsoft.com/office/drawing/2014/main" id="{79ADA294-FD74-4355-8E0E-1BF4A8B2BB86}"/>
                  </a:ext>
                </a:extLst>
              </p:cNvPr>
              <p:cNvSpPr txBox="1"/>
              <p:nvPr/>
            </p:nvSpPr>
            <p:spPr>
              <a:xfrm>
                <a:off x="3318748" y="1951899"/>
                <a:ext cx="812800" cy="38354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75565" marR="5080" indent="-63500">
                  <a:lnSpc>
                    <a:spcPts val="151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Agente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s</a:t>
                </a:r>
                <a:r>
                  <a:rPr sz="1300" b="1" spc="2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de vigilanci</a:t>
                </a:r>
                <a:r>
                  <a:rPr sz="1300" b="1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7" name="Grupo 6"/>
          <p:cNvGrpSpPr/>
          <p:nvPr/>
        </p:nvGrpSpPr>
        <p:grpSpPr>
          <a:xfrm>
            <a:off x="10213971" y="2267734"/>
            <a:ext cx="1548000" cy="1781985"/>
            <a:chOff x="8804182" y="1159651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5" name="Rectángulo 104">
              <a:extLst>
                <a:ext uri="{FF2B5EF4-FFF2-40B4-BE49-F238E27FC236}">
                  <a16:creationId xmlns:a16="http://schemas.microsoft.com/office/drawing/2014/main" id="{6EC79467-9DF7-4750-BF5C-719DE876C8F4}"/>
                </a:ext>
              </a:extLst>
            </p:cNvPr>
            <p:cNvSpPr/>
            <p:nvPr/>
          </p:nvSpPr>
          <p:spPr>
            <a:xfrm>
              <a:off x="8804182" y="1159651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1" name="Grupo 110">
              <a:extLst>
                <a:ext uri="{FF2B5EF4-FFF2-40B4-BE49-F238E27FC236}">
                  <a16:creationId xmlns:a16="http://schemas.microsoft.com/office/drawing/2014/main" id="{4310E9CA-FF6B-4101-9F49-43B65597CD1A}"/>
                </a:ext>
              </a:extLst>
            </p:cNvPr>
            <p:cNvGrpSpPr/>
            <p:nvPr/>
          </p:nvGrpSpPr>
          <p:grpSpPr>
            <a:xfrm>
              <a:off x="9109265" y="1514049"/>
              <a:ext cx="1024890" cy="1396010"/>
              <a:chOff x="7134181" y="1100553"/>
              <a:chExt cx="1024890" cy="1396010"/>
            </a:xfrm>
            <a:grpFill/>
          </p:grpSpPr>
          <p:sp>
            <p:nvSpPr>
              <p:cNvPr id="135" name="object 78">
                <a:extLst>
                  <a:ext uri="{FF2B5EF4-FFF2-40B4-BE49-F238E27FC236}">
                    <a16:creationId xmlns:a16="http://schemas.microsoft.com/office/drawing/2014/main" id="{36BAF2E4-C523-4DFE-9114-5269E571F4C9}"/>
                  </a:ext>
                </a:extLst>
              </p:cNvPr>
              <p:cNvSpPr/>
              <p:nvPr/>
            </p:nvSpPr>
            <p:spPr>
              <a:xfrm>
                <a:off x="7216114" y="1100553"/>
                <a:ext cx="892175" cy="617220"/>
              </a:xfrm>
              <a:custGeom>
                <a:avLst/>
                <a:gdLst/>
                <a:ahLst/>
                <a:cxnLst/>
                <a:rect l="l" t="t" r="r" b="b"/>
                <a:pathLst>
                  <a:path w="892175" h="617220">
                    <a:moveTo>
                      <a:pt x="791351" y="0"/>
                    </a:moveTo>
                    <a:lnTo>
                      <a:pt x="90763" y="409"/>
                    </a:lnTo>
                    <a:lnTo>
                      <a:pt x="48727" y="12864"/>
                    </a:lnTo>
                    <a:lnTo>
                      <a:pt x="17299" y="39585"/>
                    </a:lnTo>
                    <a:lnTo>
                      <a:pt x="1168" y="76360"/>
                    </a:lnTo>
                    <a:lnTo>
                      <a:pt x="0" y="90125"/>
                    </a:lnTo>
                    <a:lnTo>
                      <a:pt x="457" y="535383"/>
                    </a:lnTo>
                    <a:lnTo>
                      <a:pt x="14330" y="573127"/>
                    </a:lnTo>
                    <a:lnTo>
                      <a:pt x="44086" y="601353"/>
                    </a:lnTo>
                    <a:lnTo>
                      <a:pt x="85038" y="615843"/>
                    </a:lnTo>
                    <a:lnTo>
                      <a:pt x="100367" y="616893"/>
                    </a:lnTo>
                    <a:lnTo>
                      <a:pt x="791351" y="616893"/>
                    </a:lnTo>
                    <a:lnTo>
                      <a:pt x="829958" y="609960"/>
                    </a:lnTo>
                    <a:lnTo>
                      <a:pt x="859528" y="592543"/>
                    </a:lnTo>
                    <a:lnTo>
                      <a:pt x="791351" y="592543"/>
                    </a:lnTo>
                    <a:lnTo>
                      <a:pt x="86142" y="591388"/>
                    </a:lnTo>
                    <a:lnTo>
                      <a:pt x="47054" y="573623"/>
                    </a:lnTo>
                    <a:lnTo>
                      <a:pt x="25906" y="540125"/>
                    </a:lnTo>
                    <a:lnTo>
                      <a:pt x="24326" y="526744"/>
                    </a:lnTo>
                    <a:lnTo>
                      <a:pt x="25661" y="77814"/>
                    </a:lnTo>
                    <a:lnTo>
                      <a:pt x="46199" y="43992"/>
                    </a:lnTo>
                    <a:lnTo>
                      <a:pt x="84909" y="25687"/>
                    </a:lnTo>
                    <a:lnTo>
                      <a:pt x="100367" y="24320"/>
                    </a:lnTo>
                    <a:lnTo>
                      <a:pt x="859777" y="24320"/>
                    </a:lnTo>
                    <a:lnTo>
                      <a:pt x="859037" y="23619"/>
                    </a:lnTo>
                    <a:lnTo>
                      <a:pt x="847640" y="15532"/>
                    </a:lnTo>
                    <a:lnTo>
                      <a:pt x="834999" y="8970"/>
                    </a:lnTo>
                    <a:lnTo>
                      <a:pt x="821288" y="4090"/>
                    </a:lnTo>
                    <a:lnTo>
                      <a:pt x="806681" y="1048"/>
                    </a:lnTo>
                    <a:lnTo>
                      <a:pt x="791351" y="0"/>
                    </a:lnTo>
                    <a:close/>
                  </a:path>
                  <a:path w="892175" h="617220">
                    <a:moveTo>
                      <a:pt x="859777" y="24320"/>
                    </a:moveTo>
                    <a:lnTo>
                      <a:pt x="100367" y="24320"/>
                    </a:lnTo>
                    <a:lnTo>
                      <a:pt x="805586" y="25477"/>
                    </a:lnTo>
                    <a:lnTo>
                      <a:pt x="820077" y="29197"/>
                    </a:lnTo>
                    <a:lnTo>
                      <a:pt x="854137" y="53041"/>
                    </a:lnTo>
                    <a:lnTo>
                      <a:pt x="867398" y="90125"/>
                    </a:lnTo>
                    <a:lnTo>
                      <a:pt x="866063" y="539061"/>
                    </a:lnTo>
                    <a:lnTo>
                      <a:pt x="845522" y="572883"/>
                    </a:lnTo>
                    <a:lnTo>
                      <a:pt x="806810" y="591177"/>
                    </a:lnTo>
                    <a:lnTo>
                      <a:pt x="791351" y="592543"/>
                    </a:lnTo>
                    <a:lnTo>
                      <a:pt x="859528" y="592543"/>
                    </a:lnTo>
                    <a:lnTo>
                      <a:pt x="887186" y="553620"/>
                    </a:lnTo>
                    <a:lnTo>
                      <a:pt x="891743" y="526744"/>
                    </a:lnTo>
                    <a:lnTo>
                      <a:pt x="891285" y="81484"/>
                    </a:lnTo>
                    <a:lnTo>
                      <a:pt x="888713" y="68107"/>
                    </a:lnTo>
                    <a:lnTo>
                      <a:pt x="884028" y="55476"/>
                    </a:lnTo>
                    <a:lnTo>
                      <a:pt x="877405" y="43747"/>
                    </a:lnTo>
                    <a:lnTo>
                      <a:pt x="869016" y="33076"/>
                    </a:lnTo>
                    <a:lnTo>
                      <a:pt x="859777" y="2432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object 79">
                <a:extLst>
                  <a:ext uri="{FF2B5EF4-FFF2-40B4-BE49-F238E27FC236}">
                    <a16:creationId xmlns:a16="http://schemas.microsoft.com/office/drawing/2014/main" id="{D4505FD9-B494-48B2-B938-B001293EFC2C}"/>
                  </a:ext>
                </a:extLst>
              </p:cNvPr>
              <p:cNvSpPr/>
              <p:nvPr/>
            </p:nvSpPr>
            <p:spPr>
              <a:xfrm>
                <a:off x="7376253" y="1266345"/>
                <a:ext cx="156210" cy="154305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154304">
                    <a:moveTo>
                      <a:pt x="64946" y="0"/>
                    </a:moveTo>
                    <a:lnTo>
                      <a:pt x="28152" y="17174"/>
                    </a:lnTo>
                    <a:lnTo>
                      <a:pt x="4919" y="51286"/>
                    </a:lnTo>
                    <a:lnTo>
                      <a:pt x="0" y="80860"/>
                    </a:lnTo>
                    <a:lnTo>
                      <a:pt x="1867" y="94250"/>
                    </a:lnTo>
                    <a:lnTo>
                      <a:pt x="20564" y="128614"/>
                    </a:lnTo>
                    <a:lnTo>
                      <a:pt x="56268" y="149959"/>
                    </a:lnTo>
                    <a:lnTo>
                      <a:pt x="87844" y="154221"/>
                    </a:lnTo>
                    <a:lnTo>
                      <a:pt x="101774" y="151120"/>
                    </a:lnTo>
                    <a:lnTo>
                      <a:pt x="136216" y="128598"/>
                    </a:lnTo>
                    <a:lnTo>
                      <a:pt x="154481" y="91405"/>
                    </a:lnTo>
                    <a:lnTo>
                      <a:pt x="155830" y="76892"/>
                    </a:lnTo>
                    <a:lnTo>
                      <a:pt x="155559" y="70373"/>
                    </a:lnTo>
                    <a:lnTo>
                      <a:pt x="142386" y="34123"/>
                    </a:lnTo>
                    <a:lnTo>
                      <a:pt x="111306" y="8904"/>
                    </a:lnTo>
                    <a:lnTo>
                      <a:pt x="64946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bject 80">
                <a:extLst>
                  <a:ext uri="{FF2B5EF4-FFF2-40B4-BE49-F238E27FC236}">
                    <a16:creationId xmlns:a16="http://schemas.microsoft.com/office/drawing/2014/main" id="{7FB7B6C8-9976-47ED-8E14-65B2AC3AE7D2}"/>
                  </a:ext>
                </a:extLst>
              </p:cNvPr>
              <p:cNvSpPr/>
              <p:nvPr/>
            </p:nvSpPr>
            <p:spPr>
              <a:xfrm>
                <a:off x="7536481" y="1271670"/>
                <a:ext cx="352425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352425" h="255904">
                    <a:moveTo>
                      <a:pt x="337888" y="0"/>
                    </a:moveTo>
                    <a:lnTo>
                      <a:pt x="0" y="235812"/>
                    </a:lnTo>
                    <a:lnTo>
                      <a:pt x="13942" y="255765"/>
                    </a:lnTo>
                    <a:lnTo>
                      <a:pt x="351807" y="19958"/>
                    </a:lnTo>
                    <a:lnTo>
                      <a:pt x="337888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object 81">
                <a:extLst>
                  <a:ext uri="{FF2B5EF4-FFF2-40B4-BE49-F238E27FC236}">
                    <a16:creationId xmlns:a16="http://schemas.microsoft.com/office/drawing/2014/main" id="{AE20D300-33B1-4C68-8E3E-7E9B901CDBD6}"/>
                  </a:ext>
                </a:extLst>
              </p:cNvPr>
              <p:cNvSpPr/>
              <p:nvPr/>
            </p:nvSpPr>
            <p:spPr>
              <a:xfrm>
                <a:off x="7364774" y="1425338"/>
                <a:ext cx="345440" cy="415290"/>
              </a:xfrm>
              <a:custGeom>
                <a:avLst/>
                <a:gdLst/>
                <a:ahLst/>
                <a:cxnLst/>
                <a:rect l="l" t="t" r="r" b="b"/>
                <a:pathLst>
                  <a:path w="345439" h="415290">
                    <a:moveTo>
                      <a:pt x="77985" y="31088"/>
                    </a:moveTo>
                    <a:lnTo>
                      <a:pt x="37364" y="42485"/>
                    </a:lnTo>
                    <a:lnTo>
                      <a:pt x="9209" y="72263"/>
                    </a:lnTo>
                    <a:lnTo>
                      <a:pt x="0" y="337108"/>
                    </a:lnTo>
                    <a:lnTo>
                      <a:pt x="1347" y="351623"/>
                    </a:lnTo>
                    <a:lnTo>
                      <a:pt x="19606" y="388820"/>
                    </a:lnTo>
                    <a:lnTo>
                      <a:pt x="54041" y="411350"/>
                    </a:lnTo>
                    <a:lnTo>
                      <a:pt x="100710" y="415094"/>
                    </a:lnTo>
                    <a:lnTo>
                      <a:pt x="115221" y="413746"/>
                    </a:lnTo>
                    <a:lnTo>
                      <a:pt x="152410" y="395482"/>
                    </a:lnTo>
                    <a:lnTo>
                      <a:pt x="174933" y="361038"/>
                    </a:lnTo>
                    <a:lnTo>
                      <a:pt x="178672" y="151751"/>
                    </a:lnTo>
                    <a:lnTo>
                      <a:pt x="181030" y="151036"/>
                    </a:lnTo>
                    <a:lnTo>
                      <a:pt x="183341" y="150091"/>
                    </a:lnTo>
                    <a:lnTo>
                      <a:pt x="263118" y="94570"/>
                    </a:lnTo>
                    <a:lnTo>
                      <a:pt x="177289" y="94570"/>
                    </a:lnTo>
                    <a:lnTo>
                      <a:pt x="173506" y="81199"/>
                    </a:lnTo>
                    <a:lnTo>
                      <a:pt x="149865" y="48557"/>
                    </a:lnTo>
                    <a:lnTo>
                      <a:pt x="112619" y="31992"/>
                    </a:lnTo>
                    <a:lnTo>
                      <a:pt x="77985" y="31088"/>
                    </a:lnTo>
                    <a:close/>
                  </a:path>
                  <a:path w="345439" h="415290">
                    <a:moveTo>
                      <a:pt x="320204" y="0"/>
                    </a:moveTo>
                    <a:lnTo>
                      <a:pt x="308738" y="3212"/>
                    </a:lnTo>
                    <a:lnTo>
                      <a:pt x="177289" y="94570"/>
                    </a:lnTo>
                    <a:lnTo>
                      <a:pt x="263118" y="94570"/>
                    </a:lnTo>
                    <a:lnTo>
                      <a:pt x="335140" y="44457"/>
                    </a:lnTo>
                    <a:lnTo>
                      <a:pt x="342947" y="35305"/>
                    </a:lnTo>
                    <a:lnTo>
                      <a:pt x="345319" y="23797"/>
                    </a:lnTo>
                    <a:lnTo>
                      <a:pt x="341875" y="12173"/>
                    </a:lnTo>
                    <a:lnTo>
                      <a:pt x="340873" y="10615"/>
                    </a:lnTo>
                    <a:lnTo>
                      <a:pt x="331655" y="2608"/>
                    </a:lnTo>
                    <a:lnTo>
                      <a:pt x="32020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object 82">
                <a:extLst>
                  <a:ext uri="{FF2B5EF4-FFF2-40B4-BE49-F238E27FC236}">
                    <a16:creationId xmlns:a16="http://schemas.microsoft.com/office/drawing/2014/main" id="{043554A9-F8A2-40E9-8E93-89510357FAA0}"/>
                  </a:ext>
                </a:extLst>
              </p:cNvPr>
              <p:cNvSpPr/>
              <p:nvPr/>
            </p:nvSpPr>
            <p:spPr>
              <a:xfrm>
                <a:off x="7352612" y="1413147"/>
                <a:ext cx="369570" cy="440055"/>
              </a:xfrm>
              <a:custGeom>
                <a:avLst/>
                <a:gdLst/>
                <a:ahLst/>
                <a:cxnLst/>
                <a:rect l="l" t="t" r="r" b="b"/>
                <a:pathLst>
                  <a:path w="369570" h="440054">
                    <a:moveTo>
                      <a:pt x="112873" y="31111"/>
                    </a:moveTo>
                    <a:lnTo>
                      <a:pt x="61279" y="35845"/>
                    </a:lnTo>
                    <a:lnTo>
                      <a:pt x="26247" y="57718"/>
                    </a:lnTo>
                    <a:lnTo>
                      <a:pt x="4569" y="92882"/>
                    </a:lnTo>
                    <a:lnTo>
                      <a:pt x="0" y="121242"/>
                    </a:lnTo>
                    <a:lnTo>
                      <a:pt x="1" y="349859"/>
                    </a:lnTo>
                    <a:lnTo>
                      <a:pt x="10243" y="391015"/>
                    </a:lnTo>
                    <a:lnTo>
                      <a:pt x="37100" y="422153"/>
                    </a:lnTo>
                    <a:lnTo>
                      <a:pt x="75582" y="438276"/>
                    </a:lnTo>
                    <a:lnTo>
                      <a:pt x="90131" y="439450"/>
                    </a:lnTo>
                    <a:lnTo>
                      <a:pt x="113431" y="439448"/>
                    </a:lnTo>
                    <a:lnTo>
                      <a:pt x="154584" y="429201"/>
                    </a:lnTo>
                    <a:lnTo>
                      <a:pt x="174124" y="415105"/>
                    </a:lnTo>
                    <a:lnTo>
                      <a:pt x="112873" y="415105"/>
                    </a:lnTo>
                    <a:lnTo>
                      <a:pt x="85325" y="414932"/>
                    </a:lnTo>
                    <a:lnTo>
                      <a:pt x="47034" y="398983"/>
                    </a:lnTo>
                    <a:lnTo>
                      <a:pt x="25941" y="363726"/>
                    </a:lnTo>
                    <a:lnTo>
                      <a:pt x="24350" y="349301"/>
                    </a:lnTo>
                    <a:lnTo>
                      <a:pt x="24522" y="116455"/>
                    </a:lnTo>
                    <a:lnTo>
                      <a:pt x="40462" y="78153"/>
                    </a:lnTo>
                    <a:lnTo>
                      <a:pt x="75710" y="57053"/>
                    </a:lnTo>
                    <a:lnTo>
                      <a:pt x="90131" y="55461"/>
                    </a:lnTo>
                    <a:lnTo>
                      <a:pt x="174444" y="55461"/>
                    </a:lnTo>
                    <a:lnTo>
                      <a:pt x="174261" y="55264"/>
                    </a:lnTo>
                    <a:lnTo>
                      <a:pt x="163902" y="46960"/>
                    </a:lnTo>
                    <a:lnTo>
                      <a:pt x="152407" y="40246"/>
                    </a:lnTo>
                    <a:lnTo>
                      <a:pt x="139952" y="35269"/>
                    </a:lnTo>
                    <a:lnTo>
                      <a:pt x="126715" y="32175"/>
                    </a:lnTo>
                    <a:lnTo>
                      <a:pt x="112873" y="31111"/>
                    </a:lnTo>
                    <a:close/>
                  </a:path>
                  <a:path w="369570" h="440054">
                    <a:moveTo>
                      <a:pt x="365836" y="22766"/>
                    </a:moveTo>
                    <a:lnTo>
                      <a:pt x="331499" y="22766"/>
                    </a:lnTo>
                    <a:lnTo>
                      <a:pt x="339289" y="24385"/>
                    </a:lnTo>
                    <a:lnTo>
                      <a:pt x="343048" y="29752"/>
                    </a:lnTo>
                    <a:lnTo>
                      <a:pt x="344951" y="32500"/>
                    </a:lnTo>
                    <a:lnTo>
                      <a:pt x="345701" y="35780"/>
                    </a:lnTo>
                    <a:lnTo>
                      <a:pt x="345146" y="39025"/>
                    </a:lnTo>
                    <a:lnTo>
                      <a:pt x="344632" y="42169"/>
                    </a:lnTo>
                    <a:lnTo>
                      <a:pt x="342912" y="44876"/>
                    </a:lnTo>
                    <a:lnTo>
                      <a:pt x="190658" y="150811"/>
                    </a:lnTo>
                    <a:lnTo>
                      <a:pt x="189848" y="151384"/>
                    </a:lnTo>
                    <a:lnTo>
                      <a:pt x="188761" y="151857"/>
                    </a:lnTo>
                    <a:lnTo>
                      <a:pt x="187336" y="152271"/>
                    </a:lnTo>
                    <a:lnTo>
                      <a:pt x="178678" y="154889"/>
                    </a:lnTo>
                    <a:lnTo>
                      <a:pt x="178503" y="354127"/>
                    </a:lnTo>
                    <a:lnTo>
                      <a:pt x="162541" y="392422"/>
                    </a:lnTo>
                    <a:lnTo>
                      <a:pt x="127289" y="413514"/>
                    </a:lnTo>
                    <a:lnTo>
                      <a:pt x="112873" y="415105"/>
                    </a:lnTo>
                    <a:lnTo>
                      <a:pt x="174124" y="415105"/>
                    </a:lnTo>
                    <a:lnTo>
                      <a:pt x="198435" y="377660"/>
                    </a:lnTo>
                    <a:lnTo>
                      <a:pt x="203004" y="171798"/>
                    </a:lnTo>
                    <a:lnTo>
                      <a:pt x="203536" y="171479"/>
                    </a:lnTo>
                    <a:lnTo>
                      <a:pt x="360662" y="60701"/>
                    </a:lnTo>
                    <a:lnTo>
                      <a:pt x="369362" y="33713"/>
                    </a:lnTo>
                    <a:lnTo>
                      <a:pt x="365836" y="22766"/>
                    </a:lnTo>
                    <a:close/>
                  </a:path>
                  <a:path w="369570" h="440054">
                    <a:moveTo>
                      <a:pt x="174444" y="55461"/>
                    </a:moveTo>
                    <a:lnTo>
                      <a:pt x="90131" y="55461"/>
                    </a:lnTo>
                    <a:lnTo>
                      <a:pt x="121478" y="56023"/>
                    </a:lnTo>
                    <a:lnTo>
                      <a:pt x="134921" y="59263"/>
                    </a:lnTo>
                    <a:lnTo>
                      <a:pt x="166798" y="83572"/>
                    </a:lnTo>
                    <a:lnTo>
                      <a:pt x="180971" y="127495"/>
                    </a:lnTo>
                    <a:lnTo>
                      <a:pt x="254910" y="76053"/>
                    </a:lnTo>
                    <a:lnTo>
                      <a:pt x="190859" y="76053"/>
                    </a:lnTo>
                    <a:lnTo>
                      <a:pt x="183305" y="65010"/>
                    </a:lnTo>
                    <a:lnTo>
                      <a:pt x="174444" y="55461"/>
                    </a:lnTo>
                    <a:close/>
                  </a:path>
                  <a:path w="369570" h="440054">
                    <a:moveTo>
                      <a:pt x="332847" y="0"/>
                    </a:moveTo>
                    <a:lnTo>
                      <a:pt x="325488" y="0"/>
                    </a:lnTo>
                    <a:lnTo>
                      <a:pt x="318408" y="2216"/>
                    </a:lnTo>
                    <a:lnTo>
                      <a:pt x="312356" y="6430"/>
                    </a:lnTo>
                    <a:lnTo>
                      <a:pt x="190859" y="76053"/>
                    </a:lnTo>
                    <a:lnTo>
                      <a:pt x="254910" y="76053"/>
                    </a:lnTo>
                    <a:lnTo>
                      <a:pt x="331499" y="22766"/>
                    </a:lnTo>
                    <a:lnTo>
                      <a:pt x="365836" y="22766"/>
                    </a:lnTo>
                    <a:lnTo>
                      <a:pt x="365775" y="22579"/>
                    </a:lnTo>
                    <a:lnTo>
                      <a:pt x="356957" y="9076"/>
                    </a:lnTo>
                    <a:lnTo>
                      <a:pt x="345771" y="2370"/>
                    </a:lnTo>
                    <a:lnTo>
                      <a:pt x="332847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object 156">
                <a:extLst>
                  <a:ext uri="{FF2B5EF4-FFF2-40B4-BE49-F238E27FC236}">
                    <a16:creationId xmlns:a16="http://schemas.microsoft.com/office/drawing/2014/main" id="{D074E951-D0CF-4F48-A79D-C8AE90EC1D06}"/>
                  </a:ext>
                </a:extLst>
              </p:cNvPr>
              <p:cNvSpPr txBox="1"/>
              <p:nvPr/>
            </p:nvSpPr>
            <p:spPr>
              <a:xfrm>
                <a:off x="7134181" y="1951733"/>
                <a:ext cx="1024890" cy="54483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9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Universidades Institutos Colegios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6" name="Grupo 5"/>
          <p:cNvGrpSpPr/>
          <p:nvPr/>
        </p:nvGrpSpPr>
        <p:grpSpPr>
          <a:xfrm>
            <a:off x="7293737" y="4568416"/>
            <a:ext cx="1548000" cy="1781985"/>
            <a:chOff x="10416581" y="2977053"/>
            <a:chExt cx="1548000" cy="178198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7" name="Rectángulo 106">
              <a:extLst>
                <a:ext uri="{FF2B5EF4-FFF2-40B4-BE49-F238E27FC236}">
                  <a16:creationId xmlns:a16="http://schemas.microsoft.com/office/drawing/2014/main" id="{A62B07E2-59D2-4AD3-9B50-9A741A787FDE}"/>
                </a:ext>
              </a:extLst>
            </p:cNvPr>
            <p:cNvSpPr/>
            <p:nvPr/>
          </p:nvSpPr>
          <p:spPr>
            <a:xfrm>
              <a:off x="10416581" y="2977053"/>
              <a:ext cx="1548000" cy="17819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12" name="Grupo 111">
              <a:extLst>
                <a:ext uri="{FF2B5EF4-FFF2-40B4-BE49-F238E27FC236}">
                  <a16:creationId xmlns:a16="http://schemas.microsoft.com/office/drawing/2014/main" id="{33E3C40E-5C4E-4A11-B417-06778A616801}"/>
                </a:ext>
              </a:extLst>
            </p:cNvPr>
            <p:cNvGrpSpPr/>
            <p:nvPr/>
          </p:nvGrpSpPr>
          <p:grpSpPr>
            <a:xfrm>
              <a:off x="10678694" y="3046096"/>
              <a:ext cx="964989" cy="1500660"/>
              <a:chOff x="10547565" y="816117"/>
              <a:chExt cx="964989" cy="1500660"/>
            </a:xfrm>
            <a:grpFill/>
          </p:grpSpPr>
          <p:sp>
            <p:nvSpPr>
              <p:cNvPr id="133" name="object 85">
                <a:extLst>
                  <a:ext uri="{FF2B5EF4-FFF2-40B4-BE49-F238E27FC236}">
                    <a16:creationId xmlns:a16="http://schemas.microsoft.com/office/drawing/2014/main" id="{5A26B59F-275B-4646-A88E-91BCC178EC17}"/>
                  </a:ext>
                </a:extLst>
              </p:cNvPr>
              <p:cNvSpPr/>
              <p:nvPr/>
            </p:nvSpPr>
            <p:spPr>
              <a:xfrm>
                <a:off x="10547565" y="816117"/>
                <a:ext cx="914592" cy="1024468"/>
              </a:xfrm>
              <a:prstGeom prst="rect">
                <a:avLst/>
              </a:prstGeom>
              <a:grpFill/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object 157">
                <a:extLst>
                  <a:ext uri="{FF2B5EF4-FFF2-40B4-BE49-F238E27FC236}">
                    <a16:creationId xmlns:a16="http://schemas.microsoft.com/office/drawing/2014/main" id="{7931AF67-0859-4777-B7E3-31B9BEF18235}"/>
                  </a:ext>
                </a:extLst>
              </p:cNvPr>
              <p:cNvSpPr txBox="1"/>
              <p:nvPr/>
            </p:nvSpPr>
            <p:spPr>
              <a:xfrm>
                <a:off x="10617204" y="1916667"/>
                <a:ext cx="895350" cy="400110"/>
              </a:xfrm>
              <a:prstGeom prst="rect">
                <a:avLst/>
              </a:prstGeom>
              <a:grpFill/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ONGs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  <a:p>
                <a:pPr algn="ctr">
                  <a:lnSpc>
                    <a:spcPct val="100000"/>
                  </a:lnSpc>
                  <a:spcBef>
                    <a:spcPts val="25"/>
                  </a:spcBef>
                </a:pPr>
                <a:r>
                  <a:rPr sz="1300" b="1" spc="10" dirty="0">
                    <a:solidFill>
                      <a:schemeClr val="bg1"/>
                    </a:solidFill>
                    <a:latin typeface="Calibri"/>
                    <a:cs typeface="Calibri"/>
                  </a:rPr>
                  <a:t>ambientales</a:t>
                </a:r>
                <a:endParaRPr sz="130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6" name="Rectángulo 15"/>
          <p:cNvSpPr/>
          <p:nvPr/>
        </p:nvSpPr>
        <p:spPr>
          <a:xfrm>
            <a:off x="7640998" y="2925328"/>
            <a:ext cx="24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 Ciencia y la Educación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583818" y="4107882"/>
            <a:ext cx="3367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los usuarios de sistemas acuáticos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7300988" y="4114158"/>
            <a:ext cx="1533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ecologistas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964409" y="2959426"/>
            <a:ext cx="340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las administraciones y los gestores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4925248" y="2441631"/>
            <a:ext cx="244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los agentes de vigilancia</a:t>
            </a:r>
          </a:p>
        </p:txBody>
      </p:sp>
      <p:sp>
        <p:nvSpPr>
          <p:cNvPr id="144" name="Triángulo isósceles 143"/>
          <p:cNvSpPr/>
          <p:nvPr/>
        </p:nvSpPr>
        <p:spPr>
          <a:xfrm rot="17265597" flipH="1" flipV="1">
            <a:off x="9732727" y="167106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5" name="Triángulo isósceles 144"/>
          <p:cNvSpPr/>
          <p:nvPr/>
        </p:nvSpPr>
        <p:spPr>
          <a:xfrm rot="14900021">
            <a:off x="1898648" y="17577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6" name="Triángulo isósceles 145"/>
          <p:cNvSpPr/>
          <p:nvPr/>
        </p:nvSpPr>
        <p:spPr>
          <a:xfrm rot="5906126" flipV="1">
            <a:off x="7292416" y="102440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7" name="Triángulo isósceles 146"/>
          <p:cNvSpPr/>
          <p:nvPr/>
        </p:nvSpPr>
        <p:spPr>
          <a:xfrm rot="13754822" flipH="1" flipV="1">
            <a:off x="10440449" y="4432668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8" name="Triángulo isósceles 147"/>
          <p:cNvSpPr/>
          <p:nvPr/>
        </p:nvSpPr>
        <p:spPr>
          <a:xfrm rot="4438507" flipH="1" flipV="1">
            <a:off x="9248754" y="5077284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9" name="Triángulo isósceles 148"/>
          <p:cNvSpPr/>
          <p:nvPr/>
        </p:nvSpPr>
        <p:spPr>
          <a:xfrm rot="15552564" flipH="1" flipV="1">
            <a:off x="4654773" y="101223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0" name="Triángulo isósceles 149"/>
          <p:cNvSpPr/>
          <p:nvPr/>
        </p:nvSpPr>
        <p:spPr>
          <a:xfrm rot="16200000" flipH="1" flipV="1">
            <a:off x="6461571" y="5572400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1" name="Triángulo isósceles 150"/>
          <p:cNvSpPr/>
          <p:nvPr/>
        </p:nvSpPr>
        <p:spPr>
          <a:xfrm rot="18089575" flipH="1" flipV="1">
            <a:off x="1941381" y="4776693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2" name="Triángulo isósceles 151"/>
          <p:cNvSpPr/>
          <p:nvPr/>
        </p:nvSpPr>
        <p:spPr>
          <a:xfrm rot="8053609" flipH="1" flipV="1">
            <a:off x="1051342" y="4157217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3" name="Triángulo isósceles 152"/>
          <p:cNvSpPr/>
          <p:nvPr/>
        </p:nvSpPr>
        <p:spPr>
          <a:xfrm rot="5707761" flipH="1" flipV="1">
            <a:off x="4489013" y="5499126"/>
            <a:ext cx="396000" cy="4680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5869900" y="1676763"/>
            <a:ext cx="5237716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Globalización de la biodiversidad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Introducción intencionada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Mascotas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Propagación involuntaria</a:t>
            </a:r>
          </a:p>
          <a:p>
            <a:pPr marL="285750" indent="-28575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s-ES" sz="2800" dirty="0"/>
              <a:t>Revisa, limpia, seca</a:t>
            </a:r>
          </a:p>
        </p:txBody>
      </p:sp>
      <p:grpSp>
        <p:nvGrpSpPr>
          <p:cNvPr id="68" name="Grupo 67"/>
          <p:cNvGrpSpPr/>
          <p:nvPr/>
        </p:nvGrpSpPr>
        <p:grpSpPr>
          <a:xfrm>
            <a:off x="2612709" y="4568416"/>
            <a:ext cx="1548000" cy="1781985"/>
            <a:chOff x="1920674" y="4820153"/>
            <a:chExt cx="1548000" cy="1781985"/>
          </a:xfrm>
        </p:grpSpPr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90F4A543-4059-4CAE-B1E3-817CBBB49D77}"/>
                </a:ext>
              </a:extLst>
            </p:cNvPr>
            <p:cNvSpPr/>
            <p:nvPr/>
          </p:nvSpPr>
          <p:spPr>
            <a:xfrm>
              <a:off x="1920674" y="4820153"/>
              <a:ext cx="1548000" cy="1781985"/>
            </a:xfrm>
            <a:prstGeom prst="rect">
              <a:avLst/>
            </a:prstGeom>
            <a:solidFill>
              <a:srgbClr val="B2C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7A3938C2-7B81-4E13-BD92-5E80A3B8867E}"/>
                </a:ext>
              </a:extLst>
            </p:cNvPr>
            <p:cNvGrpSpPr/>
            <p:nvPr/>
          </p:nvGrpSpPr>
          <p:grpSpPr>
            <a:xfrm>
              <a:off x="1992124" y="4898175"/>
              <a:ext cx="1401001" cy="1485339"/>
              <a:chOff x="4565436" y="3176953"/>
              <a:chExt cx="1401001" cy="1485339"/>
            </a:xfrm>
          </p:grpSpPr>
          <p:sp>
            <p:nvSpPr>
              <p:cNvPr id="71" name="object 126">
                <a:hlinkClick r:id="rId5"/>
                <a:extLst>
                  <a:ext uri="{FF2B5EF4-FFF2-40B4-BE49-F238E27FC236}">
                    <a16:creationId xmlns:a16="http://schemas.microsoft.com/office/drawing/2014/main" id="{86A44780-5443-4A1E-9D63-D8EE61AD0811}"/>
                  </a:ext>
                </a:extLst>
              </p:cNvPr>
              <p:cNvSpPr/>
              <p:nvPr/>
            </p:nvSpPr>
            <p:spPr>
              <a:xfrm>
                <a:off x="4716609" y="3176953"/>
                <a:ext cx="1249828" cy="86638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object 163">
                <a:extLst>
                  <a:ext uri="{FF2B5EF4-FFF2-40B4-BE49-F238E27FC236}">
                    <a16:creationId xmlns:a16="http://schemas.microsoft.com/office/drawing/2014/main" id="{12A444F3-4F1F-4B46-B990-E28447E7F2B6}"/>
                  </a:ext>
                </a:extLst>
              </p:cNvPr>
              <p:cNvSpPr txBox="1"/>
              <p:nvPr/>
            </p:nvSpPr>
            <p:spPr>
              <a:xfrm>
                <a:off x="4565436" y="4147942"/>
                <a:ext cx="1261110" cy="51435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ctr">
                  <a:lnSpc>
                    <a:spcPts val="1310"/>
                  </a:lnSpc>
                </a:pPr>
                <a:r>
                  <a:rPr lang="es-ES"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A</a:t>
                </a:r>
                <a:r>
                  <a:rPr sz="1200" b="1" spc="20" dirty="0" err="1">
                    <a:solidFill>
                      <a:schemeClr val="bg1"/>
                    </a:solidFill>
                    <a:latin typeface="Calibri"/>
                    <a:cs typeface="Calibri"/>
                  </a:rPr>
                  <a:t>sociaciones</a:t>
                </a:r>
                <a:r>
                  <a:rPr sz="1200" b="1" spc="15" dirty="0">
                    <a:solidFill>
                      <a:schemeClr val="bg1"/>
                    </a:solidFill>
                    <a:latin typeface="Calibri"/>
                    <a:cs typeface="Calibri"/>
                  </a:rPr>
                  <a:t> </a:t>
                </a:r>
                <a:r>
                  <a:rPr sz="1200" b="1" spc="20" dirty="0">
                    <a:solidFill>
                      <a:schemeClr val="bg1"/>
                    </a:solidFill>
                    <a:latin typeface="Calibri"/>
                    <a:cs typeface="Calibri"/>
                  </a:rPr>
                  <a:t>(pescadores, deportes)</a:t>
                </a:r>
                <a:endParaRPr sz="1200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31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517</Words>
  <Application>Microsoft Office PowerPoint</Application>
  <PresentationFormat>Panorámica</PresentationFormat>
  <Paragraphs>161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7" baseType="lpstr">
      <vt:lpstr>Calibri</vt:lpstr>
      <vt:lpstr>Arial</vt:lpstr>
      <vt:lpstr>Arial Narrow</vt:lpstr>
      <vt:lpstr>Broadway</vt:lpstr>
      <vt:lpstr>Bahnschrift SemiBold SemiConden</vt:lpstr>
      <vt:lpstr>Freestyle Script</vt:lpstr>
      <vt:lpstr>Calibri Light</vt:lpstr>
      <vt:lpstr>Bahnschrift Light</vt:lpstr>
      <vt:lpstr>Bahnschrift SemiLight</vt:lpstr>
      <vt:lpstr>Courier New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studIAS 2022</dc:title>
  <dc:creator>Rafael Miranda Ferreiro</dc:creator>
  <cp:lastModifiedBy>Rafael Miranda Ferreiro</cp:lastModifiedBy>
  <cp:revision>156</cp:revision>
  <dcterms:created xsi:type="dcterms:W3CDTF">2021-09-08T10:51:42Z</dcterms:created>
  <dcterms:modified xsi:type="dcterms:W3CDTF">2022-09-07T17:10:55Z</dcterms:modified>
</cp:coreProperties>
</file>