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9" r:id="rId2"/>
    <p:sldId id="571" r:id="rId3"/>
    <p:sldId id="557" r:id="rId4"/>
    <p:sldId id="331" r:id="rId5"/>
    <p:sldId id="560" r:id="rId6"/>
    <p:sldId id="559" r:id="rId7"/>
    <p:sldId id="308" r:id="rId8"/>
    <p:sldId id="508" r:id="rId9"/>
    <p:sldId id="456" r:id="rId10"/>
    <p:sldId id="322" r:id="rId11"/>
    <p:sldId id="524" r:id="rId12"/>
    <p:sldId id="512" r:id="rId13"/>
    <p:sldId id="523" r:id="rId14"/>
    <p:sldId id="522" r:id="rId15"/>
    <p:sldId id="526" r:id="rId16"/>
    <p:sldId id="525" r:id="rId17"/>
    <p:sldId id="545" r:id="rId18"/>
    <p:sldId id="546" r:id="rId19"/>
    <p:sldId id="532" r:id="rId20"/>
    <p:sldId id="332" r:id="rId21"/>
    <p:sldId id="556" r:id="rId22"/>
    <p:sldId id="561" r:id="rId23"/>
    <p:sldId id="256" r:id="rId24"/>
    <p:sldId id="549" r:id="rId25"/>
    <p:sldId id="257" r:id="rId26"/>
    <p:sldId id="550" r:id="rId27"/>
    <p:sldId id="551" r:id="rId28"/>
    <p:sldId id="552" r:id="rId29"/>
    <p:sldId id="553" r:id="rId30"/>
    <p:sldId id="528" r:id="rId31"/>
    <p:sldId id="547" r:id="rId32"/>
    <p:sldId id="564" r:id="rId33"/>
    <p:sldId id="566" r:id="rId34"/>
    <p:sldId id="575" r:id="rId35"/>
    <p:sldId id="576" r:id="rId36"/>
    <p:sldId id="577" r:id="rId37"/>
    <p:sldId id="565" r:id="rId38"/>
    <p:sldId id="574" r:id="rId39"/>
    <p:sldId id="578" r:id="rId40"/>
    <p:sldId id="567" r:id="rId41"/>
    <p:sldId id="572" r:id="rId42"/>
    <p:sldId id="568" r:id="rId43"/>
    <p:sldId id="573" r:id="rId44"/>
    <p:sldId id="586" r:id="rId45"/>
    <p:sldId id="570" r:id="rId46"/>
    <p:sldId id="569" r:id="rId47"/>
    <p:sldId id="581" r:id="rId48"/>
    <p:sldId id="579" r:id="rId49"/>
    <p:sldId id="580" r:id="rId50"/>
    <p:sldId id="582" r:id="rId51"/>
    <p:sldId id="544" r:id="rId52"/>
    <p:sldId id="562" r:id="rId53"/>
    <p:sldId id="563" r:id="rId54"/>
    <p:sldId id="583" r:id="rId55"/>
    <p:sldId id="584" r:id="rId56"/>
    <p:sldId id="585" r:id="rId57"/>
    <p:sldId id="280" r:id="rId58"/>
  </p:sldIdLst>
  <p:sldSz cx="12192000" cy="6858000"/>
  <p:notesSz cx="6858000" cy="9144000"/>
  <p:defaultTextStyle>
    <a:defPPr>
      <a:defRPr lang="es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98"/>
    <a:srgbClr val="A8E1BB"/>
    <a:srgbClr val="4BBA98"/>
    <a:srgbClr val="39B0AD"/>
    <a:srgbClr val="3391A8"/>
    <a:srgbClr val="3772A1"/>
    <a:srgbClr val="3C5298"/>
    <a:srgbClr val="3E376F"/>
    <a:srgbClr val="302043"/>
    <a:srgbClr val="DD9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0"/>
    <p:restoredTop sz="85493"/>
  </p:normalViewPr>
  <p:slideViewPr>
    <p:cSldViewPr snapToGrid="0" snapToObjects="1">
      <p:cViewPr>
        <p:scale>
          <a:sx n="72" d="100"/>
          <a:sy n="72" d="100"/>
        </p:scale>
        <p:origin x="276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242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enaanguloaguado/Dropbox/FranckWorkshop/NonEnglishData/2Analisis/2Data_Analysis_04_28/InvaCost_NonEnglish_Spli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enaangulo/Dropbox/InvaCost%20Workshop%20France/Projects/NeoBiota%2020%20papers/Spain/DataBase/Spain_3.0_RAW_DinTab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enaanguloaguado/Dropbox/FranckWorkshop/NonEnglishData/2Analisis/2Data_Analysis_04_28/InvaCost_NonEnglish_Spli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enaangulo/Dropbox/FranckWorkshop/MS_NonEnglish/2Analisis/3DataAnalysis_07_02/InvaCost_v2_ComparableE_N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enaangulo/Dropbox/FranckWorkshop/MS_NonEnglish/2Analisis/3DataAnalysis_07_02/InvaCost_v2_ComparableE_N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enaangulo/Dropbox/FranckWorkshop/MS_NonEnglish/2Analisis/3DataAnalysis_07_02/InvaCost_v2_ComparableE_N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enaangulo/Dropbox/FranckWorkshop/MS_NonEnglish/2Analisis/3DataAnalysis_07_02/InvaCost_v2_ComparableE_N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enaangulo/Dropbox/FranckWorkshop/MS_NonEnglish/2Analisis/3DataAnalysis_07_02/InvaCost_v2_ComparableE_N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enaangulo/Dropbox/FranckWorkshop/MS_NonEnglish/2Analisis/3DataAnalysis_07_02/InvaCost_v2_ComparableE_N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enaangulo/Dropbox/InvaCost%20Workshop%20France/Projects/NeoBiota%2020%20papers/Spain/DataBase/Spain_3.0_expanded_DinTab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Graphs!$E$41</c:f>
              <c:strCache>
                <c:ptCount val="1"/>
                <c:pt idx="0">
                  <c:v>SP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Graphs!$F$41</c:f>
              <c:numCache>
                <c:formatCode>General</c:formatCode>
                <c:ptCount val="1"/>
                <c:pt idx="0">
                  <c:v>1393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EE-A14C-81FC-16D3B561A8BA}"/>
            </c:ext>
          </c:extLst>
        </c:ser>
        <c:ser>
          <c:idx val="1"/>
          <c:order val="1"/>
          <c:tx>
            <c:strRef>
              <c:f>Graphs!$E$42</c:f>
              <c:strCache>
                <c:ptCount val="1"/>
                <c:pt idx="0">
                  <c:v>FR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Graphs!$F$42</c:f>
              <c:numCache>
                <c:formatCode>General</c:formatCode>
                <c:ptCount val="1"/>
                <c:pt idx="0">
                  <c:v>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EE-A14C-81FC-16D3B561A8BA}"/>
            </c:ext>
          </c:extLst>
        </c:ser>
        <c:ser>
          <c:idx val="2"/>
          <c:order val="2"/>
          <c:tx>
            <c:strRef>
              <c:f>Graphs!$E$43</c:f>
              <c:strCache>
                <c:ptCount val="1"/>
                <c:pt idx="0">
                  <c:v>CH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Graphs!$F$43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EE-A14C-81FC-16D3B561A8BA}"/>
            </c:ext>
          </c:extLst>
        </c:ser>
        <c:ser>
          <c:idx val="3"/>
          <c:order val="3"/>
          <c:tx>
            <c:strRef>
              <c:f>Graphs!$E$44</c:f>
              <c:strCache>
                <c:ptCount val="1"/>
                <c:pt idx="0">
                  <c:v>GER</c:v>
                </c:pt>
              </c:strCache>
            </c:strRef>
          </c:tx>
          <c:spPr>
            <a:solidFill>
              <a:schemeClr val="accent1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0.32935925818348699"/>
                  <c:y val="0.111201636461128"/>
                </c:manualLayout>
              </c:layout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-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EE-A14C-81FC-16D3B561A8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F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-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Graphs!$F$44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01EE-A14C-81FC-16D3B561A8BA}"/>
            </c:ext>
          </c:extLst>
        </c:ser>
        <c:ser>
          <c:idx val="4"/>
          <c:order val="4"/>
          <c:tx>
            <c:strRef>
              <c:f>Graphs!$E$45</c:f>
              <c:strCache>
                <c:ptCount val="1"/>
                <c:pt idx="0">
                  <c:v>RUS</c:v>
                </c:pt>
              </c:strCache>
            </c:strRef>
          </c:tx>
          <c:spPr>
            <a:solidFill>
              <a:schemeClr val="accent3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Graphs!$F$45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1EE-A14C-81FC-16D3B561A8BA}"/>
            </c:ext>
          </c:extLst>
        </c:ser>
        <c:ser>
          <c:idx val="5"/>
          <c:order val="5"/>
          <c:tx>
            <c:strRef>
              <c:f>Graphs!$E$46</c:f>
              <c:strCache>
                <c:ptCount val="1"/>
                <c:pt idx="0">
                  <c:v>DUT</c:v>
                </c:pt>
              </c:strCache>
            </c:strRef>
          </c:tx>
          <c:spPr>
            <a:solidFill>
              <a:schemeClr val="accent5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Graphs!$F$46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1EE-A14C-81FC-16D3B561A8BA}"/>
            </c:ext>
          </c:extLst>
        </c:ser>
        <c:ser>
          <c:idx val="6"/>
          <c:order val="6"/>
          <c:tx>
            <c:strRef>
              <c:f>Graphs!$E$47</c:f>
              <c:strCache>
                <c:ptCount val="1"/>
                <c:pt idx="0">
                  <c:v>UKR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Graphs!$F$47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1EE-A14C-81FC-16D3B561A8BA}"/>
            </c:ext>
          </c:extLst>
        </c:ser>
        <c:ser>
          <c:idx val="7"/>
          <c:order val="7"/>
          <c:tx>
            <c:strRef>
              <c:f>Graphs!$E$48</c:f>
              <c:strCache>
                <c:ptCount val="1"/>
                <c:pt idx="0">
                  <c:v>PT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Graphs!$F$48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EE-A14C-81FC-16D3B561A8BA}"/>
            </c:ext>
          </c:extLst>
        </c:ser>
        <c:ser>
          <c:idx val="8"/>
          <c:order val="8"/>
          <c:tx>
            <c:strRef>
              <c:f>Graphs!$E$49</c:f>
              <c:strCache>
                <c:ptCount val="1"/>
                <c:pt idx="0">
                  <c:v>JP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Graphs!$F$49</c:f>
              <c:numCache>
                <c:formatCode>General</c:formatCode>
                <c:ptCount val="1"/>
                <c:pt idx="0">
                  <c:v>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1EE-A14C-81FC-16D3B561A8BA}"/>
            </c:ext>
          </c:extLst>
        </c:ser>
        <c:ser>
          <c:idx val="9"/>
          <c:order val="9"/>
          <c:tx>
            <c:strRef>
              <c:f>Graphs!$E$50</c:f>
              <c:strCache>
                <c:ptCount val="1"/>
                <c:pt idx="0">
                  <c:v>GK</c:v>
                </c:pt>
              </c:strCache>
            </c:strRef>
          </c:tx>
          <c:spPr>
            <a:solidFill>
              <a:schemeClr val="accent1">
                <a:lumMod val="8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Graphs!$F$50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1EE-A14C-81FC-16D3B561A8B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23872496"/>
        <c:axId val="2124297696"/>
      </c:barChart>
      <c:catAx>
        <c:axId val="2123872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24297696"/>
        <c:crosses val="autoZero"/>
        <c:auto val="1"/>
        <c:lblAlgn val="ctr"/>
        <c:lblOffset val="100"/>
        <c:noMultiLvlLbl val="0"/>
      </c:catAx>
      <c:valAx>
        <c:axId val="212429769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2387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DinTab_N.Entries!$AY$124</c:f>
              <c:strCache>
                <c:ptCount val="1"/>
                <c:pt idx="0">
                  <c:v>Inside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strRef>
              <c:f>DinTab_N.Entries!$AX$125:$AX$140</c:f>
              <c:strCache>
                <c:ptCount val="16"/>
                <c:pt idx="0">
                  <c:v>Cantabria</c:v>
                </c:pt>
                <c:pt idx="1">
                  <c:v>Castilla y Leon</c:v>
                </c:pt>
                <c:pt idx="2">
                  <c:v>Extremadura</c:v>
                </c:pt>
                <c:pt idx="3">
                  <c:v>La Rioja</c:v>
                </c:pt>
                <c:pt idx="4">
                  <c:v>Valencia</c:v>
                </c:pt>
                <c:pt idx="5">
                  <c:v>Catalonia</c:v>
                </c:pt>
                <c:pt idx="6">
                  <c:v>Castilla-La Mancha</c:v>
                </c:pt>
                <c:pt idx="7">
                  <c:v>Aragon</c:v>
                </c:pt>
                <c:pt idx="8">
                  <c:v>Canary Islands</c:v>
                </c:pt>
                <c:pt idx="9">
                  <c:v>Asturias</c:v>
                </c:pt>
                <c:pt idx="10">
                  <c:v>Basque country</c:v>
                </c:pt>
                <c:pt idx="11">
                  <c:v>Balearic Islands</c:v>
                </c:pt>
                <c:pt idx="12">
                  <c:v>Murcia</c:v>
                </c:pt>
                <c:pt idx="13">
                  <c:v>Galicia</c:v>
                </c:pt>
                <c:pt idx="14">
                  <c:v>Andalusia</c:v>
                </c:pt>
                <c:pt idx="15">
                  <c:v>Navarra</c:v>
                </c:pt>
              </c:strCache>
            </c:strRef>
          </c:cat>
          <c:val>
            <c:numRef>
              <c:f>DinTab_N.Entries!$AY$125:$AY$140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1.3455069678039404</c:v>
                </c:pt>
                <c:pt idx="5">
                  <c:v>11.340206185567011</c:v>
                </c:pt>
                <c:pt idx="6">
                  <c:v>13.20754716981132</c:v>
                </c:pt>
                <c:pt idx="7">
                  <c:v>14.285714285714286</c:v>
                </c:pt>
                <c:pt idx="8">
                  <c:v>20</c:v>
                </c:pt>
                <c:pt idx="9">
                  <c:v>20.930232558139537</c:v>
                </c:pt>
                <c:pt idx="10">
                  <c:v>23.611111111111111</c:v>
                </c:pt>
                <c:pt idx="11">
                  <c:v>26.666666666666668</c:v>
                </c:pt>
                <c:pt idx="12">
                  <c:v>36.666666666666664</c:v>
                </c:pt>
                <c:pt idx="13">
                  <c:v>71.428571428571431</c:v>
                </c:pt>
                <c:pt idx="14">
                  <c:v>77.777777777777771</c:v>
                </c:pt>
                <c:pt idx="15">
                  <c:v>95.652173913043484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56-324B-9B86-2547CF746CB8}"/>
            </c:ext>
          </c:extLst>
        </c:ser>
        <c:ser>
          <c:idx val="1"/>
          <c:order val="1"/>
          <c:tx>
            <c:strRef>
              <c:f>DinTab_N.Entries!$AZ$124</c:f>
              <c:strCache>
                <c:ptCount val="1"/>
                <c:pt idx="0">
                  <c:v>Outside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strRef>
              <c:f>DinTab_N.Entries!$AX$125:$AX$140</c:f>
              <c:strCache>
                <c:ptCount val="16"/>
                <c:pt idx="0">
                  <c:v>Cantabria</c:v>
                </c:pt>
                <c:pt idx="1">
                  <c:v>Castilla y Leon</c:v>
                </c:pt>
                <c:pt idx="2">
                  <c:v>Extremadura</c:v>
                </c:pt>
                <c:pt idx="3">
                  <c:v>La Rioja</c:v>
                </c:pt>
                <c:pt idx="4">
                  <c:v>Valencia</c:v>
                </c:pt>
                <c:pt idx="5">
                  <c:v>Catalonia</c:v>
                </c:pt>
                <c:pt idx="6">
                  <c:v>Castilla-La Mancha</c:v>
                </c:pt>
                <c:pt idx="7">
                  <c:v>Aragon</c:v>
                </c:pt>
                <c:pt idx="8">
                  <c:v>Canary Islands</c:v>
                </c:pt>
                <c:pt idx="9">
                  <c:v>Asturias</c:v>
                </c:pt>
                <c:pt idx="10">
                  <c:v>Basque country</c:v>
                </c:pt>
                <c:pt idx="11">
                  <c:v>Balearic Islands</c:v>
                </c:pt>
                <c:pt idx="12">
                  <c:v>Murcia</c:v>
                </c:pt>
                <c:pt idx="13">
                  <c:v>Galicia</c:v>
                </c:pt>
                <c:pt idx="14">
                  <c:v>Andalusia</c:v>
                </c:pt>
                <c:pt idx="15">
                  <c:v>Navarra</c:v>
                </c:pt>
              </c:strCache>
            </c:strRef>
          </c:cat>
          <c:val>
            <c:numRef>
              <c:f>DinTab_N.Entries!$AZ$125:$AZ$140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7.2727272727272725</c:v>
                </c:pt>
                <c:pt idx="6">
                  <c:v>8.3333333333333339</c:v>
                </c:pt>
                <c:pt idx="7">
                  <c:v>0</c:v>
                </c:pt>
                <c:pt idx="8">
                  <c:v>0</c:v>
                </c:pt>
                <c:pt idx="9">
                  <c:v>1.0309278350515463</c:v>
                </c:pt>
                <c:pt idx="10">
                  <c:v>0</c:v>
                </c:pt>
                <c:pt idx="11">
                  <c:v>1.4285714285714286</c:v>
                </c:pt>
                <c:pt idx="12">
                  <c:v>0</c:v>
                </c:pt>
                <c:pt idx="13">
                  <c:v>16.666666666666668</c:v>
                </c:pt>
                <c:pt idx="14">
                  <c:v>0</c:v>
                </c:pt>
                <c:pt idx="15">
                  <c:v>12.974531475252283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56-324B-9B86-2547CF746CB8}"/>
            </c:ext>
          </c:extLst>
        </c:ser>
        <c:ser>
          <c:idx val="2"/>
          <c:order val="2"/>
          <c:tx>
            <c:strRef>
              <c:f>DinTab_N.Entries!$BA$124</c:f>
              <c:strCache>
                <c:ptCount val="1"/>
                <c:pt idx="0">
                  <c:v>NA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cat>
            <c:strRef>
              <c:f>DinTab_N.Entries!$AX$125:$AX$140</c:f>
              <c:strCache>
                <c:ptCount val="16"/>
                <c:pt idx="0">
                  <c:v>Cantabria</c:v>
                </c:pt>
                <c:pt idx="1">
                  <c:v>Castilla y Leon</c:v>
                </c:pt>
                <c:pt idx="2">
                  <c:v>Extremadura</c:v>
                </c:pt>
                <c:pt idx="3">
                  <c:v>La Rioja</c:v>
                </c:pt>
                <c:pt idx="4">
                  <c:v>Valencia</c:v>
                </c:pt>
                <c:pt idx="5">
                  <c:v>Catalonia</c:v>
                </c:pt>
                <c:pt idx="6">
                  <c:v>Castilla-La Mancha</c:v>
                </c:pt>
                <c:pt idx="7">
                  <c:v>Aragon</c:v>
                </c:pt>
                <c:pt idx="8">
                  <c:v>Canary Islands</c:v>
                </c:pt>
                <c:pt idx="9">
                  <c:v>Asturias</c:v>
                </c:pt>
                <c:pt idx="10">
                  <c:v>Basque country</c:v>
                </c:pt>
                <c:pt idx="11">
                  <c:v>Balearic Islands</c:v>
                </c:pt>
                <c:pt idx="12">
                  <c:v>Murcia</c:v>
                </c:pt>
                <c:pt idx="13">
                  <c:v>Galicia</c:v>
                </c:pt>
                <c:pt idx="14">
                  <c:v>Andalusia</c:v>
                </c:pt>
                <c:pt idx="15">
                  <c:v>Navarra</c:v>
                </c:pt>
              </c:strCache>
            </c:strRef>
          </c:cat>
          <c:val>
            <c:numRef>
              <c:f>DinTab_N.Entries!$BA$125:$BA$140</c:f>
              <c:numCache>
                <c:formatCode>General</c:formatCode>
                <c:ptCount val="16"/>
                <c:pt idx="0">
                  <c:v>91.666666666666671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85.67996155694378</c:v>
                </c:pt>
                <c:pt idx="5">
                  <c:v>87.628865979381445</c:v>
                </c:pt>
                <c:pt idx="6">
                  <c:v>86.79245283018868</c:v>
                </c:pt>
                <c:pt idx="7">
                  <c:v>85.714285714285708</c:v>
                </c:pt>
                <c:pt idx="8">
                  <c:v>72.727272727272734</c:v>
                </c:pt>
                <c:pt idx="9">
                  <c:v>79.069767441860463</c:v>
                </c:pt>
                <c:pt idx="10">
                  <c:v>76.388888888888886</c:v>
                </c:pt>
                <c:pt idx="11">
                  <c:v>73.333333333333329</c:v>
                </c:pt>
                <c:pt idx="12">
                  <c:v>46.666666666666664</c:v>
                </c:pt>
                <c:pt idx="13">
                  <c:v>27.142857142857142</c:v>
                </c:pt>
                <c:pt idx="14">
                  <c:v>22.222222222222221</c:v>
                </c:pt>
                <c:pt idx="15">
                  <c:v>4.3478260869565215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56-324B-9B86-2547CF746C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89603856"/>
        <c:axId val="389605504"/>
      </c:barChart>
      <c:catAx>
        <c:axId val="389603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FR"/>
          </a:p>
        </c:txPr>
        <c:crossAx val="389605504"/>
        <c:crosses val="autoZero"/>
        <c:auto val="1"/>
        <c:lblAlgn val="ctr"/>
        <c:lblOffset val="100"/>
        <c:noMultiLvlLbl val="0"/>
      </c:catAx>
      <c:valAx>
        <c:axId val="389605504"/>
        <c:scaling>
          <c:orientation val="minMax"/>
          <c:max val="1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FR"/>
          </a:p>
        </c:txPr>
        <c:crossAx val="38960385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Graphs!$E$41</c:f>
              <c:strCache>
                <c:ptCount val="1"/>
                <c:pt idx="0">
                  <c:v>SP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Graphs!$G$41</c:f>
              <c:numCache>
                <c:formatCode>General</c:formatCode>
                <c:ptCount val="1"/>
                <c:pt idx="0">
                  <c:v>1896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C9-5043-BD22-0A5A4C3FE9B8}"/>
            </c:ext>
          </c:extLst>
        </c:ser>
        <c:ser>
          <c:idx val="1"/>
          <c:order val="1"/>
          <c:tx>
            <c:strRef>
              <c:f>Graphs!$E$42</c:f>
              <c:strCache>
                <c:ptCount val="1"/>
                <c:pt idx="0">
                  <c:v>FR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Graphs!$G$42</c:f>
              <c:numCache>
                <c:formatCode>General</c:formatCode>
                <c:ptCount val="1"/>
                <c:pt idx="0">
                  <c:v>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C9-5043-BD22-0A5A4C3FE9B8}"/>
            </c:ext>
          </c:extLst>
        </c:ser>
        <c:ser>
          <c:idx val="2"/>
          <c:order val="2"/>
          <c:tx>
            <c:strRef>
              <c:f>Graphs!$E$43</c:f>
              <c:strCache>
                <c:ptCount val="1"/>
                <c:pt idx="0">
                  <c:v>CH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Graphs!$G$43</c:f>
              <c:numCache>
                <c:formatCode>General</c:formatCode>
                <c:ptCount val="1"/>
                <c:pt idx="0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C9-5043-BD22-0A5A4C3FE9B8}"/>
            </c:ext>
          </c:extLst>
        </c:ser>
        <c:ser>
          <c:idx val="3"/>
          <c:order val="3"/>
          <c:tx>
            <c:strRef>
              <c:f>Graphs!$E$44</c:f>
              <c:strCache>
                <c:ptCount val="1"/>
                <c:pt idx="0">
                  <c:v>GER</c:v>
                </c:pt>
              </c:strCache>
            </c:strRef>
          </c:tx>
          <c:spPr>
            <a:solidFill>
              <a:schemeClr val="accent1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Graphs!$G$44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C9-5043-BD22-0A5A4C3FE9B8}"/>
            </c:ext>
          </c:extLst>
        </c:ser>
        <c:ser>
          <c:idx val="4"/>
          <c:order val="4"/>
          <c:tx>
            <c:strRef>
              <c:f>Graphs!$E$45</c:f>
              <c:strCache>
                <c:ptCount val="1"/>
                <c:pt idx="0">
                  <c:v>RUS</c:v>
                </c:pt>
              </c:strCache>
            </c:strRef>
          </c:tx>
          <c:spPr>
            <a:solidFill>
              <a:schemeClr val="accent3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Graphs!$G$45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C9-5043-BD22-0A5A4C3FE9B8}"/>
            </c:ext>
          </c:extLst>
        </c:ser>
        <c:ser>
          <c:idx val="5"/>
          <c:order val="5"/>
          <c:tx>
            <c:strRef>
              <c:f>Graphs!$E$46</c:f>
              <c:strCache>
                <c:ptCount val="1"/>
                <c:pt idx="0">
                  <c:v>DUT</c:v>
                </c:pt>
              </c:strCache>
            </c:strRef>
          </c:tx>
          <c:spPr>
            <a:solidFill>
              <a:schemeClr val="accent5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Graphs!$G$46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9C9-5043-BD22-0A5A4C3FE9B8}"/>
            </c:ext>
          </c:extLst>
        </c:ser>
        <c:ser>
          <c:idx val="6"/>
          <c:order val="6"/>
          <c:tx>
            <c:strRef>
              <c:f>Graphs!$E$47</c:f>
              <c:strCache>
                <c:ptCount val="1"/>
                <c:pt idx="0">
                  <c:v>UKR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Graphs!$G$47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9C9-5043-BD22-0A5A4C3FE9B8}"/>
            </c:ext>
          </c:extLst>
        </c:ser>
        <c:ser>
          <c:idx val="7"/>
          <c:order val="7"/>
          <c:tx>
            <c:strRef>
              <c:f>Graphs!$E$48</c:f>
              <c:strCache>
                <c:ptCount val="1"/>
                <c:pt idx="0">
                  <c:v>PT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Graphs!$G$48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9C9-5043-BD22-0A5A4C3FE9B8}"/>
            </c:ext>
          </c:extLst>
        </c:ser>
        <c:ser>
          <c:idx val="8"/>
          <c:order val="8"/>
          <c:tx>
            <c:strRef>
              <c:f>Graphs!$E$49</c:f>
              <c:strCache>
                <c:ptCount val="1"/>
                <c:pt idx="0">
                  <c:v>JP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Graphs!$G$49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9C9-5043-BD22-0A5A4C3FE9B8}"/>
            </c:ext>
          </c:extLst>
        </c:ser>
        <c:ser>
          <c:idx val="9"/>
          <c:order val="9"/>
          <c:tx>
            <c:strRef>
              <c:f>Graphs!$E$50</c:f>
              <c:strCache>
                <c:ptCount val="1"/>
                <c:pt idx="0">
                  <c:v>GK</c:v>
                </c:pt>
              </c:strCache>
            </c:strRef>
          </c:tx>
          <c:spPr>
            <a:solidFill>
              <a:schemeClr val="accent1">
                <a:lumMod val="8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val>
            <c:numRef>
              <c:f>Graphs!$G$50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9C9-5043-BD22-0A5A4C3FE9B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33518256"/>
        <c:axId val="-2051221872"/>
      </c:barChart>
      <c:catAx>
        <c:axId val="2133518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51221872"/>
        <c:crosses val="autoZero"/>
        <c:auto val="1"/>
        <c:lblAlgn val="ctr"/>
        <c:lblOffset val="100"/>
        <c:noMultiLvlLbl val="0"/>
      </c:catAx>
      <c:valAx>
        <c:axId val="-20512218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3351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1"/>
              </a:solid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9DE-8E47-902D-544FA1AEF2CC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9DE-8E47-902D-544FA1AEF2CC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9DE-8E47-902D-544FA1AEF2CC}"/>
              </c:ext>
            </c:extLst>
          </c:dPt>
          <c:cat>
            <c:strRef>
              <c:f>SP_E_NE!$AP$4:$AP$6</c:f>
              <c:strCache>
                <c:ptCount val="3"/>
                <c:pt idx="0">
                  <c:v>NE</c:v>
                </c:pt>
                <c:pt idx="1">
                  <c:v>E</c:v>
                </c:pt>
                <c:pt idx="2">
                  <c:v>Shared</c:v>
                </c:pt>
              </c:strCache>
            </c:strRef>
          </c:cat>
          <c:val>
            <c:numRef>
              <c:f>SP_E_NE!$AQ$4:$AQ$6</c:f>
              <c:numCache>
                <c:formatCode>General</c:formatCode>
                <c:ptCount val="3"/>
                <c:pt idx="0">
                  <c:v>384</c:v>
                </c:pt>
                <c:pt idx="1">
                  <c:v>187</c:v>
                </c:pt>
                <c:pt idx="2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9DE-8E47-902D-544FA1AEF2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39B6C7"/>
              </a:solid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D6-BD4D-93F5-813D48F21902}"/>
              </c:ext>
            </c:extLst>
          </c:dPt>
          <c:dPt>
            <c:idx val="1"/>
            <c:bubble3D val="0"/>
            <c:spPr>
              <a:solidFill>
                <a:srgbClr val="D81978"/>
              </a:solid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D6-BD4D-93F5-813D48F21902}"/>
              </c:ext>
            </c:extLst>
          </c:dPt>
          <c:dPt>
            <c:idx val="2"/>
            <c:bubble3D val="0"/>
            <c:spPr>
              <a:solidFill>
                <a:srgbClr val="DEEDEF"/>
              </a:solid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CD6-BD4D-93F5-813D48F21902}"/>
              </c:ext>
            </c:extLst>
          </c:dPt>
          <c:cat>
            <c:strRef>
              <c:f>SP_E_NE!$AP$4:$AP$6</c:f>
              <c:strCache>
                <c:ptCount val="3"/>
                <c:pt idx="0">
                  <c:v>NE</c:v>
                </c:pt>
                <c:pt idx="1">
                  <c:v>E</c:v>
                </c:pt>
                <c:pt idx="2">
                  <c:v>Shared</c:v>
                </c:pt>
              </c:strCache>
            </c:strRef>
          </c:cat>
          <c:val>
            <c:numRef>
              <c:f>SP_E_NE!$AQ$4:$AQ$6</c:f>
              <c:numCache>
                <c:formatCode>General</c:formatCode>
                <c:ptCount val="3"/>
                <c:pt idx="0">
                  <c:v>384</c:v>
                </c:pt>
                <c:pt idx="1">
                  <c:v>187</c:v>
                </c:pt>
                <c:pt idx="2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CD6-BD4D-93F5-813D48F21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Graphs!$B$1</c:f>
              <c:strCache>
                <c:ptCount val="1"/>
                <c:pt idx="0">
                  <c:v>E</c:v>
                </c:pt>
              </c:strCache>
            </c:strRef>
          </c:tx>
          <c:spPr>
            <a:solidFill>
              <a:srgbClr val="DD9FF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Graphs!$A$21:$A$23</c:f>
              <c:strCache>
                <c:ptCount val="3"/>
                <c:pt idx="0">
                  <c:v>Mixed</c:v>
                </c:pt>
                <c:pt idx="1">
                  <c:v>Damage</c:v>
                </c:pt>
                <c:pt idx="2">
                  <c:v>Management</c:v>
                </c:pt>
              </c:strCache>
            </c:strRef>
          </c:cat>
          <c:val>
            <c:numRef>
              <c:f>Graphs!$B$21:$B$23</c:f>
              <c:numCache>
                <c:formatCode>General</c:formatCode>
                <c:ptCount val="3"/>
                <c:pt idx="0">
                  <c:v>93</c:v>
                </c:pt>
                <c:pt idx="1">
                  <c:v>847</c:v>
                </c:pt>
                <c:pt idx="2">
                  <c:v>1456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48-7B46-A8CA-037D555C455D}"/>
            </c:ext>
          </c:extLst>
        </c:ser>
        <c:ser>
          <c:idx val="1"/>
          <c:order val="1"/>
          <c:tx>
            <c:strRef>
              <c:f>Graphs!$C$1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rgbClr val="009698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Graphs!$A$21:$A$23</c:f>
              <c:strCache>
                <c:ptCount val="3"/>
                <c:pt idx="0">
                  <c:v>Mixed</c:v>
                </c:pt>
                <c:pt idx="1">
                  <c:v>Damage</c:v>
                </c:pt>
                <c:pt idx="2">
                  <c:v>Management</c:v>
                </c:pt>
              </c:strCache>
            </c:strRef>
          </c:cat>
          <c:val>
            <c:numRef>
              <c:f>Graphs!$C$21:$C$23</c:f>
              <c:numCache>
                <c:formatCode>General</c:formatCode>
                <c:ptCount val="3"/>
                <c:pt idx="0">
                  <c:v>58</c:v>
                </c:pt>
                <c:pt idx="1">
                  <c:v>404</c:v>
                </c:pt>
                <c:pt idx="2">
                  <c:v>2038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48-7B46-A8CA-037D555C4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51818303"/>
        <c:axId val="904899519"/>
      </c:barChart>
      <c:catAx>
        <c:axId val="1151818303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904899519"/>
        <c:crosses val="autoZero"/>
        <c:auto val="1"/>
        <c:lblAlgn val="ctr"/>
        <c:lblOffset val="100"/>
        <c:noMultiLvlLbl val="0"/>
      </c:catAx>
      <c:valAx>
        <c:axId val="904899519"/>
        <c:scaling>
          <c:orientation val="maxMin"/>
          <c:max val="25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FR"/>
          </a:p>
        </c:txPr>
        <c:crossAx val="1151818303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Graphs!$B$1</c:f>
              <c:strCache>
                <c:ptCount val="1"/>
                <c:pt idx="0">
                  <c:v>E</c:v>
                </c:pt>
              </c:strCache>
            </c:strRef>
          </c:tx>
          <c:spPr>
            <a:solidFill>
              <a:srgbClr val="DD9FF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Graphs!$A$40:$A$43</c:f>
              <c:strCache>
                <c:ptCount val="4"/>
                <c:pt idx="0">
                  <c:v>Unspecified</c:v>
                </c:pt>
                <c:pt idx="1">
                  <c:v>Global</c:v>
                </c:pt>
                <c:pt idx="2">
                  <c:v>Country</c:v>
                </c:pt>
                <c:pt idx="3">
                  <c:v>Local</c:v>
                </c:pt>
              </c:strCache>
            </c:strRef>
          </c:cat>
          <c:val>
            <c:numRef>
              <c:f>Graphs!$B$40:$B$43</c:f>
              <c:numCache>
                <c:formatCode>General</c:formatCode>
                <c:ptCount val="4"/>
                <c:pt idx="0">
                  <c:v>15</c:v>
                </c:pt>
                <c:pt idx="1">
                  <c:v>127</c:v>
                </c:pt>
                <c:pt idx="2">
                  <c:v>1102</c:v>
                </c:pt>
                <c:pt idx="3">
                  <c:v>1152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8E-E849-8434-72781E00BD91}"/>
            </c:ext>
          </c:extLst>
        </c:ser>
        <c:ser>
          <c:idx val="1"/>
          <c:order val="1"/>
          <c:tx>
            <c:strRef>
              <c:f>Graphs!$C$1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rgbClr val="009698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Graphs!$A$40:$A$43</c:f>
              <c:strCache>
                <c:ptCount val="4"/>
                <c:pt idx="0">
                  <c:v>Unspecified</c:v>
                </c:pt>
                <c:pt idx="1">
                  <c:v>Global</c:v>
                </c:pt>
                <c:pt idx="2">
                  <c:v>Country</c:v>
                </c:pt>
                <c:pt idx="3">
                  <c:v>Local</c:v>
                </c:pt>
              </c:strCache>
            </c:strRef>
          </c:cat>
          <c:val>
            <c:numRef>
              <c:f>Graphs!$C$40:$C$43</c:f>
              <c:numCache>
                <c:formatCode>General</c:formatCode>
                <c:ptCount val="4"/>
                <c:pt idx="1">
                  <c:v>3</c:v>
                </c:pt>
                <c:pt idx="2">
                  <c:v>309</c:v>
                </c:pt>
                <c:pt idx="3">
                  <c:v>2188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8E-E849-8434-72781E00B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51818303"/>
        <c:axId val="904899519"/>
      </c:barChart>
      <c:catAx>
        <c:axId val="1151818303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904899519"/>
        <c:crosses val="autoZero"/>
        <c:auto val="1"/>
        <c:lblAlgn val="ctr"/>
        <c:lblOffset val="100"/>
        <c:noMultiLvlLbl val="0"/>
      </c:catAx>
      <c:valAx>
        <c:axId val="904899519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FR"/>
          </a:p>
        </c:txPr>
        <c:crossAx val="1151818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Graphs!$B$1</c:f>
              <c:strCache>
                <c:ptCount val="1"/>
                <c:pt idx="0">
                  <c:v>E</c:v>
                </c:pt>
              </c:strCache>
            </c:strRef>
          </c:tx>
          <c:spPr>
            <a:solidFill>
              <a:srgbClr val="DD9FF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Graphs!$A$28:$A$36</c:f>
              <c:strCache>
                <c:ptCount val="9"/>
                <c:pt idx="0">
                  <c:v>Fishery</c:v>
                </c:pt>
                <c:pt idx="1">
                  <c:v>Unspecified</c:v>
                </c:pt>
                <c:pt idx="2">
                  <c:v>Forestry</c:v>
                </c:pt>
                <c:pt idx="3">
                  <c:v>Public &amp; social welfare</c:v>
                </c:pt>
                <c:pt idx="4">
                  <c:v>Environment</c:v>
                </c:pt>
                <c:pt idx="5">
                  <c:v>Mixed</c:v>
                </c:pt>
                <c:pt idx="6">
                  <c:v>Health</c:v>
                </c:pt>
                <c:pt idx="7">
                  <c:v>Agriculture</c:v>
                </c:pt>
                <c:pt idx="8">
                  <c:v>Authorities-Stakeholders</c:v>
                </c:pt>
              </c:strCache>
            </c:strRef>
          </c:cat>
          <c:val>
            <c:numRef>
              <c:f>Graphs!$B$28:$B$36</c:f>
              <c:numCache>
                <c:formatCode>General</c:formatCode>
                <c:ptCount val="9"/>
                <c:pt idx="0">
                  <c:v>13</c:v>
                </c:pt>
                <c:pt idx="2">
                  <c:v>81</c:v>
                </c:pt>
                <c:pt idx="3">
                  <c:v>101</c:v>
                </c:pt>
                <c:pt idx="4">
                  <c:v>48</c:v>
                </c:pt>
                <c:pt idx="5">
                  <c:v>404</c:v>
                </c:pt>
                <c:pt idx="6">
                  <c:v>15</c:v>
                </c:pt>
                <c:pt idx="7">
                  <c:v>381</c:v>
                </c:pt>
                <c:pt idx="8">
                  <c:v>1353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E6-EB48-BDA8-B5D6AC9BF9B4}"/>
            </c:ext>
          </c:extLst>
        </c:ser>
        <c:ser>
          <c:idx val="1"/>
          <c:order val="1"/>
          <c:tx>
            <c:strRef>
              <c:f>Graphs!$C$1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rgbClr val="009698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Graphs!$A$28:$A$36</c:f>
              <c:strCache>
                <c:ptCount val="9"/>
                <c:pt idx="0">
                  <c:v>Fishery</c:v>
                </c:pt>
                <c:pt idx="1">
                  <c:v>Unspecified</c:v>
                </c:pt>
                <c:pt idx="2">
                  <c:v>Forestry</c:v>
                </c:pt>
                <c:pt idx="3">
                  <c:v>Public &amp; social welfare</c:v>
                </c:pt>
                <c:pt idx="4">
                  <c:v>Environment</c:v>
                </c:pt>
                <c:pt idx="5">
                  <c:v>Mixed</c:v>
                </c:pt>
                <c:pt idx="6">
                  <c:v>Health</c:v>
                </c:pt>
                <c:pt idx="7">
                  <c:v>Agriculture</c:v>
                </c:pt>
                <c:pt idx="8">
                  <c:v>Authorities-Stakeholders</c:v>
                </c:pt>
              </c:strCache>
            </c:strRef>
          </c:cat>
          <c:val>
            <c:numRef>
              <c:f>Graphs!$C$28:$C$36</c:f>
              <c:numCache>
                <c:formatCode>General</c:formatCode>
                <c:ptCount val="9"/>
                <c:pt idx="0">
                  <c:v>18</c:v>
                </c:pt>
                <c:pt idx="1">
                  <c:v>18</c:v>
                </c:pt>
                <c:pt idx="2">
                  <c:v>19</c:v>
                </c:pt>
                <c:pt idx="3">
                  <c:v>33</c:v>
                </c:pt>
                <c:pt idx="4">
                  <c:v>52</c:v>
                </c:pt>
                <c:pt idx="5">
                  <c:v>83</c:v>
                </c:pt>
                <c:pt idx="6">
                  <c:v>157</c:v>
                </c:pt>
                <c:pt idx="7">
                  <c:v>187</c:v>
                </c:pt>
                <c:pt idx="8">
                  <c:v>1933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E6-EB48-BDA8-B5D6AC9BF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51818303"/>
        <c:axId val="904899519"/>
      </c:barChart>
      <c:catAx>
        <c:axId val="1151818303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904899519"/>
        <c:crosses val="autoZero"/>
        <c:auto val="1"/>
        <c:lblAlgn val="ctr"/>
        <c:lblOffset val="100"/>
        <c:noMultiLvlLbl val="0"/>
      </c:catAx>
      <c:valAx>
        <c:axId val="904899519"/>
        <c:scaling>
          <c:orientation val="maxMin"/>
          <c:max val="25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FR"/>
          </a:p>
        </c:txPr>
        <c:crossAx val="1151818303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Graphs!$B$1</c:f>
              <c:strCache>
                <c:ptCount val="1"/>
                <c:pt idx="0">
                  <c:v>E</c:v>
                </c:pt>
              </c:strCache>
            </c:strRef>
          </c:tx>
          <c:spPr>
            <a:solidFill>
              <a:srgbClr val="DD9FF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Graphs!$A$2:$A$9</c:f>
              <c:strCache>
                <c:ptCount val="8"/>
                <c:pt idx="0">
                  <c:v>Oceania-Pacific islands</c:v>
                </c:pt>
                <c:pt idx="1">
                  <c:v>C. America</c:v>
                </c:pt>
                <c:pt idx="2">
                  <c:v>N. America</c:v>
                </c:pt>
                <c:pt idx="3">
                  <c:v>Africa</c:v>
                </c:pt>
                <c:pt idx="4">
                  <c:v>Div/Unsp</c:v>
                </c:pt>
                <c:pt idx="5">
                  <c:v>Asia</c:v>
                </c:pt>
                <c:pt idx="6">
                  <c:v>S. America</c:v>
                </c:pt>
                <c:pt idx="7">
                  <c:v>Europe</c:v>
                </c:pt>
              </c:strCache>
            </c:strRef>
          </c:cat>
          <c:val>
            <c:numRef>
              <c:f>Graphs!$B$2:$B$9</c:f>
              <c:numCache>
                <c:formatCode>General</c:formatCode>
                <c:ptCount val="8"/>
                <c:pt idx="0">
                  <c:v>852</c:v>
                </c:pt>
                <c:pt idx="1">
                  <c:v>61</c:v>
                </c:pt>
                <c:pt idx="2">
                  <c:v>716</c:v>
                </c:pt>
                <c:pt idx="3">
                  <c:v>182</c:v>
                </c:pt>
                <c:pt idx="4">
                  <c:v>38</c:v>
                </c:pt>
                <c:pt idx="5">
                  <c:v>131</c:v>
                </c:pt>
                <c:pt idx="6">
                  <c:v>79</c:v>
                </c:pt>
                <c:pt idx="7">
                  <c:v>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AF-A641-A038-3146A0759C45}"/>
            </c:ext>
          </c:extLst>
        </c:ser>
        <c:ser>
          <c:idx val="1"/>
          <c:order val="1"/>
          <c:tx>
            <c:strRef>
              <c:f>Graphs!$C$1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rgbClr val="009698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Graphs!$A$2:$A$9</c:f>
              <c:strCache>
                <c:ptCount val="8"/>
                <c:pt idx="0">
                  <c:v>Oceania-Pacific islands</c:v>
                </c:pt>
                <c:pt idx="1">
                  <c:v>C. America</c:v>
                </c:pt>
                <c:pt idx="2">
                  <c:v>N. America</c:v>
                </c:pt>
                <c:pt idx="3">
                  <c:v>Africa</c:v>
                </c:pt>
                <c:pt idx="4">
                  <c:v>Div/Unsp</c:v>
                </c:pt>
                <c:pt idx="5">
                  <c:v>Asia</c:v>
                </c:pt>
                <c:pt idx="6">
                  <c:v>S. America</c:v>
                </c:pt>
                <c:pt idx="7">
                  <c:v>Europe</c:v>
                </c:pt>
              </c:strCache>
            </c:strRef>
          </c:cat>
          <c:val>
            <c:numRef>
              <c:f>Graphs!$C$2:$C$9</c:f>
              <c:numCache>
                <c:formatCode>General</c:formatCode>
                <c:ptCount val="8"/>
                <c:pt idx="0">
                  <c:v>1</c:v>
                </c:pt>
                <c:pt idx="1">
                  <c:v>10</c:v>
                </c:pt>
                <c:pt idx="2">
                  <c:v>14</c:v>
                </c:pt>
                <c:pt idx="3">
                  <c:v>25</c:v>
                </c:pt>
                <c:pt idx="4">
                  <c:v>48</c:v>
                </c:pt>
                <c:pt idx="5">
                  <c:v>134</c:v>
                </c:pt>
                <c:pt idx="6">
                  <c:v>274</c:v>
                </c:pt>
                <c:pt idx="7">
                  <c:v>1994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AF-A641-A038-3146A0759C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51818303"/>
        <c:axId val="904899519"/>
      </c:barChart>
      <c:catAx>
        <c:axId val="1151818303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904899519"/>
        <c:crosses val="autoZero"/>
        <c:auto val="1"/>
        <c:lblAlgn val="ctr"/>
        <c:lblOffset val="100"/>
        <c:noMultiLvlLbl val="0"/>
      </c:catAx>
      <c:valAx>
        <c:axId val="904899519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FR"/>
          </a:p>
        </c:txPr>
        <c:crossAx val="1151818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DinTabs!$K$125</c:f>
              <c:strCache>
                <c:ptCount val="1"/>
                <c:pt idx="0">
                  <c:v>Inside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strRef>
              <c:f>DinTabs!$J$126:$J$141</c:f>
              <c:strCache>
                <c:ptCount val="16"/>
                <c:pt idx="0">
                  <c:v>Cantabria</c:v>
                </c:pt>
                <c:pt idx="1">
                  <c:v>Castilla y Leon</c:v>
                </c:pt>
                <c:pt idx="2">
                  <c:v>Extremadura</c:v>
                </c:pt>
                <c:pt idx="3">
                  <c:v>La Rioja</c:v>
                </c:pt>
                <c:pt idx="4">
                  <c:v>Catalonia</c:v>
                </c:pt>
                <c:pt idx="5">
                  <c:v>Canary Islands</c:v>
                </c:pt>
                <c:pt idx="6">
                  <c:v>Murcia</c:v>
                </c:pt>
                <c:pt idx="7">
                  <c:v>Asturias</c:v>
                </c:pt>
                <c:pt idx="8">
                  <c:v>Aragon</c:v>
                </c:pt>
                <c:pt idx="9">
                  <c:v>Valencia</c:v>
                </c:pt>
                <c:pt idx="10">
                  <c:v>Castilla-La Mancha</c:v>
                </c:pt>
                <c:pt idx="11">
                  <c:v>Balearic Islands</c:v>
                </c:pt>
                <c:pt idx="12">
                  <c:v>Andalusia</c:v>
                </c:pt>
                <c:pt idx="13">
                  <c:v>Basque country</c:v>
                </c:pt>
                <c:pt idx="14">
                  <c:v>Galicia</c:v>
                </c:pt>
                <c:pt idx="15">
                  <c:v>Navarra</c:v>
                </c:pt>
              </c:strCache>
            </c:strRef>
          </c:cat>
          <c:val>
            <c:numRef>
              <c:f>DinTabs!$K$126:$K$141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2.6156482698570134</c:v>
                </c:pt>
                <c:pt idx="5">
                  <c:v>3.3035146929613268</c:v>
                </c:pt>
                <c:pt idx="6">
                  <c:v>4.0372123604692147</c:v>
                </c:pt>
                <c:pt idx="7">
                  <c:v>5.0892547191201993</c:v>
                </c:pt>
                <c:pt idx="8">
                  <c:v>9.8773861513207191</c:v>
                </c:pt>
                <c:pt idx="9">
                  <c:v>12.675169251041055</c:v>
                </c:pt>
                <c:pt idx="10">
                  <c:v>17.101949306131864</c:v>
                </c:pt>
                <c:pt idx="11">
                  <c:v>36.729905590277724</c:v>
                </c:pt>
                <c:pt idx="12">
                  <c:v>43.645788831810435</c:v>
                </c:pt>
                <c:pt idx="13">
                  <c:v>67.07808530484435</c:v>
                </c:pt>
                <c:pt idx="14">
                  <c:v>87.608198361622229</c:v>
                </c:pt>
                <c:pt idx="15">
                  <c:v>94.556520677570575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E5-4943-BA1F-0356D9E81354}"/>
            </c:ext>
          </c:extLst>
        </c:ser>
        <c:ser>
          <c:idx val="1"/>
          <c:order val="1"/>
          <c:tx>
            <c:strRef>
              <c:f>DinTabs!$L$125</c:f>
              <c:strCache>
                <c:ptCount val="1"/>
                <c:pt idx="0">
                  <c:v>Outside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strRef>
              <c:f>DinTabs!$J$126:$J$141</c:f>
              <c:strCache>
                <c:ptCount val="16"/>
                <c:pt idx="0">
                  <c:v>Cantabria</c:v>
                </c:pt>
                <c:pt idx="1">
                  <c:v>Castilla y Leon</c:v>
                </c:pt>
                <c:pt idx="2">
                  <c:v>Extremadura</c:v>
                </c:pt>
                <c:pt idx="3">
                  <c:v>La Rioja</c:v>
                </c:pt>
                <c:pt idx="4">
                  <c:v>Catalonia</c:v>
                </c:pt>
                <c:pt idx="5">
                  <c:v>Canary Islands</c:v>
                </c:pt>
                <c:pt idx="6">
                  <c:v>Murcia</c:v>
                </c:pt>
                <c:pt idx="7">
                  <c:v>Asturias</c:v>
                </c:pt>
                <c:pt idx="8">
                  <c:v>Aragon</c:v>
                </c:pt>
                <c:pt idx="9">
                  <c:v>Valencia</c:v>
                </c:pt>
                <c:pt idx="10">
                  <c:v>Castilla-La Mancha</c:v>
                </c:pt>
                <c:pt idx="11">
                  <c:v>Balearic Islands</c:v>
                </c:pt>
                <c:pt idx="12">
                  <c:v>Andalusia</c:v>
                </c:pt>
                <c:pt idx="13">
                  <c:v>Basque country</c:v>
                </c:pt>
                <c:pt idx="14">
                  <c:v>Galicia</c:v>
                </c:pt>
                <c:pt idx="15">
                  <c:v>Navarra</c:v>
                </c:pt>
              </c:strCache>
            </c:strRef>
          </c:cat>
          <c:val>
            <c:numRef>
              <c:f>DinTabs!$L$126:$L$141</c:f>
              <c:numCache>
                <c:formatCode>General</c:formatCode>
                <c:ptCount val="16"/>
                <c:pt idx="0">
                  <c:v>15.564825995645824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4.0575146523271731E-2</c:v>
                </c:pt>
                <c:pt idx="5">
                  <c:v>0.73222869832668747</c:v>
                </c:pt>
                <c:pt idx="6">
                  <c:v>0.38863243248854945</c:v>
                </c:pt>
                <c:pt idx="7">
                  <c:v>0</c:v>
                </c:pt>
                <c:pt idx="8">
                  <c:v>0</c:v>
                </c:pt>
                <c:pt idx="9">
                  <c:v>55.010652895276095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0.81158531969793368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E5-4943-BA1F-0356D9E81354}"/>
            </c:ext>
          </c:extLst>
        </c:ser>
        <c:ser>
          <c:idx val="2"/>
          <c:order val="2"/>
          <c:tx>
            <c:strRef>
              <c:f>DinTabs!$M$125</c:f>
              <c:strCache>
                <c:ptCount val="1"/>
                <c:pt idx="0">
                  <c:v>NA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cat>
            <c:strRef>
              <c:f>DinTabs!$J$126:$J$141</c:f>
              <c:strCache>
                <c:ptCount val="16"/>
                <c:pt idx="0">
                  <c:v>Cantabria</c:v>
                </c:pt>
                <c:pt idx="1">
                  <c:v>Castilla y Leon</c:v>
                </c:pt>
                <c:pt idx="2">
                  <c:v>Extremadura</c:v>
                </c:pt>
                <c:pt idx="3">
                  <c:v>La Rioja</c:v>
                </c:pt>
                <c:pt idx="4">
                  <c:v>Catalonia</c:v>
                </c:pt>
                <c:pt idx="5">
                  <c:v>Canary Islands</c:v>
                </c:pt>
                <c:pt idx="6">
                  <c:v>Murcia</c:v>
                </c:pt>
                <c:pt idx="7">
                  <c:v>Asturias</c:v>
                </c:pt>
                <c:pt idx="8">
                  <c:v>Aragon</c:v>
                </c:pt>
                <c:pt idx="9">
                  <c:v>Valencia</c:v>
                </c:pt>
                <c:pt idx="10">
                  <c:v>Castilla-La Mancha</c:v>
                </c:pt>
                <c:pt idx="11">
                  <c:v>Balearic Islands</c:v>
                </c:pt>
                <c:pt idx="12">
                  <c:v>Andalusia</c:v>
                </c:pt>
                <c:pt idx="13">
                  <c:v>Basque country</c:v>
                </c:pt>
                <c:pt idx="14">
                  <c:v>Galicia</c:v>
                </c:pt>
                <c:pt idx="15">
                  <c:v>Navarra</c:v>
                </c:pt>
              </c:strCache>
            </c:strRef>
          </c:cat>
          <c:val>
            <c:numRef>
              <c:f>DinTabs!$M$126:$M$141</c:f>
              <c:numCache>
                <c:formatCode>General</c:formatCode>
                <c:ptCount val="16"/>
                <c:pt idx="0">
                  <c:v>84.435174004354167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97.343776583619714</c:v>
                </c:pt>
                <c:pt idx="5">
                  <c:v>95.964256608711992</c:v>
                </c:pt>
                <c:pt idx="6">
                  <c:v>95.574155207042239</c:v>
                </c:pt>
                <c:pt idx="7">
                  <c:v>94.910745280879794</c:v>
                </c:pt>
                <c:pt idx="8">
                  <c:v>90.122613848679293</c:v>
                </c:pt>
                <c:pt idx="9">
                  <c:v>32.31417785368285</c:v>
                </c:pt>
                <c:pt idx="10">
                  <c:v>82.898050693868129</c:v>
                </c:pt>
                <c:pt idx="11">
                  <c:v>63.270094409722283</c:v>
                </c:pt>
                <c:pt idx="12">
                  <c:v>56.354211168189572</c:v>
                </c:pt>
                <c:pt idx="13">
                  <c:v>32.921914695155664</c:v>
                </c:pt>
                <c:pt idx="14">
                  <c:v>11.580216318679831</c:v>
                </c:pt>
                <c:pt idx="15">
                  <c:v>5.4434793224294236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E5-4943-BA1F-0356D9E81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452213456"/>
        <c:axId val="452215104"/>
      </c:barChart>
      <c:catAx>
        <c:axId val="4522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FR"/>
          </a:p>
        </c:txPr>
        <c:crossAx val="452215104"/>
        <c:crosses val="autoZero"/>
        <c:auto val="1"/>
        <c:lblAlgn val="ctr"/>
        <c:lblOffset val="100"/>
        <c:noMultiLvlLbl val="0"/>
      </c:catAx>
      <c:valAx>
        <c:axId val="45221510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FR"/>
          </a:p>
        </c:txPr>
        <c:crossAx val="4522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B3AC1-A404-744D-8AD0-568BDCF01F7A}" type="doc">
      <dgm:prSet loTypeId="urn:microsoft.com/office/officeart/2008/layout/Hexagon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9FE99A-44D3-BB47-BC8C-F7BB9B7115D4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Colaborativa</a:t>
          </a:r>
        </a:p>
      </dgm:t>
    </dgm:pt>
    <dgm:pt modelId="{9EACD6B7-0B16-DB48-86D1-9B16685556FF}" type="parTrans" cxnId="{50334867-26D6-F544-8392-2836022DE8DA}">
      <dgm:prSet/>
      <dgm:spPr/>
      <dgm:t>
        <a:bodyPr/>
        <a:lstStyle/>
        <a:p>
          <a:endParaRPr lang="en-US"/>
        </a:p>
      </dgm:t>
    </dgm:pt>
    <dgm:pt modelId="{C4711A1F-A0B2-AC4D-BE25-E0C191281DC0}" type="sibTrans" cxnId="{50334867-26D6-F544-8392-2836022DE8DA}">
      <dgm:prSet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E3BF7EE4-0A7D-0147-AFB4-ABA7CC982E00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Viva (Continuamente actualizada)</a:t>
          </a:r>
        </a:p>
      </dgm:t>
    </dgm:pt>
    <dgm:pt modelId="{D90280D7-0FB7-6B4D-A9C2-B0561BFAA1A6}" type="parTrans" cxnId="{6AD97BDF-77DA-FE41-8F66-2F3A543C8D63}">
      <dgm:prSet/>
      <dgm:spPr/>
      <dgm:t>
        <a:bodyPr/>
        <a:lstStyle/>
        <a:p>
          <a:endParaRPr lang="en-US"/>
        </a:p>
      </dgm:t>
    </dgm:pt>
    <dgm:pt modelId="{BCE932EA-EAF7-2141-9C79-9E229E9AE04A}" type="sibTrans" cxnId="{6AD97BDF-77DA-FE41-8F66-2F3A543C8D63}">
      <dgm:prSet/>
      <dgm:spPr/>
      <dgm:t>
        <a:bodyPr/>
        <a:lstStyle/>
        <a:p>
          <a:endParaRPr lang="en-US"/>
        </a:p>
      </dgm:t>
    </dgm:pt>
    <dgm:pt modelId="{8380B8DD-5E83-1D4B-BC98-233A7D243EEB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Accessible al público</a:t>
          </a:r>
        </a:p>
      </dgm:t>
    </dgm:pt>
    <dgm:pt modelId="{0C341064-3F9B-4448-8751-38C27F81DD68}" type="parTrans" cxnId="{D7C83BB0-F277-E14C-AE2E-EB4695260897}">
      <dgm:prSet/>
      <dgm:spPr/>
      <dgm:t>
        <a:bodyPr/>
        <a:lstStyle/>
        <a:p>
          <a:endParaRPr lang="en-US"/>
        </a:p>
      </dgm:t>
    </dgm:pt>
    <dgm:pt modelId="{E2F7ADC4-BF5F-F14B-9999-2F07D958991D}" type="sibTrans" cxnId="{D7C83BB0-F277-E14C-AE2E-EB4695260897}">
      <dgm:prSet/>
      <dgm:spPr/>
      <dgm:t>
        <a:bodyPr/>
        <a:lstStyle/>
        <a:p>
          <a:endParaRPr lang="en-US"/>
        </a:p>
      </dgm:t>
    </dgm:pt>
    <dgm:pt modelId="{33FF30DA-D33B-E54C-B04F-2477F541C1A1}" type="pres">
      <dgm:prSet presAssocID="{05AB3AC1-A404-744D-8AD0-568BDCF01F7A}" presName="Name0" presStyleCnt="0">
        <dgm:presLayoutVars>
          <dgm:chMax val="21"/>
          <dgm:chPref val="21"/>
        </dgm:presLayoutVars>
      </dgm:prSet>
      <dgm:spPr/>
    </dgm:pt>
    <dgm:pt modelId="{423C89E7-E35A-614C-9935-3835E77891DC}" type="pres">
      <dgm:prSet presAssocID="{8B9FE99A-44D3-BB47-BC8C-F7BB9B7115D4}" presName="text1" presStyleCnt="0"/>
      <dgm:spPr/>
    </dgm:pt>
    <dgm:pt modelId="{20321D34-8D39-444B-A769-976F61E1E7A4}" type="pres">
      <dgm:prSet presAssocID="{8B9FE99A-44D3-BB47-BC8C-F7BB9B7115D4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7738CD3-9C9B-B944-B699-C41A68DB4907}" type="pres">
      <dgm:prSet presAssocID="{8B9FE99A-44D3-BB47-BC8C-F7BB9B7115D4}" presName="textaccent1" presStyleCnt="0"/>
      <dgm:spPr/>
    </dgm:pt>
    <dgm:pt modelId="{F056930A-68D6-394E-9424-52D9B5437D7F}" type="pres">
      <dgm:prSet presAssocID="{8B9FE99A-44D3-BB47-BC8C-F7BB9B7115D4}" presName="accentRepeatNode" presStyleLbl="solidAlignAcc1" presStyleIdx="0" presStyleCnt="6"/>
      <dgm:spPr/>
    </dgm:pt>
    <dgm:pt modelId="{65AB588B-8584-3E41-A2E3-10F448017385}" type="pres">
      <dgm:prSet presAssocID="{C4711A1F-A0B2-AC4D-BE25-E0C191281DC0}" presName="image1" presStyleCnt="0"/>
      <dgm:spPr/>
    </dgm:pt>
    <dgm:pt modelId="{0C826F77-16D0-9F4D-A3A9-23E058B858D4}" type="pres">
      <dgm:prSet presAssocID="{C4711A1F-A0B2-AC4D-BE25-E0C191281DC0}" presName="imageRepeatNode" presStyleLbl="alignAcc1" presStyleIdx="0" presStyleCnt="3"/>
      <dgm:spPr/>
    </dgm:pt>
    <dgm:pt modelId="{6F3FC94A-3795-C34A-A6A1-EE94969041AE}" type="pres">
      <dgm:prSet presAssocID="{C4711A1F-A0B2-AC4D-BE25-E0C191281DC0}" presName="imageaccent1" presStyleCnt="0"/>
      <dgm:spPr/>
    </dgm:pt>
    <dgm:pt modelId="{25A93CFD-08B0-964A-9A00-8436B06ECCA9}" type="pres">
      <dgm:prSet presAssocID="{C4711A1F-A0B2-AC4D-BE25-E0C191281DC0}" presName="accentRepeatNode" presStyleLbl="solidAlignAcc1" presStyleIdx="1" presStyleCnt="6"/>
      <dgm:spPr/>
    </dgm:pt>
    <dgm:pt modelId="{E1D0BF2C-A437-874F-A5BD-1ECDF61D0D4C}" type="pres">
      <dgm:prSet presAssocID="{E3BF7EE4-0A7D-0147-AFB4-ABA7CC982E00}" presName="text2" presStyleCnt="0"/>
      <dgm:spPr/>
    </dgm:pt>
    <dgm:pt modelId="{B6BA5C1B-A17D-6043-B746-86ECF5F6908F}" type="pres">
      <dgm:prSet presAssocID="{E3BF7EE4-0A7D-0147-AFB4-ABA7CC982E00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6114F64-52C3-A94A-8514-B5EA6147F06B}" type="pres">
      <dgm:prSet presAssocID="{E3BF7EE4-0A7D-0147-AFB4-ABA7CC982E00}" presName="textaccent2" presStyleCnt="0"/>
      <dgm:spPr/>
    </dgm:pt>
    <dgm:pt modelId="{4479C84F-BFFA-5C48-990C-B0FBD4CEDD6D}" type="pres">
      <dgm:prSet presAssocID="{E3BF7EE4-0A7D-0147-AFB4-ABA7CC982E00}" presName="accentRepeatNode" presStyleLbl="solidAlignAcc1" presStyleIdx="2" presStyleCnt="6"/>
      <dgm:spPr/>
    </dgm:pt>
    <dgm:pt modelId="{DDB3E63B-D38B-9544-9E86-E239364350CD}" type="pres">
      <dgm:prSet presAssocID="{BCE932EA-EAF7-2141-9C79-9E229E9AE04A}" presName="image2" presStyleCnt="0"/>
      <dgm:spPr/>
    </dgm:pt>
    <dgm:pt modelId="{FBC56D07-F791-BB47-BA03-1AC232898CA6}" type="pres">
      <dgm:prSet presAssocID="{BCE932EA-EAF7-2141-9C79-9E229E9AE04A}" presName="imageRepeatNode" presStyleLbl="alignAcc1" presStyleIdx="1" presStyleCnt="3"/>
      <dgm:spPr/>
    </dgm:pt>
    <dgm:pt modelId="{AB91D909-B985-5D45-8310-DFE5CDF98401}" type="pres">
      <dgm:prSet presAssocID="{BCE932EA-EAF7-2141-9C79-9E229E9AE04A}" presName="imageaccent2" presStyleCnt="0"/>
      <dgm:spPr/>
    </dgm:pt>
    <dgm:pt modelId="{6D814359-56CD-6F45-AD66-91A13D053BF3}" type="pres">
      <dgm:prSet presAssocID="{BCE932EA-EAF7-2141-9C79-9E229E9AE04A}" presName="accentRepeatNode" presStyleLbl="solidAlignAcc1" presStyleIdx="3" presStyleCnt="6"/>
      <dgm:spPr/>
    </dgm:pt>
    <dgm:pt modelId="{0D4F538A-D42C-554F-8481-D6C3132E7018}" type="pres">
      <dgm:prSet presAssocID="{8380B8DD-5E83-1D4B-BC98-233A7D243EEB}" presName="text3" presStyleCnt="0"/>
      <dgm:spPr/>
    </dgm:pt>
    <dgm:pt modelId="{BCC47D86-2B10-4044-BA99-36261176CD15}" type="pres">
      <dgm:prSet presAssocID="{8380B8DD-5E83-1D4B-BC98-233A7D243EEB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81C577D-A14A-2049-B009-BD64709F776D}" type="pres">
      <dgm:prSet presAssocID="{8380B8DD-5E83-1D4B-BC98-233A7D243EEB}" presName="textaccent3" presStyleCnt="0"/>
      <dgm:spPr/>
    </dgm:pt>
    <dgm:pt modelId="{EFA89702-7BD6-6C42-9F84-CC3D3F19C2E2}" type="pres">
      <dgm:prSet presAssocID="{8380B8DD-5E83-1D4B-BC98-233A7D243EEB}" presName="accentRepeatNode" presStyleLbl="solidAlignAcc1" presStyleIdx="4" presStyleCnt="6"/>
      <dgm:spPr/>
    </dgm:pt>
    <dgm:pt modelId="{8AA90F8C-88C8-524E-B67A-ADDEE6C80399}" type="pres">
      <dgm:prSet presAssocID="{E2F7ADC4-BF5F-F14B-9999-2F07D958991D}" presName="image3" presStyleCnt="0"/>
      <dgm:spPr/>
    </dgm:pt>
    <dgm:pt modelId="{AC8AF920-305C-224A-B2AA-7E2461024405}" type="pres">
      <dgm:prSet presAssocID="{E2F7ADC4-BF5F-F14B-9999-2F07D958991D}" presName="imageRepeatNode" presStyleLbl="alignAcc1" presStyleIdx="2" presStyleCnt="3"/>
      <dgm:spPr/>
    </dgm:pt>
    <dgm:pt modelId="{D8AE18A7-ACCA-AB4B-A2B2-4D76C40BE4B6}" type="pres">
      <dgm:prSet presAssocID="{E2F7ADC4-BF5F-F14B-9999-2F07D958991D}" presName="imageaccent3" presStyleCnt="0"/>
      <dgm:spPr/>
    </dgm:pt>
    <dgm:pt modelId="{BC08C0D8-B5D2-F348-97B3-336781FB9C1C}" type="pres">
      <dgm:prSet presAssocID="{E2F7ADC4-BF5F-F14B-9999-2F07D958991D}" presName="accentRepeatNode" presStyleLbl="solidAlignAcc1" presStyleIdx="5" presStyleCnt="6"/>
      <dgm:spPr/>
    </dgm:pt>
  </dgm:ptLst>
  <dgm:cxnLst>
    <dgm:cxn modelId="{DA9C3721-4886-3E4B-A8E7-81B7B6EFE031}" type="presOf" srcId="{C4711A1F-A0B2-AC4D-BE25-E0C191281DC0}" destId="{0C826F77-16D0-9F4D-A3A9-23E058B858D4}" srcOrd="0" destOrd="0" presId="urn:microsoft.com/office/officeart/2008/layout/HexagonCluster"/>
    <dgm:cxn modelId="{DF61E936-25BD-4B47-8E51-981BCABDECA5}" type="presOf" srcId="{8B9FE99A-44D3-BB47-BC8C-F7BB9B7115D4}" destId="{20321D34-8D39-444B-A769-976F61E1E7A4}" srcOrd="0" destOrd="0" presId="urn:microsoft.com/office/officeart/2008/layout/HexagonCluster"/>
    <dgm:cxn modelId="{7BD2C03F-2FBB-6843-8363-3D79C2D45EC6}" type="presOf" srcId="{8380B8DD-5E83-1D4B-BC98-233A7D243EEB}" destId="{BCC47D86-2B10-4044-BA99-36261176CD15}" srcOrd="0" destOrd="0" presId="urn:microsoft.com/office/officeart/2008/layout/HexagonCluster"/>
    <dgm:cxn modelId="{50334867-26D6-F544-8392-2836022DE8DA}" srcId="{05AB3AC1-A404-744D-8AD0-568BDCF01F7A}" destId="{8B9FE99A-44D3-BB47-BC8C-F7BB9B7115D4}" srcOrd="0" destOrd="0" parTransId="{9EACD6B7-0B16-DB48-86D1-9B16685556FF}" sibTransId="{C4711A1F-A0B2-AC4D-BE25-E0C191281DC0}"/>
    <dgm:cxn modelId="{85987AA8-822E-0848-9EE2-F4A2DD5EB77D}" type="presOf" srcId="{E3BF7EE4-0A7D-0147-AFB4-ABA7CC982E00}" destId="{B6BA5C1B-A17D-6043-B746-86ECF5F6908F}" srcOrd="0" destOrd="0" presId="urn:microsoft.com/office/officeart/2008/layout/HexagonCluster"/>
    <dgm:cxn modelId="{D7C83BB0-F277-E14C-AE2E-EB4695260897}" srcId="{05AB3AC1-A404-744D-8AD0-568BDCF01F7A}" destId="{8380B8DD-5E83-1D4B-BC98-233A7D243EEB}" srcOrd="2" destOrd="0" parTransId="{0C341064-3F9B-4448-8751-38C27F81DD68}" sibTransId="{E2F7ADC4-BF5F-F14B-9999-2F07D958991D}"/>
    <dgm:cxn modelId="{C70558C3-EB8C-4449-93B6-6B61B21BE31F}" type="presOf" srcId="{BCE932EA-EAF7-2141-9C79-9E229E9AE04A}" destId="{FBC56D07-F791-BB47-BA03-1AC232898CA6}" srcOrd="0" destOrd="0" presId="urn:microsoft.com/office/officeart/2008/layout/HexagonCluster"/>
    <dgm:cxn modelId="{6AD97BDF-77DA-FE41-8F66-2F3A543C8D63}" srcId="{05AB3AC1-A404-744D-8AD0-568BDCF01F7A}" destId="{E3BF7EE4-0A7D-0147-AFB4-ABA7CC982E00}" srcOrd="1" destOrd="0" parTransId="{D90280D7-0FB7-6B4D-A9C2-B0561BFAA1A6}" sibTransId="{BCE932EA-EAF7-2141-9C79-9E229E9AE04A}"/>
    <dgm:cxn modelId="{294DA6EF-575D-BA4E-906E-38CFDA152D37}" type="presOf" srcId="{05AB3AC1-A404-744D-8AD0-568BDCF01F7A}" destId="{33FF30DA-D33B-E54C-B04F-2477F541C1A1}" srcOrd="0" destOrd="0" presId="urn:microsoft.com/office/officeart/2008/layout/HexagonCluster"/>
    <dgm:cxn modelId="{751181F3-5FB8-C345-90A7-4FC8023DFB1D}" type="presOf" srcId="{E2F7ADC4-BF5F-F14B-9999-2F07D958991D}" destId="{AC8AF920-305C-224A-B2AA-7E2461024405}" srcOrd="0" destOrd="0" presId="urn:microsoft.com/office/officeart/2008/layout/HexagonCluster"/>
    <dgm:cxn modelId="{BF4A75C3-95F2-9A44-A2BF-D1AC12D8F63D}" type="presParOf" srcId="{33FF30DA-D33B-E54C-B04F-2477F541C1A1}" destId="{423C89E7-E35A-614C-9935-3835E77891DC}" srcOrd="0" destOrd="0" presId="urn:microsoft.com/office/officeart/2008/layout/HexagonCluster"/>
    <dgm:cxn modelId="{6C7D0440-7452-3C49-9A15-3C7AC7BF0084}" type="presParOf" srcId="{423C89E7-E35A-614C-9935-3835E77891DC}" destId="{20321D34-8D39-444B-A769-976F61E1E7A4}" srcOrd="0" destOrd="0" presId="urn:microsoft.com/office/officeart/2008/layout/HexagonCluster"/>
    <dgm:cxn modelId="{6BB237CC-ADAC-4149-A524-113F6CDC0A56}" type="presParOf" srcId="{33FF30DA-D33B-E54C-B04F-2477F541C1A1}" destId="{17738CD3-9C9B-B944-B699-C41A68DB4907}" srcOrd="1" destOrd="0" presId="urn:microsoft.com/office/officeart/2008/layout/HexagonCluster"/>
    <dgm:cxn modelId="{25030F07-30A6-734D-B0FF-5C66977987B1}" type="presParOf" srcId="{17738CD3-9C9B-B944-B699-C41A68DB4907}" destId="{F056930A-68D6-394E-9424-52D9B5437D7F}" srcOrd="0" destOrd="0" presId="urn:microsoft.com/office/officeart/2008/layout/HexagonCluster"/>
    <dgm:cxn modelId="{4159D7AE-A86A-7B4C-9CA4-E58701EC7B41}" type="presParOf" srcId="{33FF30DA-D33B-E54C-B04F-2477F541C1A1}" destId="{65AB588B-8584-3E41-A2E3-10F448017385}" srcOrd="2" destOrd="0" presId="urn:microsoft.com/office/officeart/2008/layout/HexagonCluster"/>
    <dgm:cxn modelId="{D71674F9-1671-EB48-AFBD-2088C95740DF}" type="presParOf" srcId="{65AB588B-8584-3E41-A2E3-10F448017385}" destId="{0C826F77-16D0-9F4D-A3A9-23E058B858D4}" srcOrd="0" destOrd="0" presId="urn:microsoft.com/office/officeart/2008/layout/HexagonCluster"/>
    <dgm:cxn modelId="{E9E617E8-D921-EC4E-8D56-A021523CD823}" type="presParOf" srcId="{33FF30DA-D33B-E54C-B04F-2477F541C1A1}" destId="{6F3FC94A-3795-C34A-A6A1-EE94969041AE}" srcOrd="3" destOrd="0" presId="urn:microsoft.com/office/officeart/2008/layout/HexagonCluster"/>
    <dgm:cxn modelId="{BF6EEDD7-FC2D-BB4D-B0DC-A61DB6682FB2}" type="presParOf" srcId="{6F3FC94A-3795-C34A-A6A1-EE94969041AE}" destId="{25A93CFD-08B0-964A-9A00-8436B06ECCA9}" srcOrd="0" destOrd="0" presId="urn:microsoft.com/office/officeart/2008/layout/HexagonCluster"/>
    <dgm:cxn modelId="{05CEE87F-98F6-0A4D-8C40-E80E5EEF5A76}" type="presParOf" srcId="{33FF30DA-D33B-E54C-B04F-2477F541C1A1}" destId="{E1D0BF2C-A437-874F-A5BD-1ECDF61D0D4C}" srcOrd="4" destOrd="0" presId="urn:microsoft.com/office/officeart/2008/layout/HexagonCluster"/>
    <dgm:cxn modelId="{C62D14B0-BBA3-4D4B-A794-EDDDBB1D66A7}" type="presParOf" srcId="{E1D0BF2C-A437-874F-A5BD-1ECDF61D0D4C}" destId="{B6BA5C1B-A17D-6043-B746-86ECF5F6908F}" srcOrd="0" destOrd="0" presId="urn:microsoft.com/office/officeart/2008/layout/HexagonCluster"/>
    <dgm:cxn modelId="{7FFC20A5-965C-4643-8E8C-AF6C2B55C34F}" type="presParOf" srcId="{33FF30DA-D33B-E54C-B04F-2477F541C1A1}" destId="{96114F64-52C3-A94A-8514-B5EA6147F06B}" srcOrd="5" destOrd="0" presId="urn:microsoft.com/office/officeart/2008/layout/HexagonCluster"/>
    <dgm:cxn modelId="{75CA2379-F430-1C47-80FF-37D803080B76}" type="presParOf" srcId="{96114F64-52C3-A94A-8514-B5EA6147F06B}" destId="{4479C84F-BFFA-5C48-990C-B0FBD4CEDD6D}" srcOrd="0" destOrd="0" presId="urn:microsoft.com/office/officeart/2008/layout/HexagonCluster"/>
    <dgm:cxn modelId="{8D270064-0714-8544-82DB-F6E922B530C0}" type="presParOf" srcId="{33FF30DA-D33B-E54C-B04F-2477F541C1A1}" destId="{DDB3E63B-D38B-9544-9E86-E239364350CD}" srcOrd="6" destOrd="0" presId="urn:microsoft.com/office/officeart/2008/layout/HexagonCluster"/>
    <dgm:cxn modelId="{382D878F-B7AF-4E48-A231-7FFAAA5923E2}" type="presParOf" srcId="{DDB3E63B-D38B-9544-9E86-E239364350CD}" destId="{FBC56D07-F791-BB47-BA03-1AC232898CA6}" srcOrd="0" destOrd="0" presId="urn:microsoft.com/office/officeart/2008/layout/HexagonCluster"/>
    <dgm:cxn modelId="{71CB614B-01A3-8E4B-9A4A-81B2C2432C26}" type="presParOf" srcId="{33FF30DA-D33B-E54C-B04F-2477F541C1A1}" destId="{AB91D909-B985-5D45-8310-DFE5CDF98401}" srcOrd="7" destOrd="0" presId="urn:microsoft.com/office/officeart/2008/layout/HexagonCluster"/>
    <dgm:cxn modelId="{24ABDE9D-BF16-BB4A-B589-14496D5166AE}" type="presParOf" srcId="{AB91D909-B985-5D45-8310-DFE5CDF98401}" destId="{6D814359-56CD-6F45-AD66-91A13D053BF3}" srcOrd="0" destOrd="0" presId="urn:microsoft.com/office/officeart/2008/layout/HexagonCluster"/>
    <dgm:cxn modelId="{BB92C8E0-2603-EF43-8130-89C8E9DF9DD9}" type="presParOf" srcId="{33FF30DA-D33B-E54C-B04F-2477F541C1A1}" destId="{0D4F538A-D42C-554F-8481-D6C3132E7018}" srcOrd="8" destOrd="0" presId="urn:microsoft.com/office/officeart/2008/layout/HexagonCluster"/>
    <dgm:cxn modelId="{6A131066-7D00-B449-B2A7-CC79EB074330}" type="presParOf" srcId="{0D4F538A-D42C-554F-8481-D6C3132E7018}" destId="{BCC47D86-2B10-4044-BA99-36261176CD15}" srcOrd="0" destOrd="0" presId="urn:microsoft.com/office/officeart/2008/layout/HexagonCluster"/>
    <dgm:cxn modelId="{410A10C4-4ABE-B240-B3A0-115DE5167354}" type="presParOf" srcId="{33FF30DA-D33B-E54C-B04F-2477F541C1A1}" destId="{D81C577D-A14A-2049-B009-BD64709F776D}" srcOrd="9" destOrd="0" presId="urn:microsoft.com/office/officeart/2008/layout/HexagonCluster"/>
    <dgm:cxn modelId="{2E352D07-BC7F-A948-A996-BEA1E289CF13}" type="presParOf" srcId="{D81C577D-A14A-2049-B009-BD64709F776D}" destId="{EFA89702-7BD6-6C42-9F84-CC3D3F19C2E2}" srcOrd="0" destOrd="0" presId="urn:microsoft.com/office/officeart/2008/layout/HexagonCluster"/>
    <dgm:cxn modelId="{43D3BEEF-A3C7-354B-8AB5-BF962894DBC9}" type="presParOf" srcId="{33FF30DA-D33B-E54C-B04F-2477F541C1A1}" destId="{8AA90F8C-88C8-524E-B67A-ADDEE6C80399}" srcOrd="10" destOrd="0" presId="urn:microsoft.com/office/officeart/2008/layout/HexagonCluster"/>
    <dgm:cxn modelId="{A8BA2BC7-0011-8941-ACD5-89BCDB7EEDB6}" type="presParOf" srcId="{8AA90F8C-88C8-524E-B67A-ADDEE6C80399}" destId="{AC8AF920-305C-224A-B2AA-7E2461024405}" srcOrd="0" destOrd="0" presId="urn:microsoft.com/office/officeart/2008/layout/HexagonCluster"/>
    <dgm:cxn modelId="{5BF77D3A-1417-F74D-98D9-70AFB2C05512}" type="presParOf" srcId="{33FF30DA-D33B-E54C-B04F-2477F541C1A1}" destId="{D8AE18A7-ACCA-AB4B-A2B2-4D76C40BE4B6}" srcOrd="11" destOrd="0" presId="urn:microsoft.com/office/officeart/2008/layout/HexagonCluster"/>
    <dgm:cxn modelId="{E853D06A-F9FF-D343-BCD3-B85F65F37C00}" type="presParOf" srcId="{D8AE18A7-ACCA-AB4B-A2B2-4D76C40BE4B6}" destId="{BC08C0D8-B5D2-F348-97B3-336781FB9C1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21D34-8D39-444B-A769-976F61E1E7A4}">
      <dsp:nvSpPr>
        <dsp:cNvPr id="0" name=""/>
        <dsp:cNvSpPr/>
      </dsp:nvSpPr>
      <dsp:spPr>
        <a:xfrm>
          <a:off x="1952345" y="3341447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1">
                  <a:lumMod val="75000"/>
                </a:schemeClr>
              </a:solidFill>
            </a:rPr>
            <a:t>Colaborativa</a:t>
          </a:r>
        </a:p>
      </dsp:txBody>
      <dsp:txXfrm>
        <a:off x="2306774" y="3647026"/>
        <a:ext cx="1575110" cy="1358020"/>
      </dsp:txXfrm>
    </dsp:sp>
    <dsp:sp modelId="{F056930A-68D6-394E-9424-52D9B5437D7F}">
      <dsp:nvSpPr>
        <dsp:cNvPr id="0" name=""/>
        <dsp:cNvSpPr/>
      </dsp:nvSpPr>
      <dsp:spPr>
        <a:xfrm>
          <a:off x="2011680" y="4210799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26F77-16D0-9F4D-A3A9-23E058B858D4}">
      <dsp:nvSpPr>
        <dsp:cNvPr id="0" name=""/>
        <dsp:cNvSpPr/>
      </dsp:nvSpPr>
      <dsp:spPr>
        <a:xfrm>
          <a:off x="0" y="2283761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A93CFD-08B0-964A-9A00-8436B06ECCA9}">
      <dsp:nvSpPr>
        <dsp:cNvPr id="0" name=""/>
        <dsp:cNvSpPr/>
      </dsp:nvSpPr>
      <dsp:spPr>
        <a:xfrm>
          <a:off x="1554886" y="3992811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A5C1B-A17D-6043-B746-86ECF5F6908F}">
      <dsp:nvSpPr>
        <dsp:cNvPr id="0" name=""/>
        <dsp:cNvSpPr/>
      </dsp:nvSpPr>
      <dsp:spPr>
        <a:xfrm>
          <a:off x="3898188" y="2260350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1">
                  <a:lumMod val="75000"/>
                </a:schemeClr>
              </a:solidFill>
            </a:rPr>
            <a:t>Viva (Continuamente actualizada)</a:t>
          </a:r>
        </a:p>
      </dsp:txBody>
      <dsp:txXfrm>
        <a:off x="4252617" y="2565929"/>
        <a:ext cx="1575110" cy="1358020"/>
      </dsp:txXfrm>
    </dsp:sp>
    <dsp:sp modelId="{4479C84F-BFFA-5C48-990C-B0FBD4CEDD6D}">
      <dsp:nvSpPr>
        <dsp:cNvPr id="0" name=""/>
        <dsp:cNvSpPr/>
      </dsp:nvSpPr>
      <dsp:spPr>
        <a:xfrm>
          <a:off x="5459577" y="3967318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C56D07-F791-BB47-BA03-1AC232898CA6}">
      <dsp:nvSpPr>
        <dsp:cNvPr id="0" name=""/>
        <dsp:cNvSpPr/>
      </dsp:nvSpPr>
      <dsp:spPr>
        <a:xfrm>
          <a:off x="5844032" y="3341447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814359-56CD-6F45-AD66-91A13D053BF3}">
      <dsp:nvSpPr>
        <dsp:cNvPr id="0" name=""/>
        <dsp:cNvSpPr/>
      </dsp:nvSpPr>
      <dsp:spPr>
        <a:xfrm>
          <a:off x="5903366" y="4210799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C47D86-2B10-4044-BA99-36261176CD15}">
      <dsp:nvSpPr>
        <dsp:cNvPr id="0" name=""/>
        <dsp:cNvSpPr/>
      </dsp:nvSpPr>
      <dsp:spPr>
        <a:xfrm>
          <a:off x="1952345" y="1183935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1">
                  <a:lumMod val="75000"/>
                </a:schemeClr>
              </a:solidFill>
            </a:rPr>
            <a:t>Accessible al público</a:t>
          </a:r>
        </a:p>
      </dsp:txBody>
      <dsp:txXfrm>
        <a:off x="2306774" y="1489514"/>
        <a:ext cx="1575110" cy="1358020"/>
      </dsp:txXfrm>
    </dsp:sp>
    <dsp:sp modelId="{EFA89702-7BD6-6C42-9F84-CC3D3F19C2E2}">
      <dsp:nvSpPr>
        <dsp:cNvPr id="0" name=""/>
        <dsp:cNvSpPr/>
      </dsp:nvSpPr>
      <dsp:spPr>
        <a:xfrm>
          <a:off x="3500729" y="1226596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AF920-305C-224A-B2AA-7E2461024405}">
      <dsp:nvSpPr>
        <dsp:cNvPr id="0" name=""/>
        <dsp:cNvSpPr/>
      </dsp:nvSpPr>
      <dsp:spPr>
        <a:xfrm>
          <a:off x="3898188" y="108040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8C0D8-B5D2-F348-97B3-336781FB9C1C}">
      <dsp:nvSpPr>
        <dsp:cNvPr id="0" name=""/>
        <dsp:cNvSpPr/>
      </dsp:nvSpPr>
      <dsp:spPr>
        <a:xfrm>
          <a:off x="3965651" y="972710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F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FB209-889E-F242-869C-3D733E9D4BB2}" type="datetimeFigureOut">
              <a:t>8/9/22</a:t>
            </a:fld>
            <a:endParaRPr lang="es-F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F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F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F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1ABF8-785C-644D-B0B3-01CBB223DC64}" type="slidenum">
              <a:t>‹Nº›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1424169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Hola, os voy a hablar del coste económico de las especies invasoras y de la base de datos InvaCost.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t>1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1441610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La base de datos se  construye inicialmente a partir de los costes disponibles en la literatura </a:t>
            </a:r>
          </a:p>
          <a:p>
            <a:r>
              <a:rPr lang="fr-FR" baseline="0" dirty="0"/>
              <a:t>Los estandariza a una moneda unica, que son dólares americanos de 2017, para poder hacer comparaciones</a:t>
            </a:r>
          </a:p>
          <a:p>
            <a:r>
              <a:rPr lang="fr-FR" baseline="0" dirty="0"/>
              <a:t>Y contiene tambien 65 campos descriptivos que describen como es el coste</a:t>
            </a:r>
          </a:p>
          <a:p>
            <a:r>
              <a:rPr lang="fr-FR" baseline="0" dirty="0"/>
              <a:t>Esto permite hacer análisis como los que teneis en la documentación que os voy a dejar, y los que os voy a presentar aqui</a:t>
            </a:r>
          </a:p>
          <a:p>
            <a:endParaRPr lang="fr-F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046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</a:rPr>
              <a:t>Bueno, uno de los grandes problemas para hacer la base de datos es donde buscar los costes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621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Como somos científicos, pues donde primero buscamos es en la literatura científica.  Google scholar, web of science…</a:t>
            </a:r>
          </a:p>
          <a:p>
            <a:r>
              <a:rPr lang="fr-FR" baseline="0" dirty="0"/>
              <a:t>En estos buscadores se puede hacer una búsqueda estandarizada. Lo cual está muy bien</a:t>
            </a:r>
          </a:p>
          <a:p>
            <a:r>
              <a:rPr lang="fr-FR" baseline="0" dirty="0"/>
              <a:t>Metes las palabras clave y obtienes un monton de articulos, de los cuales no todos servirán, pero algunos si</a:t>
            </a:r>
          </a:p>
          <a:p>
            <a:r>
              <a:rPr lang="fr-FR" baseline="0" dirty="0"/>
              <a:t>El problema era que los costes eran mayoritariamente en inglés.</a:t>
            </a:r>
          </a:p>
          <a:p>
            <a:r>
              <a:rPr lang="fr-FR" baseline="0" dirty="0"/>
              <a:t>Asi se construyó la primera versión de InvaCost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463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A esta busqueda de información estandarizada se añadió una busqueda de información a expertos y otros actores de las invasiones biologicas</a:t>
            </a:r>
          </a:p>
          <a:p>
            <a:r>
              <a:rPr lang="fr-FR" baseline="0" dirty="0"/>
              <a:t>sobre todo en frances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450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Pero resultó en un porcentaje bastante bajo de costes en otros idiomas que no fueran ingés </a:t>
            </a:r>
          </a:p>
          <a:p>
            <a:r>
              <a:rPr lang="fr-FR" baseline="0" dirty="0"/>
              <a:t>y que sobre todo fueron en francés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873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Esto no era realista…, dada la cantidad de idiomas que se hablan en el mundo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303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Y por otro lado, muchos expertos y otros actores que no necesariamente hablan inglés, </a:t>
            </a:r>
          </a:p>
          <a:p>
            <a:r>
              <a:rPr lang="fr-FR" baseline="0" dirty="0"/>
              <a:t>podían contrubuir con sus datos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835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UN EQUIPO internacional que busca los costes en sus paises de origen y en sus lenguas</a:t>
            </a:r>
          </a:p>
          <a:p>
            <a:r>
              <a:rPr lang="fr-FR" baseline="0" dirty="0"/>
              <a:t>Aprovechando que nos confinan, cada uno desde su lugar empezamos a buscar costes en nuestro idioma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703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0" dirty="0">
              <a:latin typeface="Cambria" panose="020405030504060302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382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Pasar al xls</a:t>
            </a:r>
            <a:endParaRPr lang="fr-FR" b="1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018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Hola, os voy a hablar del coste económico de las especies invasoras y de la base de datos InvaCost.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t>2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1935159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Y nos ha permitido tener una versión de InvaCost con costes en lenguas no inglesas. </a:t>
            </a:r>
          </a:p>
          <a:p>
            <a:r>
              <a:rPr lang="fr-FR" baseline="0" dirty="0"/>
              <a:t>Que si comparamos con los datos que había previamente en inglés, pues</a:t>
            </a:r>
            <a:r>
              <a:rPr lang="fr-FR" b="1" baseline="0" dirty="0"/>
              <a:t> son muchos!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124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rgbClr val="009898"/>
                </a:solidFill>
              </a:rPr>
              <a:t>Aquí se ven mejor los costes en lenguas no inglesas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rgbClr val="009898"/>
                </a:solidFill>
              </a:rPr>
              <a:t>La mitad vienen de la busqueda estandarizada, con las palabras clave traducidas en los diferentes idiomas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rgbClr val="009898"/>
                </a:solidFill>
              </a:rPr>
              <a:t>Pero la otra mitad viene de busquedas a expertos y otros actores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rgbClr val="009898"/>
                </a:solidFill>
              </a:rPr>
              <a:t>Como gestores, científicos o agentes del gobierno</a:t>
            </a:r>
            <a:endParaRPr lang="es-FR" sz="1200">
              <a:solidFill>
                <a:srgbClr val="009898"/>
              </a:solidFill>
            </a:endParaRPr>
          </a:p>
          <a:p>
            <a:endParaRPr lang="es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t>23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2162537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Las caracteristicas de los costes en lenguas no inglesas es que aunque el número de costes es mayor, representan poco dinero</a:t>
            </a:r>
          </a:p>
          <a:p>
            <a:r>
              <a:rPr lang="es-ES"/>
              <a:t>L</a:t>
            </a:r>
            <a:r>
              <a:rPr lang="es-FR"/>
              <a:t>a versión ingesa se incrementa en un 16% de dólares americanos cuando se añaden los costes en lenguas no inglesas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t>24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1105305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Los datos en legnuas no inglesas aportan costes para especies para las cuales no existían datos anteriormente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t>25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1345429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>
                <a:solidFill>
                  <a:srgbClr val="009898"/>
                </a:solidFill>
              </a:rPr>
              <a:t>Con respecto al tipo de coste, vemos que los datos en lenguas no inglesas aportan muchos costes de gestión y no tanto de daños</a:t>
            </a:r>
          </a:p>
          <a:p>
            <a:r>
              <a:rPr lang="es-ES" sz="1200">
                <a:solidFill>
                  <a:srgbClr val="009898"/>
                </a:solidFill>
              </a:rPr>
              <a:t>Aunque los costes son siempre pequeños</a:t>
            </a:r>
            <a:endParaRPr lang="es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t>26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4054496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rgbClr val="009898"/>
                </a:solidFill>
              </a:rPr>
              <a:t>Además, con respecto a la escala espacial, los costes en lenguas no inglesas son mayoritariamente a escalas locales, y pocos a escalas nacionales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t>27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8888305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rgbClr val="009898"/>
                </a:solidFill>
              </a:rPr>
              <a:t>Si miramos los sectores economicos afectados por las especies invasoras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rgbClr val="009898"/>
                </a:solidFill>
              </a:rPr>
              <a:t> los datos en lenguas no inglesas aportan muchos datos al sectores constituido por los organismos oficiales </a:t>
            </a:r>
            <a:r>
              <a:rPr lang="es-ES" sz="1200" dirty="0" err="1">
                <a:solidFill>
                  <a:srgbClr val="009898"/>
                </a:solidFill>
              </a:rPr>
              <a:t>que gestionan las invasoras</a:t>
            </a:r>
            <a:endParaRPr lang="es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t>28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7901120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rgbClr val="009898"/>
                </a:solidFill>
              </a:rPr>
              <a:t>Los dtos en lenguas no inglesas aportan muchos costes para Europa , tambien Amercia del Sur y Asia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rgbClr val="009898"/>
                </a:solidFill>
              </a:rPr>
              <a:t>Por supuesto no aportan a los paises anglofonos como los de America de Norte o Oceania</a:t>
            </a:r>
            <a:endParaRPr lang="es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t>29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2833142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En este mapa se ve mejor cual es la contribución de los datos en lenguas no inglesas </a:t>
            </a:r>
          </a:p>
          <a:p>
            <a:r>
              <a:rPr lang="es-FR"/>
              <a:t>Como veis cuando la contribución de los datos no ingleses es mayor que la de los datos ingleses los paises aparecen coloreados en verde.</a:t>
            </a:r>
          </a:p>
          <a:p>
            <a:r>
              <a:rPr lang="es-FR"/>
              <a:t>Y cuando los paises están rallados significa que en esos países sólo existen datos en lenguas no inglesas (si son verdes). P.e. en Rusia, solo hay datos en ruso.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FR"/>
              <a:t>Es ahí donde los datos en lenguas no inglesas llenan las lagunas en el conocimiento que existían en estos países</a:t>
            </a:r>
          </a:p>
          <a:p>
            <a:endParaRPr lang="es-FR"/>
          </a:p>
          <a:p>
            <a:r>
              <a:rPr lang="es-FR"/>
              <a:t>En el caso opuesto tenemos paises en los que solo hay datos en inglés como Australia. </a:t>
            </a:r>
          </a:p>
          <a:p>
            <a:r>
              <a:rPr lang="es-FR"/>
              <a:t>España tiene una contribución muy alta de los datos no ingleses. Y en general eso se observa también en otros paises EU, en Sudamerica, o en China,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t>30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20583218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Aquí hemos cuantificado cuanto es el % de datos </a:t>
            </a:r>
            <a:r>
              <a:rPr lang="es-FR"/>
              <a:t>de costes en lenguas no inglesas </a:t>
            </a:r>
            <a:r>
              <a:rPr lang="es-ES"/>
              <a:t>que se añaden </a:t>
            </a:r>
            <a:r>
              <a:rPr lang="es-FR"/>
              <a:t>en los diferentes continentes. Amer N, Amer S, EU, Africa, Asia, Oceanía</a:t>
            </a:r>
          </a:p>
          <a:p>
            <a:r>
              <a:rPr lang="es-ES"/>
              <a:t>Y</a:t>
            </a:r>
            <a:r>
              <a:rPr lang="es-FR"/>
              <a:t> en varios paises los % son altos como en España, Francia, o Japón, o incluso en Alemania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t>31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2344467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Aquí os muestro las dificultades de la ciencia de las invasiones biológicas en relación a otras ciencias que están ya más asentadas.</a:t>
            </a:r>
          </a:p>
          <a:p>
            <a:r>
              <a:rPr lang="fr-FR" baseline="0" dirty="0"/>
              <a:t>La primera de ellas se refiere a la dificultad de medir y de demostrar los impactos.</a:t>
            </a:r>
          </a:p>
          <a:p>
            <a:r>
              <a:rPr lang="fr-FR" baseline="0" dirty="0"/>
              <a:t>En general no podemos predecir que va a pasar en el ecosistema una vez invadido</a:t>
            </a:r>
          </a:p>
          <a:p>
            <a:r>
              <a:rPr lang="fr-FR" baseline="0" dirty="0"/>
              <a:t>Faltan reglas para predecir impactos, falta conocimiento en muchos ecosistemas, y los impactos se observan en multiples facetas</a:t>
            </a:r>
          </a:p>
          <a:p>
            <a:r>
              <a:rPr lang="fr-FR" baseline="0" dirty="0"/>
              <a:t>Hay veces que las especies también tienen interés económico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8115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España es uno de los paises más grandes de la EU</a:t>
            </a:r>
          </a:p>
          <a:p>
            <a:r>
              <a:rPr lang="es-FR"/>
              <a:t>190 IAS establecidas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27043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España es uno de los paises más grandes de la EU</a:t>
            </a:r>
          </a:p>
          <a:p>
            <a:r>
              <a:rPr lang="es-FR"/>
              <a:t>190 IAS establecidas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7829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España es uno de los paises más grandes de la EU</a:t>
            </a:r>
          </a:p>
          <a:p>
            <a:r>
              <a:rPr lang="es-FR"/>
              <a:t>190 IAS establecidas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17948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España es uno de los paises más grandes de la EU</a:t>
            </a:r>
          </a:p>
          <a:p>
            <a:r>
              <a:rPr lang="es-FR"/>
              <a:t>190 IAS establecidas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74180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Mas datos en Valencia desde 2009-2019 y en Cataluña desde 2014-2018</a:t>
            </a:r>
          </a:p>
          <a:p>
            <a:r>
              <a:rPr lang="es-FR"/>
              <a:t>Mas EEI hasta 111, con una media de 16 EEI por region.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FR" sz="1200" dirty="0"/>
              <a:t>Más costes en Canarias, Murcia, Cataluña, Valencia y galicia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Castilla y León and La Rioja showed the lowest costs &lt;1%</a:t>
            </a:r>
            <a:endParaRPr lang="es-E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FR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/>
          </a:p>
          <a:p>
            <a:endParaRPr lang="es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2194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España es uno de los paises más grandes de la EU</a:t>
            </a:r>
          </a:p>
          <a:p>
            <a:r>
              <a:rPr lang="es-FR"/>
              <a:t>190 IAS establecidas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20817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España es uno de los paises más grandes de la EU</a:t>
            </a:r>
          </a:p>
          <a:p>
            <a:r>
              <a:rPr lang="es-FR"/>
              <a:t>190 IAS establecidas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5474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average annual costs of biological invasions in Spain, taking into account only the robust data, was € 9.66 million over a time period from 1997 to 2020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mayoria entre 2017 and 2020.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Costes Anuales se incrementan desde (€ 376 million al año antes del 2000 a € 12.99 million por año in the last 4 years </a:t>
            </a:r>
            <a:endParaRPr lang="es-ES"/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02414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España es uno de los paises más grandes de la EU</a:t>
            </a:r>
          </a:p>
          <a:p>
            <a:r>
              <a:rPr lang="es-FR"/>
              <a:t>190 IAS establecidas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26789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España es uno de los paises más grandes de la EU</a:t>
            </a:r>
          </a:p>
          <a:p>
            <a:r>
              <a:rPr lang="es-FR"/>
              <a:t>190 IAS establecidas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7563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Sin embargo una manera de medir el impacto es a través del dinero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8688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53154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6046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8969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Si miramos lo que pasa, haciendo un analisis de los datos de costes econ disponibles en todo el mundo</a:t>
            </a:r>
          </a:p>
          <a:p>
            <a:r>
              <a:rPr lang="es-ES"/>
              <a:t>V</a:t>
            </a:r>
            <a:r>
              <a:rPr lang="es-FR"/>
              <a:t>emos que los costes de las ares protegidas en Europa son intermedios con respecto a los otros continentes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57700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Loc ostes potenciales son lógicamente más altos que los observados</a:t>
            </a:r>
          </a:p>
          <a:p>
            <a:r>
              <a:rPr lang="es-ES"/>
              <a:t>Y</a:t>
            </a:r>
            <a:r>
              <a:rPr lang="es-FR"/>
              <a:t> se refieren a costes de medio ambiente y de bienestar social</a:t>
            </a:r>
          </a:p>
          <a:p>
            <a:r>
              <a:rPr lang="es-FR"/>
              <a:t>Mientras que los costes obervados se refieren más bien a las autoridades y un poco a la agricultura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6163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FR"/>
              <a:t>Si nos fijamos en el grafico de la derecha y en los costes observados (en gris claro), </a:t>
            </a:r>
          </a:p>
          <a:p>
            <a:r>
              <a:rPr lang="es-ES"/>
              <a:t>V</a:t>
            </a:r>
            <a:r>
              <a:rPr lang="es-FR"/>
              <a:t>emosque despues de los daños, los costes más altos son de la gestión post-invasión</a:t>
            </a:r>
          </a:p>
          <a:p>
            <a:r>
              <a:rPr lang="es-ES"/>
              <a:t>Y</a:t>
            </a:r>
            <a:r>
              <a:rPr lang="es-FR"/>
              <a:t> en el grafico de la derecha vemos que domina el color naranja de los costes de las autoridades en los costes que se refieren a gesstión</a:t>
            </a:r>
          </a:p>
          <a:p>
            <a:r>
              <a:rPr lang="es-ES"/>
              <a:t>M</a:t>
            </a:r>
            <a:r>
              <a:rPr lang="es-FR"/>
              <a:t>ientas qe se refieren a otros sectores, como la agrucyltura o el medio ambiente o el bienestar social cuando se refieren a daños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0877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58941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3660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1ABF8-785C-644D-B0B3-01CBB223DC64}" type="slidenum">
              <a:rPr lang="es-ES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4179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Même s il paraitrait qu on est arrivé a un but… non, </a:t>
            </a:r>
          </a:p>
          <a:p>
            <a:r>
              <a:rPr lang="fr-FR" baseline="0" dirty="0"/>
              <a:t>il y aura toujours des couts qu on n’a pas été cherché car on n a pas exploré tous les pays</a:t>
            </a:r>
          </a:p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667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2104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1686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18307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4124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1981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3462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DA4B7-BFC6-4956-BB73-1782840D8B97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693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71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Además las especies invasoras cuestan dinero</a:t>
            </a:r>
          </a:p>
          <a:p>
            <a:r>
              <a:rPr lang="fr-FR" dirty="0"/>
              <a:t>P.e.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España observamos un incre-mento desde 4 millones de euros por año antes del año 2000 hasta 13 millones de euros por año en los últimos años</a:t>
            </a:r>
            <a:endParaRPr lang="es-ES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481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El objetivo de la base de datos InvaCost era tener toda la informacion disponible recopilada y harmonizada en una única moneda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Esta infrmación será esencial no solo para la investigación, para identificar las lagunas en el conocimiento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Sino tambien en cuanto a la gestión para priorizar y coordinar las acciones a diferentes escalas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129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La base de datos resultante tendría que ser: accesible a todos los públicos</a:t>
            </a:r>
          </a:p>
          <a:p>
            <a:r>
              <a:rPr lang="fr-FR" baseline="0" dirty="0"/>
              <a:t>Es una base de datos viva, que va a ir incrementandose con el tiempo, </a:t>
            </a:r>
          </a:p>
          <a:p>
            <a:r>
              <a:rPr lang="fr-FR" baseline="0" dirty="0"/>
              <a:t>Cualquiera puede venir y acceder a los datos, mandar datos nuevos</a:t>
            </a:r>
          </a:p>
          <a:p>
            <a:r>
              <a:rPr lang="fr-FR" baseline="0" dirty="0"/>
              <a:t>Y en cada versión la base de daatos se perfecciona, y los errores disminuyen</a:t>
            </a:r>
          </a:p>
          <a:p>
            <a:r>
              <a:rPr lang="fr-FR" baseline="0" dirty="0"/>
              <a:t>Ello depende de un</a:t>
            </a:r>
            <a:r>
              <a:rPr lang="fr-FR" b="1" baseline="0" dirty="0"/>
              <a:t> trabajo de colaboración entre TODOS los actores en juego</a:t>
            </a:r>
            <a:endParaRPr lang="en-GB" sz="1200" b="1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9493-7107-4A51-88D3-747D8B75E02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608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F5CD3C-BCF8-104B-96FE-05D71F5F9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F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B9685A-FA03-724E-A5B5-96143273A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F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D12A9D-CBD1-8545-A566-7633BAFBA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7ECA-1F75-5643-A897-51024EF2B8A4}" type="datetimeFigureOut">
              <a:t>8/9/22</a:t>
            </a:fld>
            <a:endParaRPr lang="es-F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24DCE2-0F5A-784D-8A0F-3F4319BDC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CCD8CA-B5A0-7D48-9180-D7E6D830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45C1-8726-5F47-870C-080AFDE0890D}" type="slidenum">
              <a:t>‹Nº›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4138130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272D9A-0DD6-2E45-9FC1-2E1FF5FDE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F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026F6C-6441-F245-950F-4F0026C0D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F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CC8D9A-A177-8A4B-8FB9-26010285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7ECA-1F75-5643-A897-51024EF2B8A4}" type="datetimeFigureOut">
              <a:t>8/9/22</a:t>
            </a:fld>
            <a:endParaRPr lang="es-F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45EDFD-D62F-B84C-B976-1623D3D4E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23F941-2893-8444-8388-AB3E8871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45C1-8726-5F47-870C-080AFDE0890D}" type="slidenum">
              <a:t>‹Nº›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3270189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8B8740-2321-D94B-9831-9B169F73A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F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A8C0ED8-7CCD-E349-BCDE-91BD6D95C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F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3BC59A-97E1-BF45-9969-7C8FDD0C5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7ECA-1F75-5643-A897-51024EF2B8A4}" type="datetimeFigureOut">
              <a:t>8/9/22</a:t>
            </a:fld>
            <a:endParaRPr lang="es-F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BF24DB-9490-3C4A-9274-DFE2EA35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A27493-C58D-7343-8379-3A300973C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45C1-8726-5F47-870C-080AFDE0890D}" type="slidenum">
              <a:t>‹Nº›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187619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4DA459-3355-214A-97D0-FD1B1C3DC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F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1B3F7B-F74E-F349-A0FD-C93F717F1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F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4D8271-BFA2-9642-8A54-E3A82263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7ECA-1F75-5643-A897-51024EF2B8A4}" type="datetimeFigureOut">
              <a:t>8/9/22</a:t>
            </a:fld>
            <a:endParaRPr lang="es-F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8F96A1-5A6B-A846-B9CE-2BE5B9863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3CD762-0B74-3D41-A64B-24DA2FCF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45C1-8726-5F47-870C-080AFDE0890D}" type="slidenum">
              <a:t>‹Nº›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99879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F1737-B394-9345-A03D-8E0147BE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F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D3F3FB-17EC-1C43-9F3C-FB00A07B3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EFFC93-F2F1-874A-86E0-F8921F4A8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7ECA-1F75-5643-A897-51024EF2B8A4}" type="datetimeFigureOut">
              <a:t>8/9/22</a:t>
            </a:fld>
            <a:endParaRPr lang="es-F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8F803C-83EF-674E-A2B6-710CA6EC7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8C46D9-11E9-1241-AAE5-B14F781A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45C1-8726-5F47-870C-080AFDE0890D}" type="slidenum">
              <a:t>‹Nº›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263249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E5997-4918-DB4B-86FE-C515AD14E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F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610B1-961F-4E4B-B4B2-2253EC533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F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4E1A7C-B2B6-0849-851E-DA588D1E5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F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D79200-E36C-864D-B209-99FFD9E9B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7ECA-1F75-5643-A897-51024EF2B8A4}" type="datetimeFigureOut">
              <a:t>8/9/22</a:t>
            </a:fld>
            <a:endParaRPr lang="es-F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16C6A7-DFCC-C643-BD46-B2E2B334B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279F84-1609-D345-8511-3E41183D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45C1-8726-5F47-870C-080AFDE0890D}" type="slidenum">
              <a:t>‹Nº›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153960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D355B-E2F6-3E4D-A7B2-23D96BB00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F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750AC8-CDDC-7748-AB23-B98BF8440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6108ED-455B-9D4A-B904-98282CF7E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F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BF68688-E38D-5B44-9192-DB57BF972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40C4A53-0F83-DA4A-898B-8A488D7816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F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00520C-DFDF-1542-B1E3-FB989F192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7ECA-1F75-5643-A897-51024EF2B8A4}" type="datetimeFigureOut">
              <a:t>8/9/22</a:t>
            </a:fld>
            <a:endParaRPr lang="es-F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29A5936-5604-5349-B7BA-D4EA064B5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224DB4A-9A71-8A4F-A759-4D33093A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45C1-8726-5F47-870C-080AFDE0890D}" type="slidenum">
              <a:t>‹Nº›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4039093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F2AE62-F836-C14D-AA3C-95800EB53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F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3BB42EB-B4B9-1648-A527-A53188A80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7ECA-1F75-5643-A897-51024EF2B8A4}" type="datetimeFigureOut">
              <a:t>8/9/22</a:t>
            </a:fld>
            <a:endParaRPr lang="es-F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E319D7C-C5E9-AB4C-914C-DC8DD4F3D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8625F25-7ADE-E844-BE43-682A6060E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45C1-8726-5F47-870C-080AFDE0890D}" type="slidenum">
              <a:t>‹Nº›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31439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C097971-8E0E-3B4F-AFEB-32ACA4DB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7ECA-1F75-5643-A897-51024EF2B8A4}" type="datetimeFigureOut">
              <a:t>8/9/22</a:t>
            </a:fld>
            <a:endParaRPr lang="es-F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66448B7-4359-AC4D-A03F-BEDFCB615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3658477-07F4-DD47-8A8B-16CFE114F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45C1-8726-5F47-870C-080AFDE0890D}" type="slidenum">
              <a:t>‹Nº›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1526336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C212D5-D10A-D34C-9DBD-791DE940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F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437896-6A7A-2D40-ADD4-4DB434F45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F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043D0D-B3A1-0241-B60C-97DBC0540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204987-E74E-2249-BFE6-F355D97F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7ECA-1F75-5643-A897-51024EF2B8A4}" type="datetimeFigureOut">
              <a:t>8/9/22</a:t>
            </a:fld>
            <a:endParaRPr lang="es-F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EF577A-C638-2143-8744-5B73BB6B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01B166-21B1-194D-9EC4-DE7058A0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45C1-8726-5F47-870C-080AFDE0890D}" type="slidenum">
              <a:t>‹Nº›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1764183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770668-D8E4-B543-B295-3B1BCD861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F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C4DE309-0E39-E440-8058-8737DB3B0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F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783AEA-7121-9F41-A40B-99C64F529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660A74-CAA3-5147-B563-19BCC0C5A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7ECA-1F75-5643-A897-51024EF2B8A4}" type="datetimeFigureOut">
              <a:t>8/9/22</a:t>
            </a:fld>
            <a:endParaRPr lang="es-F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E708A3-D0BF-D041-AA06-8C6686ADE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F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9F78FB-2194-2848-86BF-04DF5951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45C1-8726-5F47-870C-080AFDE0890D}" type="slidenum">
              <a:t>‹Nº›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1014002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9E843C3-ABCB-8E4B-9698-695A6F9C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F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606160-4873-984A-997C-96380CE74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F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BE89C8-D576-4548-A8C7-64761B0D17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17ECA-1F75-5643-A897-51024EF2B8A4}" type="datetimeFigureOut">
              <a:t>8/9/22</a:t>
            </a:fld>
            <a:endParaRPr lang="es-F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F84D23-2447-D44C-8D50-A62F589D6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F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FC2569-FDB5-6A43-A3D5-09CFFC2B3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C45C1-8726-5F47-870C-080AFDE0890D}" type="slidenum">
              <a:t>‹Nº›</a:t>
            </a:fld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340195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gif"/><Relationship Id="rId18" Type="http://schemas.openxmlformats.org/officeDocument/2006/relationships/image" Target="../media/image16.gif"/><Relationship Id="rId3" Type="http://schemas.openxmlformats.org/officeDocument/2006/relationships/image" Target="../media/image1.gif"/><Relationship Id="rId21" Type="http://schemas.openxmlformats.org/officeDocument/2006/relationships/image" Target="../media/image19.jpeg"/><Relationship Id="rId7" Type="http://schemas.openxmlformats.org/officeDocument/2006/relationships/image" Target="../media/image5.gif"/><Relationship Id="rId12" Type="http://schemas.openxmlformats.org/officeDocument/2006/relationships/image" Target="../media/image10.gif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gif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5" Type="http://schemas.openxmlformats.org/officeDocument/2006/relationships/image" Target="../media/image13.gif"/><Relationship Id="rId23" Type="http://schemas.openxmlformats.org/officeDocument/2006/relationships/image" Target="../media/image21.png"/><Relationship Id="rId10" Type="http://schemas.openxmlformats.org/officeDocument/2006/relationships/image" Target="../media/image8.gif"/><Relationship Id="rId19" Type="http://schemas.openxmlformats.org/officeDocument/2006/relationships/image" Target="../media/image17.gif"/><Relationship Id="rId4" Type="http://schemas.openxmlformats.org/officeDocument/2006/relationships/image" Target="../media/image2.gif"/><Relationship Id="rId9" Type="http://schemas.openxmlformats.org/officeDocument/2006/relationships/image" Target="../media/image7.gif"/><Relationship Id="rId14" Type="http://schemas.openxmlformats.org/officeDocument/2006/relationships/image" Target="../media/image12.gif"/><Relationship Id="rId22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5" Type="http://schemas.openxmlformats.org/officeDocument/2006/relationships/image" Target="NUL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45.png"/><Relationship Id="rId4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8.gif"/><Relationship Id="rId18" Type="http://schemas.openxmlformats.org/officeDocument/2006/relationships/image" Target="../media/image13.gif"/><Relationship Id="rId3" Type="http://schemas.openxmlformats.org/officeDocument/2006/relationships/image" Target="../media/image48.jpeg"/><Relationship Id="rId21" Type="http://schemas.openxmlformats.org/officeDocument/2006/relationships/image" Target="../media/image16.gif"/><Relationship Id="rId7" Type="http://schemas.openxmlformats.org/officeDocument/2006/relationships/image" Target="../media/image2.gif"/><Relationship Id="rId12" Type="http://schemas.openxmlformats.org/officeDocument/2006/relationships/image" Target="../media/image7.gif"/><Relationship Id="rId17" Type="http://schemas.openxmlformats.org/officeDocument/2006/relationships/image" Target="../media/image12.gi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.gif"/><Relationship Id="rId20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11" Type="http://schemas.openxmlformats.org/officeDocument/2006/relationships/image" Target="../media/image6.gif"/><Relationship Id="rId5" Type="http://schemas.openxmlformats.org/officeDocument/2006/relationships/image" Target="../media/image46.gif"/><Relationship Id="rId15" Type="http://schemas.openxmlformats.org/officeDocument/2006/relationships/image" Target="../media/image10.gif"/><Relationship Id="rId10" Type="http://schemas.openxmlformats.org/officeDocument/2006/relationships/image" Target="../media/image5.gif"/><Relationship Id="rId19" Type="http://schemas.openxmlformats.org/officeDocument/2006/relationships/image" Target="../media/image14.gif"/><Relationship Id="rId4" Type="http://schemas.openxmlformats.org/officeDocument/2006/relationships/image" Target="../media/image47.png"/><Relationship Id="rId9" Type="http://schemas.openxmlformats.org/officeDocument/2006/relationships/image" Target="../media/image4.gif"/><Relationship Id="rId14" Type="http://schemas.openxmlformats.org/officeDocument/2006/relationships/image" Target="../media/image9.gif"/><Relationship Id="rId22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46.gif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gif"/><Relationship Id="rId18" Type="http://schemas.openxmlformats.org/officeDocument/2006/relationships/image" Target="../media/image16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12" Type="http://schemas.openxmlformats.org/officeDocument/2006/relationships/image" Target="../media/image10.gif"/><Relationship Id="rId17" Type="http://schemas.openxmlformats.org/officeDocument/2006/relationships/image" Target="../media/image15.gif"/><Relationship Id="rId2" Type="http://schemas.openxmlformats.org/officeDocument/2006/relationships/image" Target="../media/image49.pn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5" Type="http://schemas.openxmlformats.org/officeDocument/2006/relationships/image" Target="../media/image13.gif"/><Relationship Id="rId10" Type="http://schemas.openxmlformats.org/officeDocument/2006/relationships/image" Target="../media/image8.gif"/><Relationship Id="rId19" Type="http://schemas.openxmlformats.org/officeDocument/2006/relationships/image" Target="../media/image17.gif"/><Relationship Id="rId4" Type="http://schemas.openxmlformats.org/officeDocument/2006/relationships/image" Target="../media/image2.gif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18" Type="http://schemas.openxmlformats.org/officeDocument/2006/relationships/image" Target="../media/image1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17" Type="http://schemas.openxmlformats.org/officeDocument/2006/relationships/image" Target="../media/image16.gif"/><Relationship Id="rId2" Type="http://schemas.openxmlformats.org/officeDocument/2006/relationships/image" Target="../media/image1.gif"/><Relationship Id="rId16" Type="http://schemas.openxmlformats.org/officeDocument/2006/relationships/image" Target="../media/image15.gif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19" Type="http://schemas.openxmlformats.org/officeDocument/2006/relationships/image" Target="../media/image50.png"/><Relationship Id="rId4" Type="http://schemas.openxmlformats.org/officeDocument/2006/relationships/image" Target="../media/image3.gif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13" Type="http://schemas.openxmlformats.org/officeDocument/2006/relationships/image" Target="../media/image61.tiff"/><Relationship Id="rId18" Type="http://schemas.openxmlformats.org/officeDocument/2006/relationships/image" Target="../media/image66.tiff"/><Relationship Id="rId3" Type="http://schemas.openxmlformats.org/officeDocument/2006/relationships/image" Target="../media/image51.tiff"/><Relationship Id="rId7" Type="http://schemas.openxmlformats.org/officeDocument/2006/relationships/image" Target="../media/image55.tiff"/><Relationship Id="rId12" Type="http://schemas.openxmlformats.org/officeDocument/2006/relationships/image" Target="../media/image60.tiff"/><Relationship Id="rId17" Type="http://schemas.openxmlformats.org/officeDocument/2006/relationships/image" Target="../media/image65.tiff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tiff"/><Relationship Id="rId11" Type="http://schemas.openxmlformats.org/officeDocument/2006/relationships/image" Target="../media/image59.tiff"/><Relationship Id="rId5" Type="http://schemas.openxmlformats.org/officeDocument/2006/relationships/image" Target="../media/image53.tiff"/><Relationship Id="rId15" Type="http://schemas.openxmlformats.org/officeDocument/2006/relationships/image" Target="../media/image63.tiff"/><Relationship Id="rId10" Type="http://schemas.openxmlformats.org/officeDocument/2006/relationships/image" Target="../media/image58.tiff"/><Relationship Id="rId4" Type="http://schemas.openxmlformats.org/officeDocument/2006/relationships/image" Target="../media/image52.tiff"/><Relationship Id="rId9" Type="http://schemas.openxmlformats.org/officeDocument/2006/relationships/image" Target="../media/image57.tiff"/><Relationship Id="rId14" Type="http://schemas.openxmlformats.org/officeDocument/2006/relationships/image" Target="../media/image6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tiff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tiff"/><Relationship Id="rId5" Type="http://schemas.openxmlformats.org/officeDocument/2006/relationships/image" Target="../media/image73.tiff"/><Relationship Id="rId4" Type="http://schemas.openxmlformats.org/officeDocument/2006/relationships/image" Target="../media/image7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17.gif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03.jpe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jpe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tiff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2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C723A1-A2B7-8C44-B4BE-E4A98671634E}"/>
              </a:ext>
            </a:extLst>
          </p:cNvPr>
          <p:cNvSpPr txBox="1"/>
          <p:nvPr/>
        </p:nvSpPr>
        <p:spPr>
          <a:xfrm>
            <a:off x="8871811" y="1255134"/>
            <a:ext cx="2981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9698"/>
                </a:solidFill>
              </a:rPr>
              <a:t>Elena Angulo y Ana Novoa</a:t>
            </a:r>
            <a:endParaRPr lang="es-FR" sz="2000" b="1">
              <a:solidFill>
                <a:srgbClr val="009698"/>
              </a:solidFill>
            </a:endParaRPr>
          </a:p>
        </p:txBody>
      </p:sp>
      <p:cxnSp>
        <p:nvCxnSpPr>
          <p:cNvPr id="9" name="Connecteur droit 10">
            <a:extLst>
              <a:ext uri="{FF2B5EF4-FFF2-40B4-BE49-F238E27FC236}">
                <a16:creationId xmlns:a16="http://schemas.microsoft.com/office/drawing/2014/main" id="{619D3E1D-89D7-F741-BE30-82B308BB70AF}"/>
              </a:ext>
            </a:extLst>
          </p:cNvPr>
          <p:cNvCxnSpPr>
            <a:cxnSpLocks/>
          </p:cNvCxnSpPr>
          <p:nvPr/>
        </p:nvCxnSpPr>
        <p:spPr>
          <a:xfrm>
            <a:off x="1979488" y="1005127"/>
            <a:ext cx="7898110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">
            <a:extLst>
              <a:ext uri="{FF2B5EF4-FFF2-40B4-BE49-F238E27FC236}">
                <a16:creationId xmlns:a16="http://schemas.microsoft.com/office/drawing/2014/main" id="{BCE9082C-D5AE-DC4D-A80B-732DD02F8153}"/>
              </a:ext>
            </a:extLst>
          </p:cNvPr>
          <p:cNvGrpSpPr>
            <a:grpSpLocks noChangeAspect="1"/>
          </p:cNvGrpSpPr>
          <p:nvPr/>
        </p:nvGrpSpPr>
        <p:grpSpPr>
          <a:xfrm>
            <a:off x="929940" y="1657843"/>
            <a:ext cx="8390452" cy="4613550"/>
            <a:chOff x="929940" y="881050"/>
            <a:chExt cx="9983502" cy="5489499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2C723E30-108A-7848-855F-E0708D907DD7}"/>
                </a:ext>
              </a:extLst>
            </p:cNvPr>
            <p:cNvSpPr>
              <a:spLocks/>
            </p:cNvSpPr>
            <p:nvPr/>
          </p:nvSpPr>
          <p:spPr bwMode="auto">
            <a:xfrm rot="730076">
              <a:off x="5497343" y="3030329"/>
              <a:ext cx="410776" cy="331231"/>
            </a:xfrm>
            <a:custGeom>
              <a:avLst/>
              <a:gdLst>
                <a:gd name="T0" fmla="*/ 2147483647 w 10000"/>
                <a:gd name="T1" fmla="*/ 2147483647 h 10009"/>
                <a:gd name="T2" fmla="*/ 2147483647 w 10000"/>
                <a:gd name="T3" fmla="*/ 2147483647 h 10009"/>
                <a:gd name="T4" fmla="*/ 2147483647 w 10000"/>
                <a:gd name="T5" fmla="*/ 2147483647 h 10009"/>
                <a:gd name="T6" fmla="*/ 2147483647 w 10000"/>
                <a:gd name="T7" fmla="*/ 2147483647 h 10009"/>
                <a:gd name="T8" fmla="*/ 2147483647 w 10000"/>
                <a:gd name="T9" fmla="*/ 2147483647 h 10009"/>
                <a:gd name="T10" fmla="*/ 2147483647 w 10000"/>
                <a:gd name="T11" fmla="*/ 2147483647 h 10009"/>
                <a:gd name="T12" fmla="*/ 2147483647 w 10000"/>
                <a:gd name="T13" fmla="*/ 161364554 h 10009"/>
                <a:gd name="T14" fmla="*/ 2147483647 w 10000"/>
                <a:gd name="T15" fmla="*/ 2147483647 h 10009"/>
                <a:gd name="T16" fmla="*/ 2147483647 w 10000"/>
                <a:gd name="T17" fmla="*/ 161364554 h 10009"/>
                <a:gd name="T18" fmla="*/ 2147483647 w 10000"/>
                <a:gd name="T19" fmla="*/ 2147483647 h 10009"/>
                <a:gd name="T20" fmla="*/ 0 w 10000"/>
                <a:gd name="T21" fmla="*/ 2147483647 h 10009"/>
                <a:gd name="T22" fmla="*/ 2147483647 w 10000"/>
                <a:gd name="T23" fmla="*/ 2147483647 h 10009"/>
                <a:gd name="T24" fmla="*/ 2147483647 w 10000"/>
                <a:gd name="T25" fmla="*/ 2147483647 h 10009"/>
                <a:gd name="T26" fmla="*/ 2147483647 w 10000"/>
                <a:gd name="T27" fmla="*/ 2147483647 h 10009"/>
                <a:gd name="T28" fmla="*/ 2147483647 w 10000"/>
                <a:gd name="T29" fmla="*/ 2147483647 h 10009"/>
                <a:gd name="T30" fmla="*/ 2147483647 w 10000"/>
                <a:gd name="T31" fmla="*/ 2147483647 h 10009"/>
                <a:gd name="T32" fmla="*/ 2147483647 w 10000"/>
                <a:gd name="T33" fmla="*/ 2147483647 h 10009"/>
                <a:gd name="T34" fmla="*/ 2147483647 w 10000"/>
                <a:gd name="T35" fmla="*/ 2147483647 h 10009"/>
                <a:gd name="T36" fmla="*/ 2147483647 w 10000"/>
                <a:gd name="T37" fmla="*/ 2147483647 h 10009"/>
                <a:gd name="T38" fmla="*/ 2147483647 w 10000"/>
                <a:gd name="T39" fmla="*/ 2147483647 h 10009"/>
                <a:gd name="T40" fmla="*/ 2147483647 w 10000"/>
                <a:gd name="T41" fmla="*/ 2147483647 h 10009"/>
                <a:gd name="T42" fmla="*/ 2147483647 w 10000"/>
                <a:gd name="T43" fmla="*/ 2147483647 h 10009"/>
                <a:gd name="T44" fmla="*/ 2147483647 w 10000"/>
                <a:gd name="T45" fmla="*/ 2147483647 h 10009"/>
                <a:gd name="T46" fmla="*/ 2147483647 w 10000"/>
                <a:gd name="T47" fmla="*/ 2147483647 h 10009"/>
                <a:gd name="T48" fmla="*/ 2147483647 w 10000"/>
                <a:gd name="T49" fmla="*/ 2147483647 h 10009"/>
                <a:gd name="T50" fmla="*/ 2147483647 w 10000"/>
                <a:gd name="T51" fmla="*/ 2147483647 h 10009"/>
                <a:gd name="T52" fmla="*/ 2147483647 w 10000"/>
                <a:gd name="T53" fmla="*/ 2147483647 h 10009"/>
                <a:gd name="T54" fmla="*/ 2147483647 w 10000"/>
                <a:gd name="T55" fmla="*/ 2147483647 h 10009"/>
                <a:gd name="T56" fmla="*/ 2147483647 w 10000"/>
                <a:gd name="T57" fmla="*/ 2147483647 h 10009"/>
                <a:gd name="T58" fmla="*/ 2147483647 w 10000"/>
                <a:gd name="T59" fmla="*/ 2147483647 h 10009"/>
                <a:gd name="T60" fmla="*/ 2147483647 w 10000"/>
                <a:gd name="T61" fmla="*/ 2147483647 h 10009"/>
                <a:gd name="T62" fmla="*/ 2147483647 w 10000"/>
                <a:gd name="T63" fmla="*/ 2147483647 h 10009"/>
                <a:gd name="T64" fmla="*/ 2147483647 w 10000"/>
                <a:gd name="T65" fmla="*/ 2147483647 h 10009"/>
                <a:gd name="T66" fmla="*/ 2147483647 w 10000"/>
                <a:gd name="T67" fmla="*/ 2147483647 h 10009"/>
                <a:gd name="T68" fmla="*/ 2147483647 w 10000"/>
                <a:gd name="T69" fmla="*/ 2147483647 h 10009"/>
                <a:gd name="T70" fmla="*/ 2147483647 w 10000"/>
                <a:gd name="T71" fmla="*/ 2147483647 h 10009"/>
                <a:gd name="T72" fmla="*/ 2147483647 w 10000"/>
                <a:gd name="T73" fmla="*/ 2147483647 h 10009"/>
                <a:gd name="T74" fmla="*/ 2147483647 w 10000"/>
                <a:gd name="T75" fmla="*/ 2147483647 h 10009"/>
                <a:gd name="T76" fmla="*/ 2147483647 w 10000"/>
                <a:gd name="T77" fmla="*/ 2147483647 h 10009"/>
                <a:gd name="T78" fmla="*/ 2147483647 w 10000"/>
                <a:gd name="T79" fmla="*/ 2147483647 h 10009"/>
                <a:gd name="T80" fmla="*/ 2147483647 w 10000"/>
                <a:gd name="T81" fmla="*/ 2147483647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268403F8-F5FB-FA42-83BC-722ED1DF564A}"/>
                </a:ext>
              </a:extLst>
            </p:cNvPr>
            <p:cNvSpPr>
              <a:spLocks/>
            </p:cNvSpPr>
            <p:nvPr/>
          </p:nvSpPr>
          <p:spPr bwMode="auto">
            <a:xfrm rot="926903">
              <a:off x="5508200" y="3052660"/>
              <a:ext cx="103146" cy="232605"/>
            </a:xfrm>
            <a:custGeom>
              <a:avLst/>
              <a:gdLst>
                <a:gd name="T0" fmla="*/ 426029799 w 10000"/>
                <a:gd name="T1" fmla="*/ 2147483647 h 10437"/>
                <a:gd name="T2" fmla="*/ 426029799 w 10000"/>
                <a:gd name="T3" fmla="*/ 2147483647 h 10437"/>
                <a:gd name="T4" fmla="*/ 441127138 w 10000"/>
                <a:gd name="T5" fmla="*/ 2147483647 h 10437"/>
                <a:gd name="T6" fmla="*/ 486896829 w 10000"/>
                <a:gd name="T7" fmla="*/ 2147483647 h 10437"/>
                <a:gd name="T8" fmla="*/ 486896829 w 10000"/>
                <a:gd name="T9" fmla="*/ 2147483647 h 10437"/>
                <a:gd name="T10" fmla="*/ 505393367 w 10000"/>
                <a:gd name="T11" fmla="*/ 2147483647 h 10437"/>
                <a:gd name="T12" fmla="*/ 547757218 w 10000"/>
                <a:gd name="T13" fmla="*/ 2147483647 h 10437"/>
                <a:gd name="T14" fmla="*/ 556948788 w 10000"/>
                <a:gd name="T15" fmla="*/ 2147483647 h 10437"/>
                <a:gd name="T16" fmla="*/ 608617535 w 10000"/>
                <a:gd name="T17" fmla="*/ 2147483647 h 10437"/>
                <a:gd name="T18" fmla="*/ 547757218 w 10000"/>
                <a:gd name="T19" fmla="*/ 2147483647 h 10437"/>
                <a:gd name="T20" fmla="*/ 486896829 w 10000"/>
                <a:gd name="T21" fmla="*/ 1175804211 h 10437"/>
                <a:gd name="T22" fmla="*/ 304309174 w 10000"/>
                <a:gd name="T23" fmla="*/ 0 h 10437"/>
                <a:gd name="T24" fmla="*/ 182587736 w 10000"/>
                <a:gd name="T25" fmla="*/ 1175804211 h 10437"/>
                <a:gd name="T26" fmla="*/ 121720705 w 10000"/>
                <a:gd name="T27" fmla="*/ 2147483647 h 10437"/>
                <a:gd name="T28" fmla="*/ 75167108 w 10000"/>
                <a:gd name="T29" fmla="*/ 2147483647 h 10437"/>
                <a:gd name="T30" fmla="*/ 121720705 w 10000"/>
                <a:gd name="T31" fmla="*/ 2147483647 h 10437"/>
                <a:gd name="T32" fmla="*/ 121720705 w 10000"/>
                <a:gd name="T33" fmla="*/ 2147483647 h 10437"/>
                <a:gd name="T34" fmla="*/ 13937767 w 10000"/>
                <a:gd name="T35" fmla="*/ 2147483647 h 10437"/>
                <a:gd name="T36" fmla="*/ 0 w 10000"/>
                <a:gd name="T37" fmla="*/ 2147483647 h 10437"/>
                <a:gd name="T38" fmla="*/ 39560971 w 10000"/>
                <a:gd name="T39" fmla="*/ 2147483647 h 10437"/>
                <a:gd name="T40" fmla="*/ 121720705 w 10000"/>
                <a:gd name="T41" fmla="*/ 2147483647 h 10437"/>
                <a:gd name="T42" fmla="*/ 68959129 w 10000"/>
                <a:gd name="T43" fmla="*/ 2147483647 h 10437"/>
                <a:gd name="T44" fmla="*/ 394566826 w 10000"/>
                <a:gd name="T45" fmla="*/ 2147483647 h 10437"/>
                <a:gd name="T46" fmla="*/ 436863210 w 10000"/>
                <a:gd name="T47" fmla="*/ 2147483647 h 10437"/>
                <a:gd name="T48" fmla="*/ 426029799 w 10000"/>
                <a:gd name="T49" fmla="*/ 2147483647 h 10437"/>
                <a:gd name="T50" fmla="*/ 426029799 w 10000"/>
                <a:gd name="T51" fmla="*/ 2147483647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FD8704DE-3D19-FD40-BB60-5FAD2848C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2603" y="2905652"/>
              <a:ext cx="217151" cy="98626"/>
            </a:xfrm>
            <a:custGeom>
              <a:avLst/>
              <a:gdLst>
                <a:gd name="T0" fmla="*/ 2147483647 w 10000"/>
                <a:gd name="T1" fmla="*/ 230353942 h 10000"/>
                <a:gd name="T2" fmla="*/ 2147483647 w 10000"/>
                <a:gd name="T3" fmla="*/ 153542679 h 10000"/>
                <a:gd name="T4" fmla="*/ 2147483647 w 10000"/>
                <a:gd name="T5" fmla="*/ 153542679 h 10000"/>
                <a:gd name="T6" fmla="*/ 2147483647 w 10000"/>
                <a:gd name="T7" fmla="*/ 76771339 h 10000"/>
                <a:gd name="T8" fmla="*/ 2147483647 w 10000"/>
                <a:gd name="T9" fmla="*/ 38383015 h 10000"/>
                <a:gd name="T10" fmla="*/ 2147483647 w 10000"/>
                <a:gd name="T11" fmla="*/ 38383015 h 10000"/>
                <a:gd name="T12" fmla="*/ 2147483647 w 10000"/>
                <a:gd name="T13" fmla="*/ 0 h 10000"/>
                <a:gd name="T14" fmla="*/ 2147483647 w 10000"/>
                <a:gd name="T15" fmla="*/ 38383015 h 10000"/>
                <a:gd name="T16" fmla="*/ 2147483647 w 10000"/>
                <a:gd name="T17" fmla="*/ 38383015 h 10000"/>
                <a:gd name="T18" fmla="*/ 2147483647 w 10000"/>
                <a:gd name="T19" fmla="*/ 76771339 h 10000"/>
                <a:gd name="T20" fmla="*/ 2147483647 w 10000"/>
                <a:gd name="T21" fmla="*/ 115154355 h 10000"/>
                <a:gd name="T22" fmla="*/ 2147483647 w 10000"/>
                <a:gd name="T23" fmla="*/ 191925686 h 10000"/>
                <a:gd name="T24" fmla="*/ 2147483647 w 10000"/>
                <a:gd name="T25" fmla="*/ 230353942 h 10000"/>
                <a:gd name="T26" fmla="*/ 2147483647 w 10000"/>
                <a:gd name="T27" fmla="*/ 230353942 h 10000"/>
                <a:gd name="T28" fmla="*/ 2147483647 w 10000"/>
                <a:gd name="T29" fmla="*/ 268737521 h 10000"/>
                <a:gd name="T30" fmla="*/ 2147483647 w 10000"/>
                <a:gd name="T31" fmla="*/ 268737521 h 10000"/>
                <a:gd name="T32" fmla="*/ 1048843394 w 10000"/>
                <a:gd name="T33" fmla="*/ 268737521 h 10000"/>
                <a:gd name="T34" fmla="*/ 0 w 10000"/>
                <a:gd name="T35" fmla="*/ 268737521 h 10000"/>
                <a:gd name="T36" fmla="*/ 1048843394 w 10000"/>
                <a:gd name="T37" fmla="*/ 307125281 h 10000"/>
                <a:gd name="T38" fmla="*/ 2147483647 w 10000"/>
                <a:gd name="T39" fmla="*/ 383896612 h 10000"/>
                <a:gd name="T40" fmla="*/ 2147483647 w 10000"/>
                <a:gd name="T41" fmla="*/ 422280200 h 10000"/>
                <a:gd name="T42" fmla="*/ 2147483647 w 10000"/>
                <a:gd name="T43" fmla="*/ 383896612 h 10000"/>
                <a:gd name="T44" fmla="*/ 2147483647 w 10000"/>
                <a:gd name="T45" fmla="*/ 383896612 h 10000"/>
                <a:gd name="T46" fmla="*/ 2147483647 w 10000"/>
                <a:gd name="T47" fmla="*/ 422280200 h 10000"/>
                <a:gd name="T48" fmla="*/ 2147483647 w 10000"/>
                <a:gd name="T49" fmla="*/ 422280200 h 10000"/>
                <a:gd name="T50" fmla="*/ 2147483647 w 10000"/>
                <a:gd name="T51" fmla="*/ 422280200 h 10000"/>
                <a:gd name="T52" fmla="*/ 2147483647 w 10000"/>
                <a:gd name="T53" fmla="*/ 345508860 h 10000"/>
                <a:gd name="T54" fmla="*/ 2147483647 w 10000"/>
                <a:gd name="T55" fmla="*/ 345508860 h 10000"/>
                <a:gd name="T56" fmla="*/ 2147483647 w 10000"/>
                <a:gd name="T57" fmla="*/ 230353942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C8AA1AE0-D905-E444-AFC1-269708C3A7F7}"/>
                </a:ext>
              </a:extLst>
            </p:cNvPr>
            <p:cNvSpPr>
              <a:spLocks/>
            </p:cNvSpPr>
            <p:nvPr/>
          </p:nvSpPr>
          <p:spPr bwMode="auto">
            <a:xfrm rot="471028">
              <a:off x="5739828" y="2782835"/>
              <a:ext cx="347441" cy="344257"/>
            </a:xfrm>
            <a:custGeom>
              <a:avLst/>
              <a:gdLst>
                <a:gd name="T0" fmla="*/ 2147483647 w 10043"/>
                <a:gd name="T1" fmla="*/ 2147483647 h 10000"/>
                <a:gd name="T2" fmla="*/ 2147483647 w 10043"/>
                <a:gd name="T3" fmla="*/ 2147483647 h 10000"/>
                <a:gd name="T4" fmla="*/ 2147483647 w 10043"/>
                <a:gd name="T5" fmla="*/ 2147483647 h 10000"/>
                <a:gd name="T6" fmla="*/ 2147483647 w 10043"/>
                <a:gd name="T7" fmla="*/ 2147483647 h 10000"/>
                <a:gd name="T8" fmla="*/ 2147483647 w 10043"/>
                <a:gd name="T9" fmla="*/ 2147483647 h 10000"/>
                <a:gd name="T10" fmla="*/ 2147483647 w 10043"/>
                <a:gd name="T11" fmla="*/ 2147483647 h 10000"/>
                <a:gd name="T12" fmla="*/ 2147483647 w 10043"/>
                <a:gd name="T13" fmla="*/ 2147483647 h 10000"/>
                <a:gd name="T14" fmla="*/ 2147483647 w 10043"/>
                <a:gd name="T15" fmla="*/ 2147483647 h 10000"/>
                <a:gd name="T16" fmla="*/ 2147483647 w 10043"/>
                <a:gd name="T17" fmla="*/ 2147483647 h 10000"/>
                <a:gd name="T18" fmla="*/ 2147483647 w 10043"/>
                <a:gd name="T19" fmla="*/ 2147483647 h 10000"/>
                <a:gd name="T20" fmla="*/ 2147483647 w 10043"/>
                <a:gd name="T21" fmla="*/ 2147483647 h 10000"/>
                <a:gd name="T22" fmla="*/ 2147483647 w 10043"/>
                <a:gd name="T23" fmla="*/ 2147483647 h 10000"/>
                <a:gd name="T24" fmla="*/ 2147483647 w 10043"/>
                <a:gd name="T25" fmla="*/ 2147483647 h 10000"/>
                <a:gd name="T26" fmla="*/ 2147483647 w 10043"/>
                <a:gd name="T27" fmla="*/ 2147483647 h 10000"/>
                <a:gd name="T28" fmla="*/ 2147483647 w 10043"/>
                <a:gd name="T29" fmla="*/ 2147483647 h 10000"/>
                <a:gd name="T30" fmla="*/ 2147483647 w 10043"/>
                <a:gd name="T31" fmla="*/ 2147483647 h 10000"/>
                <a:gd name="T32" fmla="*/ 2147483647 w 10043"/>
                <a:gd name="T33" fmla="*/ 2147483647 h 10000"/>
                <a:gd name="T34" fmla="*/ 2147483647 w 10043"/>
                <a:gd name="T35" fmla="*/ 2147483647 h 10000"/>
                <a:gd name="T36" fmla="*/ 2147483647 w 10043"/>
                <a:gd name="T37" fmla="*/ 2147483647 h 10000"/>
                <a:gd name="T38" fmla="*/ 2147483647 w 10043"/>
                <a:gd name="T39" fmla="*/ 2147483647 h 10000"/>
                <a:gd name="T40" fmla="*/ 2147483647 w 10043"/>
                <a:gd name="T41" fmla="*/ 0 h 10000"/>
                <a:gd name="T42" fmla="*/ 2147483647 w 10043"/>
                <a:gd name="T43" fmla="*/ 2147483647 h 10000"/>
                <a:gd name="T44" fmla="*/ 2147483647 w 10043"/>
                <a:gd name="T45" fmla="*/ 2147483647 h 10000"/>
                <a:gd name="T46" fmla="*/ 2147483647 w 10043"/>
                <a:gd name="T47" fmla="*/ 2147483647 h 10000"/>
                <a:gd name="T48" fmla="*/ 2147483647 w 10043"/>
                <a:gd name="T49" fmla="*/ 2147483647 h 10000"/>
                <a:gd name="T50" fmla="*/ 2147483647 w 10043"/>
                <a:gd name="T51" fmla="*/ 2147483647 h 10000"/>
                <a:gd name="T52" fmla="*/ 2147483647 w 10043"/>
                <a:gd name="T53" fmla="*/ 2147483647 h 10000"/>
                <a:gd name="T54" fmla="*/ 2147483647 w 10043"/>
                <a:gd name="T55" fmla="*/ 2147483647 h 10000"/>
                <a:gd name="T56" fmla="*/ 2147483647 w 10043"/>
                <a:gd name="T57" fmla="*/ 2147483647 h 10000"/>
                <a:gd name="T58" fmla="*/ 2147483647 w 10043"/>
                <a:gd name="T59" fmla="*/ 2147483647 h 10000"/>
                <a:gd name="T60" fmla="*/ 2147483647 w 10043"/>
                <a:gd name="T61" fmla="*/ 2147483647 h 10000"/>
                <a:gd name="T62" fmla="*/ 2147483647 w 10043"/>
                <a:gd name="T63" fmla="*/ 2147483647 h 10000"/>
                <a:gd name="T64" fmla="*/ 2147483647 w 10043"/>
                <a:gd name="T65" fmla="*/ 2147483647 h 10000"/>
                <a:gd name="T66" fmla="*/ 852645632 w 10043"/>
                <a:gd name="T67" fmla="*/ 2147483647 h 10000"/>
                <a:gd name="T68" fmla="*/ 2147483647 w 10043"/>
                <a:gd name="T69" fmla="*/ 2147483647 h 10000"/>
                <a:gd name="T70" fmla="*/ 2147483647 w 10043"/>
                <a:gd name="T71" fmla="*/ 2147483647 h 10000"/>
                <a:gd name="T72" fmla="*/ 2147483647 w 10043"/>
                <a:gd name="T73" fmla="*/ 2147483647 h 10000"/>
                <a:gd name="T74" fmla="*/ 2147483647 w 10043"/>
                <a:gd name="T75" fmla="*/ 2147483647 h 10000"/>
                <a:gd name="T76" fmla="*/ 2147483647 w 10043"/>
                <a:gd name="T77" fmla="*/ 2147483647 h 10000"/>
                <a:gd name="T78" fmla="*/ 2147483647 w 10043"/>
                <a:gd name="T79" fmla="*/ 2147483647 h 10000"/>
                <a:gd name="T80" fmla="*/ 2147483647 w 10043"/>
                <a:gd name="T81" fmla="*/ 2147483647 h 10000"/>
                <a:gd name="T82" fmla="*/ 2147483647 w 10043"/>
                <a:gd name="T83" fmla="*/ 2147483647 h 10000"/>
                <a:gd name="T84" fmla="*/ 2147483647 w 10043"/>
                <a:gd name="T85" fmla="*/ 2147483647 h 10000"/>
                <a:gd name="T86" fmla="*/ 2147483647 w 10043"/>
                <a:gd name="T87" fmla="*/ 2147483647 h 10000"/>
                <a:gd name="T88" fmla="*/ 2147483647 w 10043"/>
                <a:gd name="T89" fmla="*/ 2147483647 h 10000"/>
                <a:gd name="T90" fmla="*/ 2147483647 w 10043"/>
                <a:gd name="T91" fmla="*/ 2147483647 h 10000"/>
                <a:gd name="T92" fmla="*/ 2147483647 w 10043"/>
                <a:gd name="T93" fmla="*/ 2147483647 h 10000"/>
                <a:gd name="T94" fmla="*/ 2147483647 w 10043"/>
                <a:gd name="T95" fmla="*/ 2147483647 h 10000"/>
                <a:gd name="T96" fmla="*/ 2147483647 w 10043"/>
                <a:gd name="T97" fmla="*/ 2147483647 h 10000"/>
                <a:gd name="T98" fmla="*/ 2147483647 w 10043"/>
                <a:gd name="T99" fmla="*/ 2147483647 h 10000"/>
                <a:gd name="T100" fmla="*/ 2147483647 w 10043"/>
                <a:gd name="T101" fmla="*/ 2147483647 h 10000"/>
                <a:gd name="T102" fmla="*/ 2147483647 w 10043"/>
                <a:gd name="T103" fmla="*/ 2147483647 h 10000"/>
                <a:gd name="T104" fmla="*/ 2147483647 w 10043"/>
                <a:gd name="T105" fmla="*/ 2147483647 h 10000"/>
                <a:gd name="T106" fmla="*/ 2147483647 w 10043"/>
                <a:gd name="T107" fmla="*/ 2147483647 h 10000"/>
                <a:gd name="T108" fmla="*/ 2147483647 w 10043"/>
                <a:gd name="T109" fmla="*/ 2147483647 h 10000"/>
                <a:gd name="T110" fmla="*/ 2147483647 w 10043"/>
                <a:gd name="T111" fmla="*/ 2147483647 h 10000"/>
                <a:gd name="T112" fmla="*/ 2147483647 w 10043"/>
                <a:gd name="T113" fmla="*/ 2147483647 h 10000"/>
                <a:gd name="T114" fmla="*/ 2147483647 w 10043"/>
                <a:gd name="T115" fmla="*/ 2147483647 h 10000"/>
                <a:gd name="T116" fmla="*/ 2147483647 w 10043"/>
                <a:gd name="T117" fmla="*/ 2147483647 h 10000"/>
                <a:gd name="T118" fmla="*/ 2147483647 w 10043"/>
                <a:gd name="T119" fmla="*/ 2147483647 h 10000"/>
                <a:gd name="T120" fmla="*/ 2147483647 w 10043"/>
                <a:gd name="T121" fmla="*/ 2147483647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FE84C132-6EA6-0646-90E4-655C1B741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4790" y="2989390"/>
              <a:ext cx="354680" cy="370308"/>
            </a:xfrm>
            <a:custGeom>
              <a:avLst/>
              <a:gdLst>
                <a:gd name="T0" fmla="*/ 2147483647 w 154"/>
                <a:gd name="T1" fmla="*/ 2147483647 h 154"/>
                <a:gd name="T2" fmla="*/ 2147483647 w 154"/>
                <a:gd name="T3" fmla="*/ 0 h 154"/>
                <a:gd name="T4" fmla="*/ 2147483647 w 154"/>
                <a:gd name="T5" fmla="*/ 0 h 154"/>
                <a:gd name="T6" fmla="*/ 2147483647 w 154"/>
                <a:gd name="T7" fmla="*/ 2147483647 h 154"/>
                <a:gd name="T8" fmla="*/ 2147483647 w 154"/>
                <a:gd name="T9" fmla="*/ 2147483647 h 154"/>
                <a:gd name="T10" fmla="*/ 2147483647 w 154"/>
                <a:gd name="T11" fmla="*/ 2147483647 h 154"/>
                <a:gd name="T12" fmla="*/ 2147483647 w 154"/>
                <a:gd name="T13" fmla="*/ 2147483647 h 154"/>
                <a:gd name="T14" fmla="*/ 2147483647 w 154"/>
                <a:gd name="T15" fmla="*/ 2147483647 h 154"/>
                <a:gd name="T16" fmla="*/ 2147483647 w 154"/>
                <a:gd name="T17" fmla="*/ 2147483647 h 154"/>
                <a:gd name="T18" fmla="*/ 2147483647 w 154"/>
                <a:gd name="T19" fmla="*/ 2147483647 h 154"/>
                <a:gd name="T20" fmla="*/ 2147483647 w 154"/>
                <a:gd name="T21" fmla="*/ 2147483647 h 154"/>
                <a:gd name="T22" fmla="*/ 0 w 154"/>
                <a:gd name="T23" fmla="*/ 2147483647 h 154"/>
                <a:gd name="T24" fmla="*/ 2147483647 w 154"/>
                <a:gd name="T25" fmla="*/ 2147483647 h 154"/>
                <a:gd name="T26" fmla="*/ 2147483647 w 154"/>
                <a:gd name="T27" fmla="*/ 2147483647 h 154"/>
                <a:gd name="T28" fmla="*/ 2147483647 w 154"/>
                <a:gd name="T29" fmla="*/ 2147483647 h 154"/>
                <a:gd name="T30" fmla="*/ 2147483647 w 154"/>
                <a:gd name="T31" fmla="*/ 2147483647 h 154"/>
                <a:gd name="T32" fmla="*/ 2147483647 w 154"/>
                <a:gd name="T33" fmla="*/ 2147483647 h 154"/>
                <a:gd name="T34" fmla="*/ 2147483647 w 154"/>
                <a:gd name="T35" fmla="*/ 2147483647 h 154"/>
                <a:gd name="T36" fmla="*/ 2147483647 w 154"/>
                <a:gd name="T37" fmla="*/ 2147483647 h 154"/>
                <a:gd name="T38" fmla="*/ 2147483647 w 154"/>
                <a:gd name="T39" fmla="*/ 2147483647 h 154"/>
                <a:gd name="T40" fmla="*/ 2147483647 w 154"/>
                <a:gd name="T41" fmla="*/ 2147483647 h 154"/>
                <a:gd name="T42" fmla="*/ 2147483647 w 154"/>
                <a:gd name="T43" fmla="*/ 2147483647 h 154"/>
                <a:gd name="T44" fmla="*/ 2147483647 w 154"/>
                <a:gd name="T45" fmla="*/ 2147483647 h 154"/>
                <a:gd name="T46" fmla="*/ 2147483647 w 154"/>
                <a:gd name="T47" fmla="*/ 2147483647 h 154"/>
                <a:gd name="T48" fmla="*/ 2147483647 w 154"/>
                <a:gd name="T49" fmla="*/ 2147483647 h 154"/>
                <a:gd name="T50" fmla="*/ 2147483647 w 154"/>
                <a:gd name="T51" fmla="*/ 2147483647 h 154"/>
                <a:gd name="T52" fmla="*/ 2147483647 w 154"/>
                <a:gd name="T53" fmla="*/ 2147483647 h 154"/>
                <a:gd name="T54" fmla="*/ 2147483647 w 154"/>
                <a:gd name="T55" fmla="*/ 2147483647 h 154"/>
                <a:gd name="T56" fmla="*/ 2147483647 w 154"/>
                <a:gd name="T57" fmla="*/ 2147483647 h 154"/>
                <a:gd name="T58" fmla="*/ 2147483647 w 154"/>
                <a:gd name="T59" fmla="*/ 2147483647 h 154"/>
                <a:gd name="T60" fmla="*/ 2147483647 w 154"/>
                <a:gd name="T61" fmla="*/ 2147483647 h 154"/>
                <a:gd name="T62" fmla="*/ 2147483647 w 154"/>
                <a:gd name="T63" fmla="*/ 2147483647 h 154"/>
                <a:gd name="T64" fmla="*/ 2147483647 w 154"/>
                <a:gd name="T65" fmla="*/ 2147483647 h 154"/>
                <a:gd name="T66" fmla="*/ 2147483647 w 154"/>
                <a:gd name="T67" fmla="*/ 2147483647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B40DC50B-C18C-A042-BB16-42B279096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5742" y="2628386"/>
              <a:ext cx="228008" cy="342396"/>
            </a:xfrm>
            <a:custGeom>
              <a:avLst/>
              <a:gdLst>
                <a:gd name="T0" fmla="*/ 2147483647 w 10045"/>
                <a:gd name="T1" fmla="*/ 2147483647 h 10019"/>
                <a:gd name="T2" fmla="*/ 2147483647 w 10045"/>
                <a:gd name="T3" fmla="*/ 2147483647 h 10019"/>
                <a:gd name="T4" fmla="*/ 2147483647 w 10045"/>
                <a:gd name="T5" fmla="*/ 2147483647 h 10019"/>
                <a:gd name="T6" fmla="*/ 2147483647 w 10045"/>
                <a:gd name="T7" fmla="*/ 2147483647 h 10019"/>
                <a:gd name="T8" fmla="*/ 2147483647 w 10045"/>
                <a:gd name="T9" fmla="*/ 2147483647 h 10019"/>
                <a:gd name="T10" fmla="*/ 1081275730 w 10045"/>
                <a:gd name="T11" fmla="*/ 2147483647 h 10019"/>
                <a:gd name="T12" fmla="*/ 1081275730 w 10045"/>
                <a:gd name="T13" fmla="*/ 2147483647 h 10019"/>
                <a:gd name="T14" fmla="*/ 2147483647 w 10045"/>
                <a:gd name="T15" fmla="*/ 2147483647 h 10019"/>
                <a:gd name="T16" fmla="*/ 1081275730 w 10045"/>
                <a:gd name="T17" fmla="*/ 2147483647 h 10019"/>
                <a:gd name="T18" fmla="*/ 0 w 10045"/>
                <a:gd name="T19" fmla="*/ 2147483647 h 10019"/>
                <a:gd name="T20" fmla="*/ 2147483647 w 10045"/>
                <a:gd name="T21" fmla="*/ 2147483647 h 10019"/>
                <a:gd name="T22" fmla="*/ 2147483647 w 10045"/>
                <a:gd name="T23" fmla="*/ 2147483647 h 10019"/>
                <a:gd name="T24" fmla="*/ 2147483647 w 10045"/>
                <a:gd name="T25" fmla="*/ 2147483647 h 10019"/>
                <a:gd name="T26" fmla="*/ 2147483647 w 10045"/>
                <a:gd name="T27" fmla="*/ 2147483647 h 10019"/>
                <a:gd name="T28" fmla="*/ 2147483647 w 10045"/>
                <a:gd name="T29" fmla="*/ 2147483647 h 10019"/>
                <a:gd name="T30" fmla="*/ 2147483647 w 10045"/>
                <a:gd name="T31" fmla="*/ 2147483647 h 10019"/>
                <a:gd name="T32" fmla="*/ 2147483647 w 10045"/>
                <a:gd name="T33" fmla="*/ 2147483647 h 10019"/>
                <a:gd name="T34" fmla="*/ 2147483647 w 10045"/>
                <a:gd name="T35" fmla="*/ 2147483647 h 10019"/>
                <a:gd name="T36" fmla="*/ 2147483647 w 10045"/>
                <a:gd name="T37" fmla="*/ 2147483647 h 10019"/>
                <a:gd name="T38" fmla="*/ 2147483647 w 10045"/>
                <a:gd name="T39" fmla="*/ 2147483647 h 10019"/>
                <a:gd name="T40" fmla="*/ 2147483647 w 10045"/>
                <a:gd name="T41" fmla="*/ 2147483647 h 10019"/>
                <a:gd name="T42" fmla="*/ 2147483647 w 10045"/>
                <a:gd name="T43" fmla="*/ 2147483647 h 10019"/>
                <a:gd name="T44" fmla="*/ 2147483647 w 10045"/>
                <a:gd name="T45" fmla="*/ 2147483647 h 10019"/>
                <a:gd name="T46" fmla="*/ 2147483647 w 10045"/>
                <a:gd name="T47" fmla="*/ 2147483647 h 10019"/>
                <a:gd name="T48" fmla="*/ 2147483647 w 10045"/>
                <a:gd name="T49" fmla="*/ 2147483647 h 10019"/>
                <a:gd name="T50" fmla="*/ 2147483647 w 10045"/>
                <a:gd name="T51" fmla="*/ 2147483647 h 10019"/>
                <a:gd name="T52" fmla="*/ 2147483647 w 10045"/>
                <a:gd name="T53" fmla="*/ 2147483647 h 10019"/>
                <a:gd name="T54" fmla="*/ 2147483647 w 10045"/>
                <a:gd name="T55" fmla="*/ 2147483647 h 10019"/>
                <a:gd name="T56" fmla="*/ 2147483647 w 10045"/>
                <a:gd name="T57" fmla="*/ 2147483647 h 10019"/>
                <a:gd name="T58" fmla="*/ 2147483647 w 10045"/>
                <a:gd name="T59" fmla="*/ 2147483647 h 10019"/>
                <a:gd name="T60" fmla="*/ 2147483647 w 10045"/>
                <a:gd name="T61" fmla="*/ 2147483647 h 10019"/>
                <a:gd name="T62" fmla="*/ 2147483647 w 10045"/>
                <a:gd name="T63" fmla="*/ 2147483647 h 10019"/>
                <a:gd name="T64" fmla="*/ 2147483647 w 10045"/>
                <a:gd name="T65" fmla="*/ 2147483647 h 10019"/>
                <a:gd name="T66" fmla="*/ 2147483647 w 10045"/>
                <a:gd name="T67" fmla="*/ 2147483647 h 10019"/>
                <a:gd name="T68" fmla="*/ 2147483647 w 10045"/>
                <a:gd name="T69" fmla="*/ 2147483647 h 10019"/>
                <a:gd name="T70" fmla="*/ 2147483647 w 10045"/>
                <a:gd name="T71" fmla="*/ 2147483647 h 10019"/>
                <a:gd name="T72" fmla="*/ 2147483647 w 10045"/>
                <a:gd name="T73" fmla="*/ 2147483647 h 10019"/>
                <a:gd name="T74" fmla="*/ 2147483647 w 10045"/>
                <a:gd name="T75" fmla="*/ 2147483647 h 10019"/>
                <a:gd name="T76" fmla="*/ 2147483647 w 10045"/>
                <a:gd name="T77" fmla="*/ 2147483647 h 10019"/>
                <a:gd name="T78" fmla="*/ 2147483647 w 10045"/>
                <a:gd name="T79" fmla="*/ 2147483647 h 10019"/>
                <a:gd name="T80" fmla="*/ 2147483647 w 10045"/>
                <a:gd name="T81" fmla="*/ 2147483647 h 10019"/>
                <a:gd name="T82" fmla="*/ 2147483647 w 10045"/>
                <a:gd name="T83" fmla="*/ 2147483647 h 10019"/>
                <a:gd name="T84" fmla="*/ 2147483647 w 10045"/>
                <a:gd name="T85" fmla="*/ 2147483647 h 10019"/>
                <a:gd name="T86" fmla="*/ 2147483647 w 10045"/>
                <a:gd name="T87" fmla="*/ 2147483647 h 10019"/>
                <a:gd name="T88" fmla="*/ 2147483647 w 10045"/>
                <a:gd name="T89" fmla="*/ 2147483647 h 10019"/>
                <a:gd name="T90" fmla="*/ 2147483647 w 10045"/>
                <a:gd name="T91" fmla="*/ 2147483647 h 10019"/>
                <a:gd name="T92" fmla="*/ 2147483647 w 10045"/>
                <a:gd name="T93" fmla="*/ 2147483647 h 10019"/>
                <a:gd name="T94" fmla="*/ 2147483647 w 10045"/>
                <a:gd name="T95" fmla="*/ 2147483647 h 10019"/>
                <a:gd name="T96" fmla="*/ 2147483647 w 10045"/>
                <a:gd name="T97" fmla="*/ 2147483647 h 10019"/>
                <a:gd name="T98" fmla="*/ 2147483647 w 10045"/>
                <a:gd name="T99" fmla="*/ 2147483647 h 10019"/>
                <a:gd name="T100" fmla="*/ 2147483647 w 10045"/>
                <a:gd name="T101" fmla="*/ 2147483647 h 10019"/>
                <a:gd name="T102" fmla="*/ 2147483647 w 10045"/>
                <a:gd name="T103" fmla="*/ 0 h 10019"/>
                <a:gd name="T104" fmla="*/ 2147483647 w 10045"/>
                <a:gd name="T105" fmla="*/ 2147483647 h 10019"/>
                <a:gd name="T106" fmla="*/ 2147483647 w 10045"/>
                <a:gd name="T107" fmla="*/ 2147483647 h 10019"/>
                <a:gd name="T108" fmla="*/ 2147483647 w 10045"/>
                <a:gd name="T109" fmla="*/ 2147483647 h 10019"/>
                <a:gd name="T110" fmla="*/ 2147483647 w 10045"/>
                <a:gd name="T111" fmla="*/ 2147483647 h 10019"/>
                <a:gd name="T112" fmla="*/ 2147483647 w 10045"/>
                <a:gd name="T113" fmla="*/ 2147483647 h 10019"/>
                <a:gd name="T114" fmla="*/ 2147483647 w 10045"/>
                <a:gd name="T115" fmla="*/ 2147483647 h 10019"/>
                <a:gd name="T116" fmla="*/ 2147483647 w 10045"/>
                <a:gd name="T117" fmla="*/ 2147483647 h 10019"/>
                <a:gd name="T118" fmla="*/ 2147483647 w 10045"/>
                <a:gd name="T119" fmla="*/ 2147483647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23B640C6-3C0D-6045-9CAF-B6A439D97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6789" y="2699098"/>
              <a:ext cx="86861" cy="119094"/>
            </a:xfrm>
            <a:custGeom>
              <a:avLst/>
              <a:gdLst>
                <a:gd name="T0" fmla="*/ 2147483647 w 66"/>
                <a:gd name="T1" fmla="*/ 2147483647 h 90"/>
                <a:gd name="T2" fmla="*/ 2147483647 w 66"/>
                <a:gd name="T3" fmla="*/ 2147483647 h 90"/>
                <a:gd name="T4" fmla="*/ 2147483647 w 66"/>
                <a:gd name="T5" fmla="*/ 2147483647 h 90"/>
                <a:gd name="T6" fmla="*/ 2147483647 w 66"/>
                <a:gd name="T7" fmla="*/ 2147483647 h 90"/>
                <a:gd name="T8" fmla="*/ 2147483647 w 66"/>
                <a:gd name="T9" fmla="*/ 2147483647 h 90"/>
                <a:gd name="T10" fmla="*/ 2147483647 w 66"/>
                <a:gd name="T11" fmla="*/ 2147483647 h 90"/>
                <a:gd name="T12" fmla="*/ 2147483647 w 66"/>
                <a:gd name="T13" fmla="*/ 2147483647 h 90"/>
                <a:gd name="T14" fmla="*/ 2147483647 w 66"/>
                <a:gd name="T15" fmla="*/ 2147483647 h 90"/>
                <a:gd name="T16" fmla="*/ 2147483647 w 66"/>
                <a:gd name="T17" fmla="*/ 2147483647 h 90"/>
                <a:gd name="T18" fmla="*/ 2147483647 w 66"/>
                <a:gd name="T19" fmla="*/ 2147483647 h 90"/>
                <a:gd name="T20" fmla="*/ 2147483647 w 66"/>
                <a:gd name="T21" fmla="*/ 0 h 90"/>
                <a:gd name="T22" fmla="*/ 2147483647 w 66"/>
                <a:gd name="T23" fmla="*/ 2147483647 h 90"/>
                <a:gd name="T24" fmla="*/ 2147483647 w 66"/>
                <a:gd name="T25" fmla="*/ 2147483647 h 90"/>
                <a:gd name="T26" fmla="*/ 2147483647 w 66"/>
                <a:gd name="T27" fmla="*/ 2147483647 h 90"/>
                <a:gd name="T28" fmla="*/ 2147483647 w 66"/>
                <a:gd name="T29" fmla="*/ 2147483647 h 90"/>
                <a:gd name="T30" fmla="*/ 2147483647 w 66"/>
                <a:gd name="T31" fmla="*/ 2147483647 h 90"/>
                <a:gd name="T32" fmla="*/ 0 w 66"/>
                <a:gd name="T33" fmla="*/ 2147483647 h 90"/>
                <a:gd name="T34" fmla="*/ 2147483647 w 66"/>
                <a:gd name="T35" fmla="*/ 2147483647 h 90"/>
                <a:gd name="T36" fmla="*/ 2147483647 w 66"/>
                <a:gd name="T37" fmla="*/ 2147483647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BAD75F57-978F-614F-86DB-01F1BDB5D018}"/>
                </a:ext>
              </a:extLst>
            </p:cNvPr>
            <p:cNvSpPr>
              <a:spLocks/>
            </p:cNvSpPr>
            <p:nvPr/>
          </p:nvSpPr>
          <p:spPr bwMode="auto">
            <a:xfrm rot="20966185">
              <a:off x="6431091" y="3207109"/>
              <a:ext cx="180959" cy="191668"/>
            </a:xfrm>
            <a:custGeom>
              <a:avLst/>
              <a:gdLst>
                <a:gd name="T0" fmla="*/ 2147483647 w 9874"/>
                <a:gd name="T1" fmla="*/ 861456484 h 10000"/>
                <a:gd name="T2" fmla="*/ 2147483647 w 9874"/>
                <a:gd name="T3" fmla="*/ 573160271 h 10000"/>
                <a:gd name="T4" fmla="*/ 2147483647 w 9874"/>
                <a:gd name="T5" fmla="*/ 571945092 h 10000"/>
                <a:gd name="T6" fmla="*/ 2147483647 w 9874"/>
                <a:gd name="T7" fmla="*/ 0 h 10000"/>
                <a:gd name="T8" fmla="*/ 2147483647 w 9874"/>
                <a:gd name="T9" fmla="*/ 350414474 h 10000"/>
                <a:gd name="T10" fmla="*/ 2147483647 w 9874"/>
                <a:gd name="T11" fmla="*/ 1282208266 h 10000"/>
                <a:gd name="T12" fmla="*/ 1792679761 w 9874"/>
                <a:gd name="T13" fmla="*/ 1861231051 h 10000"/>
                <a:gd name="T14" fmla="*/ 1792679761 w 9874"/>
                <a:gd name="T15" fmla="*/ 2147483647 h 10000"/>
                <a:gd name="T16" fmla="*/ 1194741583 w 9874"/>
                <a:gd name="T17" fmla="*/ 2147483647 h 10000"/>
                <a:gd name="T18" fmla="*/ 0 w 9874"/>
                <a:gd name="T19" fmla="*/ 2147483647 h 10000"/>
                <a:gd name="T20" fmla="*/ 1194741583 w 9874"/>
                <a:gd name="T21" fmla="*/ 2147483647 h 10000"/>
                <a:gd name="T22" fmla="*/ 2147483647 w 9874"/>
                <a:gd name="T23" fmla="*/ 2147483647 h 10000"/>
                <a:gd name="T24" fmla="*/ 2147483647 w 9874"/>
                <a:gd name="T25" fmla="*/ 2147483647 h 10000"/>
                <a:gd name="T26" fmla="*/ 2147483647 w 9874"/>
                <a:gd name="T27" fmla="*/ 2147483647 h 10000"/>
                <a:gd name="T28" fmla="*/ 2147483647 w 9874"/>
                <a:gd name="T29" fmla="*/ 2147483647 h 10000"/>
                <a:gd name="T30" fmla="*/ 2147483647 w 9874"/>
                <a:gd name="T31" fmla="*/ 2147483647 h 10000"/>
                <a:gd name="T32" fmla="*/ 2147483647 w 9874"/>
                <a:gd name="T33" fmla="*/ 2147483647 h 10000"/>
                <a:gd name="T34" fmla="*/ 2147483647 w 9874"/>
                <a:gd name="T35" fmla="*/ 2147483647 h 10000"/>
                <a:gd name="T36" fmla="*/ 2147483647 w 9874"/>
                <a:gd name="T37" fmla="*/ 2147483647 h 10000"/>
                <a:gd name="T38" fmla="*/ 2147483647 w 9874"/>
                <a:gd name="T39" fmla="*/ 2147483647 h 10000"/>
                <a:gd name="T40" fmla="*/ 2147483647 w 9874"/>
                <a:gd name="T41" fmla="*/ 2147483647 h 10000"/>
                <a:gd name="T42" fmla="*/ 2147483647 w 9874"/>
                <a:gd name="T43" fmla="*/ 2147483647 h 10000"/>
                <a:gd name="T44" fmla="*/ 2147483647 w 9874"/>
                <a:gd name="T45" fmla="*/ 2083902531 h 10000"/>
                <a:gd name="T46" fmla="*/ 2147483647 w 9874"/>
                <a:gd name="T47" fmla="*/ 1331460655 h 10000"/>
                <a:gd name="T48" fmla="*/ 2147483647 w 9874"/>
                <a:gd name="T49" fmla="*/ 1056034845 h 10000"/>
                <a:gd name="T50" fmla="*/ 2147483647 w 9874"/>
                <a:gd name="T51" fmla="*/ 861456484 h 1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874" h="10000">
                  <a:moveTo>
                    <a:pt x="9677" y="735"/>
                  </a:moveTo>
                  <a:lnTo>
                    <a:pt x="9874" y="489"/>
                  </a:lnTo>
                  <a:lnTo>
                    <a:pt x="9223" y="488"/>
                  </a:lnTo>
                  <a:lnTo>
                    <a:pt x="8813" y="0"/>
                  </a:lnTo>
                  <a:lnTo>
                    <a:pt x="5802" y="299"/>
                  </a:lnTo>
                  <a:lnTo>
                    <a:pt x="3889" y="1094"/>
                  </a:lnTo>
                  <a:lnTo>
                    <a:pt x="1667" y="1588"/>
                  </a:lnTo>
                  <a:lnTo>
                    <a:pt x="1667" y="2083"/>
                  </a:lnTo>
                  <a:lnTo>
                    <a:pt x="1111" y="3073"/>
                  </a:lnTo>
                  <a:lnTo>
                    <a:pt x="0" y="4062"/>
                  </a:lnTo>
                  <a:lnTo>
                    <a:pt x="1111" y="5547"/>
                  </a:lnTo>
                  <a:lnTo>
                    <a:pt x="3333" y="6042"/>
                  </a:lnTo>
                  <a:lnTo>
                    <a:pt x="2222" y="7031"/>
                  </a:lnTo>
                  <a:lnTo>
                    <a:pt x="2222" y="9010"/>
                  </a:lnTo>
                  <a:lnTo>
                    <a:pt x="4445" y="10000"/>
                  </a:lnTo>
                  <a:lnTo>
                    <a:pt x="5555" y="9010"/>
                  </a:lnTo>
                  <a:lnTo>
                    <a:pt x="5555" y="8021"/>
                  </a:lnTo>
                  <a:lnTo>
                    <a:pt x="7777" y="7031"/>
                  </a:lnTo>
                  <a:lnTo>
                    <a:pt x="5555" y="5052"/>
                  </a:lnTo>
                  <a:lnTo>
                    <a:pt x="5555" y="4062"/>
                  </a:lnTo>
                  <a:lnTo>
                    <a:pt x="4445" y="2578"/>
                  </a:lnTo>
                  <a:lnTo>
                    <a:pt x="7777" y="2083"/>
                  </a:lnTo>
                  <a:lnTo>
                    <a:pt x="9152" y="1778"/>
                  </a:lnTo>
                  <a:lnTo>
                    <a:pt x="9179" y="1136"/>
                  </a:lnTo>
                  <a:lnTo>
                    <a:pt x="9413" y="901"/>
                  </a:lnTo>
                  <a:lnTo>
                    <a:pt x="9677" y="73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287669AA-A584-E049-9DC1-555949DA7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233" y="2909374"/>
              <a:ext cx="233437" cy="197249"/>
            </a:xfrm>
            <a:custGeom>
              <a:avLst/>
              <a:gdLst>
                <a:gd name="T0" fmla="*/ 2147483647 w 10000"/>
                <a:gd name="T1" fmla="*/ 2147483647 h 10000"/>
                <a:gd name="T2" fmla="*/ 2147483647 w 10000"/>
                <a:gd name="T3" fmla="*/ 2147483647 h 10000"/>
                <a:gd name="T4" fmla="*/ 2147483647 w 10000"/>
                <a:gd name="T5" fmla="*/ 2147483647 h 10000"/>
                <a:gd name="T6" fmla="*/ 2147483647 w 10000"/>
                <a:gd name="T7" fmla="*/ 0 h 10000"/>
                <a:gd name="T8" fmla="*/ 2147483647 w 10000"/>
                <a:gd name="T9" fmla="*/ 962987830 h 10000"/>
                <a:gd name="T10" fmla="*/ 2147483647 w 10000"/>
                <a:gd name="T11" fmla="*/ 1505821189 h 10000"/>
                <a:gd name="T12" fmla="*/ 2147483647 w 10000"/>
                <a:gd name="T13" fmla="*/ 962987830 h 10000"/>
                <a:gd name="T14" fmla="*/ 2147483647 w 10000"/>
                <a:gd name="T15" fmla="*/ 2147483647 h 10000"/>
                <a:gd name="T16" fmla="*/ 1839321513 w 10000"/>
                <a:gd name="T17" fmla="*/ 2147483647 h 10000"/>
                <a:gd name="T18" fmla="*/ 1728171895 w 10000"/>
                <a:gd name="T19" fmla="*/ 2147483647 h 10000"/>
                <a:gd name="T20" fmla="*/ 1513069159 w 10000"/>
                <a:gd name="T21" fmla="*/ 2147483647 h 10000"/>
                <a:gd name="T22" fmla="*/ 7214134 w 10000"/>
                <a:gd name="T23" fmla="*/ 2147483647 h 10000"/>
                <a:gd name="T24" fmla="*/ 2147483647 w 10000"/>
                <a:gd name="T25" fmla="*/ 2147483647 h 10000"/>
                <a:gd name="T26" fmla="*/ 2147483647 w 10000"/>
                <a:gd name="T27" fmla="*/ 2147483647 h 10000"/>
                <a:gd name="T28" fmla="*/ 2147483647 w 10000"/>
                <a:gd name="T29" fmla="*/ 2147483647 h 10000"/>
                <a:gd name="T30" fmla="*/ 2147483647 w 10000"/>
                <a:gd name="T31" fmla="*/ 2147483647 h 10000"/>
                <a:gd name="T32" fmla="*/ 2147483647 w 10000"/>
                <a:gd name="T33" fmla="*/ 2147483647 h 10000"/>
                <a:gd name="T34" fmla="*/ 2147483647 w 10000"/>
                <a:gd name="T35" fmla="*/ 2147483647 h 10000"/>
                <a:gd name="T36" fmla="*/ 2147483647 w 10000"/>
                <a:gd name="T37" fmla="*/ 2147483647 h 10000"/>
                <a:gd name="T38" fmla="*/ 2147483647 w 10000"/>
                <a:gd name="T39" fmla="*/ 2147483647 h 10000"/>
                <a:gd name="T40" fmla="*/ 2147483647 w 10000"/>
                <a:gd name="T41" fmla="*/ 2147483647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000" h="10000">
                  <a:moveTo>
                    <a:pt x="8952" y="4746"/>
                  </a:moveTo>
                  <a:cubicBezTo>
                    <a:pt x="8952" y="4746"/>
                    <a:pt x="9789" y="4438"/>
                    <a:pt x="9789" y="4036"/>
                  </a:cubicBezTo>
                  <a:cubicBezTo>
                    <a:pt x="10125" y="3229"/>
                    <a:pt x="10054" y="3000"/>
                    <a:pt x="9628" y="2328"/>
                  </a:cubicBezTo>
                  <a:cubicBezTo>
                    <a:pt x="9201" y="1655"/>
                    <a:pt x="8028" y="776"/>
                    <a:pt x="7229" y="0"/>
                  </a:cubicBezTo>
                  <a:cubicBezTo>
                    <a:pt x="6677" y="239"/>
                    <a:pt x="6358" y="529"/>
                    <a:pt x="5576" y="715"/>
                  </a:cubicBezTo>
                  <a:cubicBezTo>
                    <a:pt x="4794" y="901"/>
                    <a:pt x="3551" y="983"/>
                    <a:pt x="2539" y="1118"/>
                  </a:cubicBezTo>
                  <a:lnTo>
                    <a:pt x="2201" y="715"/>
                  </a:lnTo>
                  <a:lnTo>
                    <a:pt x="1188" y="2730"/>
                  </a:lnTo>
                  <a:cubicBezTo>
                    <a:pt x="963" y="3268"/>
                    <a:pt x="631" y="4031"/>
                    <a:pt x="513" y="4343"/>
                  </a:cubicBezTo>
                  <a:cubicBezTo>
                    <a:pt x="396" y="4654"/>
                    <a:pt x="496" y="4524"/>
                    <a:pt x="482" y="4603"/>
                  </a:cubicBezTo>
                  <a:cubicBezTo>
                    <a:pt x="467" y="4681"/>
                    <a:pt x="503" y="4723"/>
                    <a:pt x="422" y="4817"/>
                  </a:cubicBezTo>
                  <a:cubicBezTo>
                    <a:pt x="342" y="4911"/>
                    <a:pt x="-28" y="5153"/>
                    <a:pt x="2" y="5165"/>
                  </a:cubicBezTo>
                  <a:cubicBezTo>
                    <a:pt x="871" y="6361"/>
                    <a:pt x="1309" y="7628"/>
                    <a:pt x="1789" y="8230"/>
                  </a:cubicBezTo>
                  <a:cubicBezTo>
                    <a:pt x="2266" y="8832"/>
                    <a:pt x="2645" y="8558"/>
                    <a:pt x="2875" y="8776"/>
                  </a:cubicBezTo>
                  <a:cubicBezTo>
                    <a:pt x="3105" y="8994"/>
                    <a:pt x="2722" y="9336"/>
                    <a:pt x="3174" y="9539"/>
                  </a:cubicBezTo>
                  <a:cubicBezTo>
                    <a:pt x="3626" y="9742"/>
                    <a:pt x="4682" y="10053"/>
                    <a:pt x="5588" y="9993"/>
                  </a:cubicBezTo>
                  <a:cubicBezTo>
                    <a:pt x="6494" y="9933"/>
                    <a:pt x="8055" y="9717"/>
                    <a:pt x="8615" y="9179"/>
                  </a:cubicBezTo>
                  <a:cubicBezTo>
                    <a:pt x="9175" y="8641"/>
                    <a:pt x="8840" y="7567"/>
                    <a:pt x="8952" y="6761"/>
                  </a:cubicBezTo>
                  <a:lnTo>
                    <a:pt x="9628" y="6358"/>
                  </a:lnTo>
                  <a:cubicBezTo>
                    <a:pt x="9591" y="6168"/>
                    <a:pt x="9555" y="5977"/>
                    <a:pt x="9518" y="5787"/>
                  </a:cubicBezTo>
                  <a:cubicBezTo>
                    <a:pt x="9629" y="5384"/>
                    <a:pt x="8840" y="5149"/>
                    <a:pt x="8952" y="474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EACCFF0A-5F19-1A46-A6C8-24564A2AA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86" y="2818192"/>
              <a:ext cx="180959" cy="96764"/>
            </a:xfrm>
            <a:custGeom>
              <a:avLst/>
              <a:gdLst>
                <a:gd name="T0" fmla="*/ 2147483647 w 10569"/>
                <a:gd name="T1" fmla="*/ 218132199 h 10092"/>
                <a:gd name="T2" fmla="*/ 2147483647 w 10569"/>
                <a:gd name="T3" fmla="*/ 122706788 h 10092"/>
                <a:gd name="T4" fmla="*/ 2147483647 w 10569"/>
                <a:gd name="T5" fmla="*/ 61371189 h 10092"/>
                <a:gd name="T6" fmla="*/ 2147483647 w 10569"/>
                <a:gd name="T7" fmla="*/ 0 h 10092"/>
                <a:gd name="T8" fmla="*/ 2147483647 w 10569"/>
                <a:gd name="T9" fmla="*/ 30665321 h 10092"/>
                <a:gd name="T10" fmla="*/ 2147483647 w 10569"/>
                <a:gd name="T11" fmla="*/ 0 h 10092"/>
                <a:gd name="T12" fmla="*/ 2097951320 w 10569"/>
                <a:gd name="T13" fmla="*/ 30665321 h 10092"/>
                <a:gd name="T14" fmla="*/ 1401434486 w 10569"/>
                <a:gd name="T15" fmla="*/ 61371189 h 10092"/>
                <a:gd name="T16" fmla="*/ 704917667 w 10569"/>
                <a:gd name="T17" fmla="*/ 92041467 h 10092"/>
                <a:gd name="T18" fmla="*/ 8448222 w 10569"/>
                <a:gd name="T19" fmla="*/ 122706788 h 10092"/>
                <a:gd name="T20" fmla="*/ 357065685 w 10569"/>
                <a:gd name="T21" fmla="*/ 164160932 h 10092"/>
                <a:gd name="T22" fmla="*/ 1012965140 w 10569"/>
                <a:gd name="T23" fmla="*/ 220119984 h 10092"/>
                <a:gd name="T24" fmla="*/ 1750099564 w 10569"/>
                <a:gd name="T25" fmla="*/ 306784830 h 10092"/>
                <a:gd name="T26" fmla="*/ 2097951320 w 10569"/>
                <a:gd name="T27" fmla="*/ 337490632 h 10092"/>
                <a:gd name="T28" fmla="*/ 2147483647 w 10569"/>
                <a:gd name="T29" fmla="*/ 371544855 h 10092"/>
                <a:gd name="T30" fmla="*/ 2147483647 w 10569"/>
                <a:gd name="T31" fmla="*/ 367936564 h 10092"/>
                <a:gd name="T32" fmla="*/ 2147483647 w 10569"/>
                <a:gd name="T33" fmla="*/ 337230696 h 10092"/>
                <a:gd name="T34" fmla="*/ 2147483647 w 10569"/>
                <a:gd name="T35" fmla="*/ 346435062 h 10092"/>
                <a:gd name="T36" fmla="*/ 2147483647 w 10569"/>
                <a:gd name="T37" fmla="*/ 347321125 h 10092"/>
                <a:gd name="T38" fmla="*/ 2147483647 w 10569"/>
                <a:gd name="T39" fmla="*/ 353615522 h 10092"/>
                <a:gd name="T40" fmla="*/ 2147483647 w 10569"/>
                <a:gd name="T41" fmla="*/ 369740943 h 10092"/>
                <a:gd name="T42" fmla="*/ 2147483647 w 10569"/>
                <a:gd name="T43" fmla="*/ 344411753 h 10092"/>
                <a:gd name="T44" fmla="*/ 2147483647 w 10569"/>
                <a:gd name="T45" fmla="*/ 359211597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6C6BE362-9AB9-7843-9F84-4CDC071C7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467" y="2918678"/>
              <a:ext cx="157435" cy="111651"/>
            </a:xfrm>
            <a:custGeom>
              <a:avLst/>
              <a:gdLst>
                <a:gd name="T0" fmla="*/ 2147483647 w 9980"/>
                <a:gd name="T1" fmla="*/ 0 h 10000"/>
                <a:gd name="T2" fmla="*/ 2147483647 w 9980"/>
                <a:gd name="T3" fmla="*/ 120347451 h 10000"/>
                <a:gd name="T4" fmla="*/ 2048295641 w 9980"/>
                <a:gd name="T5" fmla="*/ 174854502 h 10000"/>
                <a:gd name="T6" fmla="*/ 1295790420 w 9980"/>
                <a:gd name="T7" fmla="*/ 229369258 h 10000"/>
                <a:gd name="T8" fmla="*/ 794318046 w 9980"/>
                <a:gd name="T9" fmla="*/ 209556601 h 10000"/>
                <a:gd name="T10" fmla="*/ 543839063 w 9980"/>
                <a:gd name="T11" fmla="*/ 174854502 h 10000"/>
                <a:gd name="T12" fmla="*/ 292843180 w 9980"/>
                <a:gd name="T13" fmla="*/ 283793289 h 10000"/>
                <a:gd name="T14" fmla="*/ 41849789 w 9980"/>
                <a:gd name="T15" fmla="*/ 447321156 h 10000"/>
                <a:gd name="T16" fmla="*/ 11224449 w 9980"/>
                <a:gd name="T17" fmla="*/ 470376980 h 10000"/>
                <a:gd name="T18" fmla="*/ 159185930 w 9980"/>
                <a:gd name="T19" fmla="*/ 536612402 h 10000"/>
                <a:gd name="T20" fmla="*/ 838699122 w 9980"/>
                <a:gd name="T21" fmla="*/ 744424260 h 10000"/>
                <a:gd name="T22" fmla="*/ 1841683506 w 9980"/>
                <a:gd name="T23" fmla="*/ 792279756 h 10000"/>
                <a:gd name="T24" fmla="*/ 2147483647 w 9980"/>
                <a:gd name="T25" fmla="*/ 746169002 h 10000"/>
                <a:gd name="T26" fmla="*/ 2147483647 w 9980"/>
                <a:gd name="T27" fmla="*/ 678509460 h 10000"/>
                <a:gd name="T28" fmla="*/ 2147483647 w 9980"/>
                <a:gd name="T29" fmla="*/ 678509460 h 10000"/>
                <a:gd name="T30" fmla="*/ 2147483647 w 9980"/>
                <a:gd name="T31" fmla="*/ 610766908 h 10000"/>
                <a:gd name="T32" fmla="*/ 2147483647 w 9980"/>
                <a:gd name="T33" fmla="*/ 392815010 h 10000"/>
                <a:gd name="T34" fmla="*/ 2147483647 w 9980"/>
                <a:gd name="T35" fmla="*/ 120347451 h 10000"/>
                <a:gd name="T36" fmla="*/ 2147483647 w 9980"/>
                <a:gd name="T37" fmla="*/ 9902428 h 10000"/>
                <a:gd name="T38" fmla="*/ 2147483647 w 9980"/>
                <a:gd name="T39" fmla="*/ 26306802 h 10000"/>
                <a:gd name="T40" fmla="*/ 2147483647 w 9980"/>
                <a:gd name="T41" fmla="*/ 0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80" h="10000">
                  <a:moveTo>
                    <a:pt x="7338" y="0"/>
                  </a:moveTo>
                  <a:cubicBezTo>
                    <a:pt x="6885" y="506"/>
                    <a:pt x="6535" y="1151"/>
                    <a:pt x="5980" y="1519"/>
                  </a:cubicBezTo>
                  <a:cubicBezTo>
                    <a:pt x="5426" y="1887"/>
                    <a:pt x="4670" y="1978"/>
                    <a:pt x="4015" y="2207"/>
                  </a:cubicBezTo>
                  <a:cubicBezTo>
                    <a:pt x="2540" y="2895"/>
                    <a:pt x="2950" y="2822"/>
                    <a:pt x="2540" y="2895"/>
                  </a:cubicBezTo>
                  <a:cubicBezTo>
                    <a:pt x="2130" y="2968"/>
                    <a:pt x="1557" y="2645"/>
                    <a:pt x="1557" y="2645"/>
                  </a:cubicBezTo>
                  <a:cubicBezTo>
                    <a:pt x="1066" y="1958"/>
                    <a:pt x="1230" y="2051"/>
                    <a:pt x="1066" y="2207"/>
                  </a:cubicBezTo>
                  <a:cubicBezTo>
                    <a:pt x="902" y="2363"/>
                    <a:pt x="574" y="3582"/>
                    <a:pt x="574" y="3582"/>
                  </a:cubicBezTo>
                  <a:cubicBezTo>
                    <a:pt x="409" y="4270"/>
                    <a:pt x="174" y="5254"/>
                    <a:pt x="82" y="5646"/>
                  </a:cubicBezTo>
                  <a:cubicBezTo>
                    <a:pt x="-10" y="6038"/>
                    <a:pt x="-16" y="5749"/>
                    <a:pt x="22" y="5937"/>
                  </a:cubicBezTo>
                  <a:cubicBezTo>
                    <a:pt x="60" y="6125"/>
                    <a:pt x="42" y="6197"/>
                    <a:pt x="312" y="6773"/>
                  </a:cubicBezTo>
                  <a:cubicBezTo>
                    <a:pt x="583" y="7349"/>
                    <a:pt x="1094" y="8858"/>
                    <a:pt x="1644" y="9396"/>
                  </a:cubicBezTo>
                  <a:cubicBezTo>
                    <a:pt x="2194" y="9934"/>
                    <a:pt x="3153" y="9997"/>
                    <a:pt x="3610" y="10000"/>
                  </a:cubicBezTo>
                  <a:cubicBezTo>
                    <a:pt x="4068" y="10003"/>
                    <a:pt x="3989" y="9657"/>
                    <a:pt x="4389" y="9418"/>
                  </a:cubicBezTo>
                  <a:cubicBezTo>
                    <a:pt x="4788" y="9179"/>
                    <a:pt x="5720" y="8707"/>
                    <a:pt x="6009" y="8564"/>
                  </a:cubicBezTo>
                  <a:cubicBezTo>
                    <a:pt x="6298" y="8421"/>
                    <a:pt x="5883" y="8706"/>
                    <a:pt x="6124" y="8564"/>
                  </a:cubicBezTo>
                  <a:cubicBezTo>
                    <a:pt x="6364" y="8422"/>
                    <a:pt x="7069" y="8310"/>
                    <a:pt x="7455" y="7709"/>
                  </a:cubicBezTo>
                  <a:cubicBezTo>
                    <a:pt x="7841" y="7109"/>
                    <a:pt x="8111" y="5875"/>
                    <a:pt x="8438" y="4958"/>
                  </a:cubicBezTo>
                  <a:cubicBezTo>
                    <a:pt x="8929" y="3812"/>
                    <a:pt x="9701" y="2324"/>
                    <a:pt x="9913" y="1519"/>
                  </a:cubicBezTo>
                  <a:cubicBezTo>
                    <a:pt x="10125" y="713"/>
                    <a:pt x="9778" y="589"/>
                    <a:pt x="9710" y="125"/>
                  </a:cubicBezTo>
                  <a:lnTo>
                    <a:pt x="9128" y="332"/>
                  </a:lnTo>
                  <a:lnTo>
                    <a:pt x="733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F541D452-57B5-F042-87C4-A7AE77CE5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896" y="2872157"/>
              <a:ext cx="152006" cy="81877"/>
            </a:xfrm>
            <a:custGeom>
              <a:avLst/>
              <a:gdLst>
                <a:gd name="T0" fmla="*/ 2147483647 w 10000"/>
                <a:gd name="T1" fmla="*/ 11717197 h 9595"/>
                <a:gd name="T2" fmla="*/ 2117831042 w 10000"/>
                <a:gd name="T3" fmla="*/ 1864984 h 9595"/>
                <a:gd name="T4" fmla="*/ 1670018673 w 10000"/>
                <a:gd name="T5" fmla="*/ 1985706 h 9595"/>
                <a:gd name="T6" fmla="*/ 1192608324 w 10000"/>
                <a:gd name="T7" fmla="*/ 11717197 h 9595"/>
                <a:gd name="T8" fmla="*/ 954346452 w 10000"/>
                <a:gd name="T9" fmla="*/ 56295023 h 9595"/>
                <a:gd name="T10" fmla="*/ 0 w 10000"/>
                <a:gd name="T11" fmla="*/ 100895271 h 9595"/>
                <a:gd name="T12" fmla="*/ 238705181 w 10000"/>
                <a:gd name="T13" fmla="*/ 145472777 h 9595"/>
                <a:gd name="T14" fmla="*/ 413599734 w 10000"/>
                <a:gd name="T15" fmla="*/ 172255509 h 9595"/>
                <a:gd name="T16" fmla="*/ 852527046 w 10000"/>
                <a:gd name="T17" fmla="*/ 192499706 h 9595"/>
                <a:gd name="T18" fmla="*/ 1872358309 w 10000"/>
                <a:gd name="T19" fmla="*/ 165736637 h 9595"/>
                <a:gd name="T20" fmla="*/ 2147483647 w 10000"/>
                <a:gd name="T21" fmla="*/ 153539079 h 9595"/>
                <a:gd name="T22" fmla="*/ 2147483647 w 10000"/>
                <a:gd name="T23" fmla="*/ 109902201 h 9595"/>
                <a:gd name="T24" fmla="*/ 2147483647 w 10000"/>
                <a:gd name="T25" fmla="*/ 118909553 h 9595"/>
                <a:gd name="T26" fmla="*/ 2147483647 w 10000"/>
                <a:gd name="T27" fmla="*/ 99771804 h 9595"/>
                <a:gd name="T28" fmla="*/ 2147483647 w 10000"/>
                <a:gd name="T29" fmla="*/ 78603679 h 9595"/>
                <a:gd name="T30" fmla="*/ 2147483647 w 10000"/>
                <a:gd name="T31" fmla="*/ 43215616 h 9595"/>
                <a:gd name="T32" fmla="*/ 2147483647 w 10000"/>
                <a:gd name="T33" fmla="*/ 24356051 h 9595"/>
                <a:gd name="T34" fmla="*/ 2147483647 w 10000"/>
                <a:gd name="T35" fmla="*/ 11717197 h 9595"/>
                <a:gd name="T36" fmla="*/ 2147483647 w 10000"/>
                <a:gd name="T37" fmla="*/ 11717197 h 95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00" h="9595">
                  <a:moveTo>
                    <a:pt x="6210" y="584"/>
                  </a:moveTo>
                  <a:cubicBezTo>
                    <a:pt x="5554" y="325"/>
                    <a:pt x="5389" y="258"/>
                    <a:pt x="5013" y="93"/>
                  </a:cubicBezTo>
                  <a:cubicBezTo>
                    <a:pt x="4637" y="-72"/>
                    <a:pt x="4318" y="17"/>
                    <a:pt x="3953" y="99"/>
                  </a:cubicBezTo>
                  <a:lnTo>
                    <a:pt x="2823" y="584"/>
                  </a:lnTo>
                  <a:lnTo>
                    <a:pt x="2259" y="2806"/>
                  </a:lnTo>
                  <a:lnTo>
                    <a:pt x="0" y="5029"/>
                  </a:lnTo>
                  <a:lnTo>
                    <a:pt x="565" y="7251"/>
                  </a:lnTo>
                  <a:lnTo>
                    <a:pt x="979" y="8586"/>
                  </a:lnTo>
                  <a:lnTo>
                    <a:pt x="2018" y="9595"/>
                  </a:lnTo>
                  <a:lnTo>
                    <a:pt x="4432" y="8261"/>
                  </a:lnTo>
                  <a:lnTo>
                    <a:pt x="6240" y="7653"/>
                  </a:lnTo>
                  <a:lnTo>
                    <a:pt x="7130" y="5478"/>
                  </a:lnTo>
                  <a:lnTo>
                    <a:pt x="9214" y="5927"/>
                  </a:lnTo>
                  <a:lnTo>
                    <a:pt x="9803" y="4973"/>
                  </a:lnTo>
                  <a:cubicBezTo>
                    <a:pt x="9735" y="4622"/>
                    <a:pt x="9905" y="4270"/>
                    <a:pt x="9837" y="3918"/>
                  </a:cubicBezTo>
                  <a:cubicBezTo>
                    <a:pt x="9758" y="2807"/>
                    <a:pt x="10067" y="3265"/>
                    <a:pt x="9987" y="2154"/>
                  </a:cubicBezTo>
                  <a:cubicBezTo>
                    <a:pt x="9527" y="1653"/>
                    <a:pt x="9037" y="1714"/>
                    <a:pt x="8578" y="1214"/>
                  </a:cubicBezTo>
                  <a:cubicBezTo>
                    <a:pt x="8542" y="1004"/>
                    <a:pt x="8505" y="794"/>
                    <a:pt x="8469" y="584"/>
                  </a:cubicBezTo>
                  <a:lnTo>
                    <a:pt x="6210" y="58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E8FA2888-C3B8-384B-9518-8D7257513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998" y="3084293"/>
              <a:ext cx="208103" cy="165616"/>
            </a:xfrm>
            <a:custGeom>
              <a:avLst/>
              <a:gdLst>
                <a:gd name="T0" fmla="*/ 2147483647 w 10000"/>
                <a:gd name="T1" fmla="*/ 293810106 h 10000"/>
                <a:gd name="T2" fmla="*/ 1846282842 w 10000"/>
                <a:gd name="T3" fmla="*/ 293810106 h 10000"/>
                <a:gd name="T4" fmla="*/ 0 w 10000"/>
                <a:gd name="T5" fmla="*/ 0 h 10000"/>
                <a:gd name="T6" fmla="*/ 0 w 10000"/>
                <a:gd name="T7" fmla="*/ 587019553 h 10000"/>
                <a:gd name="T8" fmla="*/ 924200281 w 10000"/>
                <a:gd name="T9" fmla="*/ 1468447271 h 10000"/>
                <a:gd name="T10" fmla="*/ 1379187541 w 10000"/>
                <a:gd name="T11" fmla="*/ 2147483647 h 10000"/>
                <a:gd name="T12" fmla="*/ 924200281 w 10000"/>
                <a:gd name="T13" fmla="*/ 2147483647 h 10000"/>
                <a:gd name="T14" fmla="*/ 1846282842 w 10000"/>
                <a:gd name="T15" fmla="*/ 2147483647 h 10000"/>
                <a:gd name="T16" fmla="*/ 2147483647 w 10000"/>
                <a:gd name="T17" fmla="*/ 2147483647 h 10000"/>
                <a:gd name="T18" fmla="*/ 2147483647 w 10000"/>
                <a:gd name="T19" fmla="*/ 2147483647 h 10000"/>
                <a:gd name="T20" fmla="*/ 2147483647 w 10000"/>
                <a:gd name="T21" fmla="*/ 2147483647 h 10000"/>
                <a:gd name="T22" fmla="*/ 2147483647 w 10000"/>
                <a:gd name="T23" fmla="*/ 2147483647 h 10000"/>
                <a:gd name="T24" fmla="*/ 2147483647 w 10000"/>
                <a:gd name="T25" fmla="*/ 2147483647 h 10000"/>
                <a:gd name="T26" fmla="*/ 2147483647 w 10000"/>
                <a:gd name="T27" fmla="*/ 2147483647 h 10000"/>
                <a:gd name="T28" fmla="*/ 2147483647 w 10000"/>
                <a:gd name="T29" fmla="*/ 2147483647 h 10000"/>
                <a:gd name="T30" fmla="*/ 2147483647 w 10000"/>
                <a:gd name="T31" fmla="*/ 2147483647 h 10000"/>
                <a:gd name="T32" fmla="*/ 2147483647 w 10000"/>
                <a:gd name="T33" fmla="*/ 2147483647 h 10000"/>
                <a:gd name="T34" fmla="*/ 2147483647 w 10000"/>
                <a:gd name="T35" fmla="*/ 2147483647 h 10000"/>
                <a:gd name="T36" fmla="*/ 2147483647 w 10000"/>
                <a:gd name="T37" fmla="*/ 2147483647 h 10000"/>
                <a:gd name="T38" fmla="*/ 2147483647 w 10000"/>
                <a:gd name="T39" fmla="*/ 2147483647 h 10000"/>
                <a:gd name="T40" fmla="*/ 2147483647 w 10000"/>
                <a:gd name="T41" fmla="*/ 1761659502 h 10000"/>
                <a:gd name="T42" fmla="*/ 2147483647 w 10000"/>
                <a:gd name="T43" fmla="*/ 587019553 h 10000"/>
                <a:gd name="T44" fmla="*/ 2147483647 w 10000"/>
                <a:gd name="T45" fmla="*/ 0 h 10000"/>
                <a:gd name="T46" fmla="*/ 2147483647 w 10000"/>
                <a:gd name="T47" fmla="*/ 293810106 h 1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000" h="10000">
                  <a:moveTo>
                    <a:pt x="3636" y="522"/>
                  </a:moveTo>
                  <a:lnTo>
                    <a:pt x="909" y="522"/>
                  </a:lnTo>
                  <a:lnTo>
                    <a:pt x="0" y="0"/>
                  </a:lnTo>
                  <a:lnTo>
                    <a:pt x="0" y="1043"/>
                  </a:lnTo>
                  <a:lnTo>
                    <a:pt x="455" y="2609"/>
                  </a:lnTo>
                  <a:cubicBezTo>
                    <a:pt x="530" y="3171"/>
                    <a:pt x="604" y="3733"/>
                    <a:pt x="679" y="4295"/>
                  </a:cubicBezTo>
                  <a:cubicBezTo>
                    <a:pt x="604" y="4631"/>
                    <a:pt x="530" y="4968"/>
                    <a:pt x="455" y="5304"/>
                  </a:cubicBezTo>
                  <a:lnTo>
                    <a:pt x="909" y="6348"/>
                  </a:lnTo>
                  <a:lnTo>
                    <a:pt x="1598" y="7682"/>
                  </a:lnTo>
                  <a:cubicBezTo>
                    <a:pt x="2779" y="7328"/>
                    <a:pt x="2976" y="7157"/>
                    <a:pt x="4110" y="6712"/>
                  </a:cubicBezTo>
                  <a:lnTo>
                    <a:pt x="4448" y="7069"/>
                  </a:lnTo>
                  <a:lnTo>
                    <a:pt x="5010" y="7076"/>
                  </a:lnTo>
                  <a:cubicBezTo>
                    <a:pt x="5007" y="7181"/>
                    <a:pt x="5003" y="7286"/>
                    <a:pt x="5000" y="7391"/>
                  </a:cubicBezTo>
                  <a:lnTo>
                    <a:pt x="4545" y="7913"/>
                  </a:lnTo>
                  <a:lnTo>
                    <a:pt x="5000" y="10000"/>
                  </a:lnTo>
                  <a:lnTo>
                    <a:pt x="6818" y="8435"/>
                  </a:lnTo>
                  <a:lnTo>
                    <a:pt x="8636" y="8435"/>
                  </a:lnTo>
                  <a:lnTo>
                    <a:pt x="9545" y="6870"/>
                  </a:lnTo>
                  <a:lnTo>
                    <a:pt x="10000" y="6870"/>
                  </a:lnTo>
                  <a:lnTo>
                    <a:pt x="7273" y="5826"/>
                  </a:lnTo>
                  <a:cubicBezTo>
                    <a:pt x="7121" y="4927"/>
                    <a:pt x="6970" y="4029"/>
                    <a:pt x="6818" y="3130"/>
                  </a:cubicBezTo>
                  <a:lnTo>
                    <a:pt x="8636" y="1043"/>
                  </a:lnTo>
                  <a:lnTo>
                    <a:pt x="5909" y="0"/>
                  </a:lnTo>
                  <a:lnTo>
                    <a:pt x="3636" y="5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2BC0F0AE-5544-B342-BE66-72FDF25A2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5742" y="2950312"/>
              <a:ext cx="130290" cy="76295"/>
            </a:xfrm>
            <a:custGeom>
              <a:avLst/>
              <a:gdLst>
                <a:gd name="T0" fmla="*/ 1523412940 w 10000"/>
                <a:gd name="T1" fmla="*/ 20703172 h 11466"/>
                <a:gd name="T2" fmla="*/ 1384973249 w 10000"/>
                <a:gd name="T3" fmla="*/ 13260037 h 11466"/>
                <a:gd name="T4" fmla="*/ 1107889269 w 10000"/>
                <a:gd name="T5" fmla="*/ 5816929 h 11466"/>
                <a:gd name="T6" fmla="*/ 705952907 w 10000"/>
                <a:gd name="T7" fmla="*/ 11598732 h 11466"/>
                <a:gd name="T8" fmla="*/ 629180878 w 10000"/>
                <a:gd name="T9" fmla="*/ 0 h 11466"/>
                <a:gd name="T10" fmla="*/ 415505657 w 10000"/>
                <a:gd name="T11" fmla="*/ 11182239 h 11466"/>
                <a:gd name="T12" fmla="*/ 0 w 10000"/>
                <a:gd name="T13" fmla="*/ 35589387 h 11466"/>
                <a:gd name="T14" fmla="*/ 0 w 10000"/>
                <a:gd name="T15" fmla="*/ 50474506 h 11466"/>
                <a:gd name="T16" fmla="*/ 277065955 w 10000"/>
                <a:gd name="T17" fmla="*/ 50474506 h 11466"/>
                <a:gd name="T18" fmla="*/ 408729233 w 10000"/>
                <a:gd name="T19" fmla="*/ 68272305 h 11466"/>
                <a:gd name="T20" fmla="*/ 553945349 w 10000"/>
                <a:gd name="T21" fmla="*/ 65360750 h 11466"/>
                <a:gd name="T22" fmla="*/ 860112323 w 10000"/>
                <a:gd name="T23" fmla="*/ 53797304 h 11466"/>
                <a:gd name="T24" fmla="*/ 1019100903 w 10000"/>
                <a:gd name="T25" fmla="*/ 60412870 h 11466"/>
                <a:gd name="T26" fmla="*/ 1523412940 w 10000"/>
                <a:gd name="T27" fmla="*/ 50474506 h 11466"/>
                <a:gd name="T28" fmla="*/ 1800478906 w 10000"/>
                <a:gd name="T29" fmla="*/ 43031399 h 11466"/>
                <a:gd name="T30" fmla="*/ 1938918597 w 10000"/>
                <a:gd name="T31" fmla="*/ 43031399 h 11466"/>
                <a:gd name="T32" fmla="*/ 1800478906 w 10000"/>
                <a:gd name="T33" fmla="*/ 35589387 h 11466"/>
                <a:gd name="T34" fmla="*/ 1523412940 w 10000"/>
                <a:gd name="T35" fmla="*/ 20703172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272C016D-F486-EC4C-9C95-9061F9D1B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0597" y="2779114"/>
              <a:ext cx="81431" cy="87460"/>
            </a:xfrm>
            <a:custGeom>
              <a:avLst/>
              <a:gdLst>
                <a:gd name="T0" fmla="*/ 43091458 w 10056"/>
                <a:gd name="T1" fmla="*/ 105833347 h 10000"/>
                <a:gd name="T2" fmla="*/ 60516545 w 10056"/>
                <a:gd name="T3" fmla="*/ 148181948 h 10000"/>
                <a:gd name="T4" fmla="*/ 95382098 w 10056"/>
                <a:gd name="T5" fmla="*/ 169343381 h 10000"/>
                <a:gd name="T6" fmla="*/ 127165973 w 10056"/>
                <a:gd name="T7" fmla="*/ 196710131 h 10000"/>
                <a:gd name="T8" fmla="*/ 159904912 w 10056"/>
                <a:gd name="T9" fmla="*/ 231533339 h 10000"/>
                <a:gd name="T10" fmla="*/ 180375846 w 10056"/>
                <a:gd name="T11" fmla="*/ 174299266 h 10000"/>
                <a:gd name="T12" fmla="*/ 168237950 w 10056"/>
                <a:gd name="T13" fmla="*/ 131951061 h 10000"/>
                <a:gd name="T14" fmla="*/ 181386826 w 10056"/>
                <a:gd name="T15" fmla="*/ 75990916 h 10000"/>
                <a:gd name="T16" fmla="*/ 155827284 w 10056"/>
                <a:gd name="T17" fmla="*/ 54825744 h 10000"/>
                <a:gd name="T18" fmla="*/ 130232265 w 10056"/>
                <a:gd name="T19" fmla="*/ 42323709 h 10000"/>
                <a:gd name="T20" fmla="*/ 95382098 w 10056"/>
                <a:gd name="T21" fmla="*/ 21161829 h 10000"/>
                <a:gd name="T22" fmla="*/ 60516545 w 10056"/>
                <a:gd name="T23" fmla="*/ 21161829 h 10000"/>
                <a:gd name="T24" fmla="*/ 43091458 w 10056"/>
                <a:gd name="T25" fmla="*/ 0 h 10000"/>
                <a:gd name="T26" fmla="*/ 8243820 w 10056"/>
                <a:gd name="T27" fmla="*/ 21161829 h 10000"/>
                <a:gd name="T28" fmla="*/ 0 w 10056"/>
                <a:gd name="T29" fmla="*/ 22481897 h 10000"/>
                <a:gd name="T30" fmla="*/ 16414107 w 10056"/>
                <a:gd name="T31" fmla="*/ 79716022 h 10000"/>
                <a:gd name="T32" fmla="*/ 43091458 w 10056"/>
                <a:gd name="T33" fmla="*/ 105833347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EA51426D-3FC8-6246-886D-108A668CCF31}"/>
                </a:ext>
              </a:extLst>
            </p:cNvPr>
            <p:cNvSpPr>
              <a:spLocks/>
            </p:cNvSpPr>
            <p:nvPr/>
          </p:nvSpPr>
          <p:spPr bwMode="auto">
            <a:xfrm rot="21133526">
              <a:off x="6224797" y="2985669"/>
              <a:ext cx="101337" cy="55826"/>
            </a:xfrm>
            <a:custGeom>
              <a:avLst/>
              <a:gdLst>
                <a:gd name="T0" fmla="*/ 0 w 1912593"/>
                <a:gd name="T1" fmla="*/ 0 h 1229193"/>
                <a:gd name="T2" fmla="*/ 0 w 1912593"/>
                <a:gd name="T3" fmla="*/ 0 h 1229193"/>
                <a:gd name="T4" fmla="*/ 0 w 1912593"/>
                <a:gd name="T5" fmla="*/ 0 h 1229193"/>
                <a:gd name="T6" fmla="*/ 0 w 1912593"/>
                <a:gd name="T7" fmla="*/ 0 h 1229193"/>
                <a:gd name="T8" fmla="*/ 0 w 1912593"/>
                <a:gd name="T9" fmla="*/ 0 h 1229193"/>
                <a:gd name="T10" fmla="*/ 0 w 1912593"/>
                <a:gd name="T11" fmla="*/ 0 h 1229193"/>
                <a:gd name="T12" fmla="*/ 0 w 1912593"/>
                <a:gd name="T13" fmla="*/ 0 h 1229193"/>
                <a:gd name="T14" fmla="*/ 0 w 1912593"/>
                <a:gd name="T15" fmla="*/ 0 h 1229193"/>
                <a:gd name="T16" fmla="*/ 0 w 1912593"/>
                <a:gd name="T17" fmla="*/ 0 h 1229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12593" h="1229193">
                  <a:moveTo>
                    <a:pt x="0" y="233280"/>
                  </a:moveTo>
                  <a:lnTo>
                    <a:pt x="83793" y="1154242"/>
                  </a:lnTo>
                  <a:lnTo>
                    <a:pt x="1103124" y="1229193"/>
                  </a:lnTo>
                  <a:lnTo>
                    <a:pt x="1912593" y="314793"/>
                  </a:lnTo>
                  <a:lnTo>
                    <a:pt x="1792672" y="0"/>
                  </a:lnTo>
                  <a:lnTo>
                    <a:pt x="1124055" y="252554"/>
                  </a:lnTo>
                  <a:cubicBezTo>
                    <a:pt x="892871" y="224853"/>
                    <a:pt x="379360" y="273001"/>
                    <a:pt x="148176" y="245300"/>
                  </a:cubicBezTo>
                  <a:lnTo>
                    <a:pt x="128763" y="242675"/>
                  </a:lnTo>
                  <a:lnTo>
                    <a:pt x="0" y="23328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id="{4BBCAA72-B9AA-0343-9D27-EDEC26447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0226" y="2996834"/>
              <a:ext cx="162863" cy="174920"/>
            </a:xfrm>
            <a:custGeom>
              <a:avLst/>
              <a:gdLst>
                <a:gd name="T0" fmla="*/ 0 w 3644175"/>
                <a:gd name="T1" fmla="*/ 0 h 3780713"/>
                <a:gd name="T2" fmla="*/ 0 w 3644175"/>
                <a:gd name="T3" fmla="*/ 0 h 3780713"/>
                <a:gd name="T4" fmla="*/ 0 w 3644175"/>
                <a:gd name="T5" fmla="*/ 0 h 3780713"/>
                <a:gd name="T6" fmla="*/ 0 w 3644175"/>
                <a:gd name="T7" fmla="*/ 0 h 3780713"/>
                <a:gd name="T8" fmla="*/ 0 w 3644175"/>
                <a:gd name="T9" fmla="*/ 0 h 3780713"/>
                <a:gd name="T10" fmla="*/ 0 w 3644175"/>
                <a:gd name="T11" fmla="*/ 0 h 3780713"/>
                <a:gd name="T12" fmla="*/ 0 w 3644175"/>
                <a:gd name="T13" fmla="*/ 0 h 3780713"/>
                <a:gd name="T14" fmla="*/ 0 w 3644175"/>
                <a:gd name="T15" fmla="*/ 0 h 3780713"/>
                <a:gd name="T16" fmla="*/ 0 w 3644175"/>
                <a:gd name="T17" fmla="*/ 0 h 3780713"/>
                <a:gd name="T18" fmla="*/ 0 w 3644175"/>
                <a:gd name="T19" fmla="*/ 0 h 3780713"/>
                <a:gd name="T20" fmla="*/ 0 w 3644175"/>
                <a:gd name="T21" fmla="*/ 0 h 3780713"/>
                <a:gd name="T22" fmla="*/ 0 w 3644175"/>
                <a:gd name="T23" fmla="*/ 0 h 3780713"/>
                <a:gd name="T24" fmla="*/ 0 w 3644175"/>
                <a:gd name="T25" fmla="*/ 0 h 3780713"/>
                <a:gd name="T26" fmla="*/ 0 w 3644175"/>
                <a:gd name="T27" fmla="*/ 0 h 3780713"/>
                <a:gd name="T28" fmla="*/ 0 w 3644175"/>
                <a:gd name="T29" fmla="*/ 0 h 3780713"/>
                <a:gd name="T30" fmla="*/ 0 w 3644175"/>
                <a:gd name="T31" fmla="*/ 0 h 3780713"/>
                <a:gd name="T32" fmla="*/ 0 w 3644175"/>
                <a:gd name="T33" fmla="*/ 0 h 3780713"/>
                <a:gd name="T34" fmla="*/ 0 w 3644175"/>
                <a:gd name="T35" fmla="*/ 0 h 3780713"/>
                <a:gd name="T36" fmla="*/ 0 w 3644175"/>
                <a:gd name="T37" fmla="*/ 0 h 3780713"/>
                <a:gd name="T38" fmla="*/ 0 w 3644175"/>
                <a:gd name="T39" fmla="*/ 0 h 37807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44175" h="3780713">
                  <a:moveTo>
                    <a:pt x="2018109" y="0"/>
                  </a:moveTo>
                  <a:lnTo>
                    <a:pt x="1131347" y="970851"/>
                  </a:lnTo>
                  <a:lnTo>
                    <a:pt x="106496" y="992543"/>
                  </a:lnTo>
                  <a:lnTo>
                    <a:pt x="0" y="1285960"/>
                  </a:lnTo>
                  <a:lnTo>
                    <a:pt x="250657" y="1838746"/>
                  </a:lnTo>
                  <a:lnTo>
                    <a:pt x="476240" y="1522355"/>
                  </a:lnTo>
                  <a:lnTo>
                    <a:pt x="637449" y="1360281"/>
                  </a:lnTo>
                  <a:lnTo>
                    <a:pt x="900975" y="1622129"/>
                  </a:lnTo>
                  <a:lnTo>
                    <a:pt x="1125827" y="2401618"/>
                  </a:lnTo>
                  <a:lnTo>
                    <a:pt x="1614428" y="2951232"/>
                  </a:lnTo>
                  <a:cubicBezTo>
                    <a:pt x="2156362" y="3074631"/>
                    <a:pt x="2677783" y="3504219"/>
                    <a:pt x="3209460" y="3780713"/>
                  </a:cubicBezTo>
                  <a:lnTo>
                    <a:pt x="1455611" y="1667100"/>
                  </a:lnTo>
                  <a:lnTo>
                    <a:pt x="1543203" y="1366330"/>
                  </a:lnTo>
                  <a:lnTo>
                    <a:pt x="1755414" y="1517198"/>
                  </a:lnTo>
                  <a:lnTo>
                    <a:pt x="3644175" y="1622129"/>
                  </a:lnTo>
                  <a:lnTo>
                    <a:pt x="3394079" y="610450"/>
                  </a:lnTo>
                  <a:lnTo>
                    <a:pt x="3170007" y="750786"/>
                  </a:lnTo>
                  <a:lnTo>
                    <a:pt x="2480463" y="641709"/>
                  </a:lnTo>
                  <a:lnTo>
                    <a:pt x="2078068" y="137463"/>
                  </a:lnTo>
                  <a:lnTo>
                    <a:pt x="201810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21FE655C-20EC-5945-9DCF-8AA0D364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7181" y="3058241"/>
              <a:ext cx="112195" cy="115372"/>
            </a:xfrm>
            <a:custGeom>
              <a:avLst/>
              <a:gdLst>
                <a:gd name="T0" fmla="*/ 0 w 2398426"/>
                <a:gd name="T1" fmla="*/ 0 h 2488994"/>
                <a:gd name="T2" fmla="*/ 0 w 2398426"/>
                <a:gd name="T3" fmla="*/ 0 h 2488994"/>
                <a:gd name="T4" fmla="*/ 0 w 2398426"/>
                <a:gd name="T5" fmla="*/ 0 h 2488994"/>
                <a:gd name="T6" fmla="*/ 0 w 2398426"/>
                <a:gd name="T7" fmla="*/ 0 h 2488994"/>
                <a:gd name="T8" fmla="*/ 0 w 2398426"/>
                <a:gd name="T9" fmla="*/ 0 h 2488994"/>
                <a:gd name="T10" fmla="*/ 0 w 2398426"/>
                <a:gd name="T11" fmla="*/ 0 h 2488994"/>
                <a:gd name="T12" fmla="*/ 0 w 2398426"/>
                <a:gd name="T13" fmla="*/ 0 h 2488994"/>
                <a:gd name="T14" fmla="*/ 0 w 2398426"/>
                <a:gd name="T15" fmla="*/ 0 h 24889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98426" h="2488994">
                  <a:moveTo>
                    <a:pt x="2113613" y="269822"/>
                  </a:moveTo>
                  <a:lnTo>
                    <a:pt x="254833" y="149901"/>
                  </a:lnTo>
                  <a:lnTo>
                    <a:pt x="74951" y="0"/>
                  </a:lnTo>
                  <a:lnTo>
                    <a:pt x="0" y="329783"/>
                  </a:lnTo>
                  <a:lnTo>
                    <a:pt x="1691048" y="2488994"/>
                  </a:lnTo>
                  <a:lnTo>
                    <a:pt x="2177788" y="1556144"/>
                  </a:lnTo>
                  <a:lnTo>
                    <a:pt x="2398426" y="1439055"/>
                  </a:lnTo>
                  <a:lnTo>
                    <a:pt x="2113613" y="2698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Freeform 23">
              <a:extLst>
                <a:ext uri="{FF2B5EF4-FFF2-40B4-BE49-F238E27FC236}">
                  <a16:creationId xmlns:a16="http://schemas.microsoft.com/office/drawing/2014/main" id="{A5A07479-5F43-3142-AA5C-514AEE3BCED6}"/>
                </a:ext>
              </a:extLst>
            </p:cNvPr>
            <p:cNvSpPr>
              <a:spLocks/>
            </p:cNvSpPr>
            <p:nvPr/>
          </p:nvSpPr>
          <p:spPr bwMode="auto">
            <a:xfrm rot="286500">
              <a:off x="6378612" y="3128954"/>
              <a:ext cx="50668" cy="68852"/>
            </a:xfrm>
            <a:custGeom>
              <a:avLst/>
              <a:gdLst>
                <a:gd name="T0" fmla="*/ 0 w 1259245"/>
                <a:gd name="T1" fmla="*/ 0 h 1506961"/>
                <a:gd name="T2" fmla="*/ 0 w 1259245"/>
                <a:gd name="T3" fmla="*/ 0 h 1506961"/>
                <a:gd name="T4" fmla="*/ 0 w 1259245"/>
                <a:gd name="T5" fmla="*/ 0 h 1506961"/>
                <a:gd name="T6" fmla="*/ 0 w 1259245"/>
                <a:gd name="T7" fmla="*/ 0 h 1506961"/>
                <a:gd name="T8" fmla="*/ 0 w 1259245"/>
                <a:gd name="T9" fmla="*/ 0 h 1506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9245" h="1506961">
                  <a:moveTo>
                    <a:pt x="459998" y="0"/>
                  </a:moveTo>
                  <a:lnTo>
                    <a:pt x="0" y="967315"/>
                  </a:lnTo>
                  <a:lnTo>
                    <a:pt x="599606" y="1506961"/>
                  </a:lnTo>
                  <a:lnTo>
                    <a:pt x="1259243" y="571259"/>
                  </a:lnTo>
                  <a:lnTo>
                    <a:pt x="45999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6" name="Freeform 24">
              <a:extLst>
                <a:ext uri="{FF2B5EF4-FFF2-40B4-BE49-F238E27FC236}">
                  <a16:creationId xmlns:a16="http://schemas.microsoft.com/office/drawing/2014/main" id="{848EDF36-723B-FB44-AA28-04F428956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0422" y="3009859"/>
              <a:ext cx="81431" cy="66991"/>
            </a:xfrm>
            <a:custGeom>
              <a:avLst/>
              <a:gdLst>
                <a:gd name="T0" fmla="*/ 0 w 1678899"/>
                <a:gd name="T1" fmla="*/ 0 h 1259174"/>
                <a:gd name="T2" fmla="*/ 0 w 1678899"/>
                <a:gd name="T3" fmla="*/ 0 h 1259174"/>
                <a:gd name="T4" fmla="*/ 0 w 1678899"/>
                <a:gd name="T5" fmla="*/ 0 h 1259174"/>
                <a:gd name="T6" fmla="*/ 0 w 1678899"/>
                <a:gd name="T7" fmla="*/ 0 h 1259174"/>
                <a:gd name="T8" fmla="*/ 0 w 1678899"/>
                <a:gd name="T9" fmla="*/ 0 h 1259174"/>
                <a:gd name="T10" fmla="*/ 0 w 1678899"/>
                <a:gd name="T11" fmla="*/ 0 h 1259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78899" h="1259174">
                  <a:moveTo>
                    <a:pt x="209862" y="1154242"/>
                  </a:moveTo>
                  <a:lnTo>
                    <a:pt x="1678899" y="1259174"/>
                  </a:lnTo>
                  <a:lnTo>
                    <a:pt x="1663908" y="899410"/>
                  </a:lnTo>
                  <a:lnTo>
                    <a:pt x="854439" y="0"/>
                  </a:lnTo>
                  <a:lnTo>
                    <a:pt x="0" y="269823"/>
                  </a:lnTo>
                  <a:lnTo>
                    <a:pt x="209862" y="115424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7" name="Freeform 25">
              <a:extLst>
                <a:ext uri="{FF2B5EF4-FFF2-40B4-BE49-F238E27FC236}">
                  <a16:creationId xmlns:a16="http://schemas.microsoft.com/office/drawing/2014/main" id="{319DB1B9-052A-6544-8340-D5B3FCF9F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899" y="3071268"/>
              <a:ext cx="114004" cy="113511"/>
            </a:xfrm>
            <a:custGeom>
              <a:avLst/>
              <a:gdLst>
                <a:gd name="T0" fmla="*/ 0 w 2578308"/>
                <a:gd name="T1" fmla="*/ 0 h 2368446"/>
                <a:gd name="T2" fmla="*/ 0 w 2578308"/>
                <a:gd name="T3" fmla="*/ 0 h 2368446"/>
                <a:gd name="T4" fmla="*/ 0 w 2578308"/>
                <a:gd name="T5" fmla="*/ 0 h 2368446"/>
                <a:gd name="T6" fmla="*/ 0 w 2578308"/>
                <a:gd name="T7" fmla="*/ 0 h 2368446"/>
                <a:gd name="T8" fmla="*/ 0 w 2578308"/>
                <a:gd name="T9" fmla="*/ 0 h 2368446"/>
                <a:gd name="T10" fmla="*/ 0 w 2578308"/>
                <a:gd name="T11" fmla="*/ 0 h 2368446"/>
                <a:gd name="T12" fmla="*/ 0 w 2578308"/>
                <a:gd name="T13" fmla="*/ 0 h 2368446"/>
                <a:gd name="T14" fmla="*/ 0 w 2578308"/>
                <a:gd name="T15" fmla="*/ 0 h 2368446"/>
                <a:gd name="T16" fmla="*/ 0 w 2578308"/>
                <a:gd name="T17" fmla="*/ 0 h 2368446"/>
                <a:gd name="T18" fmla="*/ 0 w 2578308"/>
                <a:gd name="T19" fmla="*/ 0 h 2368446"/>
                <a:gd name="T20" fmla="*/ 0 w 2578308"/>
                <a:gd name="T21" fmla="*/ 0 h 2368446"/>
                <a:gd name="T22" fmla="*/ 0 w 2578308"/>
                <a:gd name="T23" fmla="*/ 0 h 23684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78308" h="2368446">
                  <a:moveTo>
                    <a:pt x="0" y="0"/>
                  </a:moveTo>
                  <a:lnTo>
                    <a:pt x="254833" y="1154242"/>
                  </a:lnTo>
                  <a:lnTo>
                    <a:pt x="104931" y="1259173"/>
                  </a:lnTo>
                  <a:lnTo>
                    <a:pt x="855821" y="1873287"/>
                  </a:lnTo>
                  <a:lnTo>
                    <a:pt x="1111621" y="1524299"/>
                  </a:lnTo>
                  <a:lnTo>
                    <a:pt x="1734645" y="2033965"/>
                  </a:lnTo>
                  <a:lnTo>
                    <a:pt x="1633928" y="2368446"/>
                  </a:lnTo>
                  <a:lnTo>
                    <a:pt x="2338465" y="2263514"/>
                  </a:lnTo>
                  <a:lnTo>
                    <a:pt x="2578308" y="1514006"/>
                  </a:lnTo>
                  <a:lnTo>
                    <a:pt x="2113613" y="224852"/>
                  </a:lnTo>
                  <a:lnTo>
                    <a:pt x="1439056" y="14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8" name="Freeform 26">
              <a:extLst>
                <a:ext uri="{FF2B5EF4-FFF2-40B4-BE49-F238E27FC236}">
                  <a16:creationId xmlns:a16="http://schemas.microsoft.com/office/drawing/2014/main" id="{5A9AC827-037D-5542-8999-1C418B484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661" y="3141980"/>
              <a:ext cx="45241" cy="57685"/>
            </a:xfrm>
            <a:custGeom>
              <a:avLst/>
              <a:gdLst>
                <a:gd name="T0" fmla="*/ 0 w 1097536"/>
                <a:gd name="T1" fmla="*/ 0 h 1184223"/>
                <a:gd name="T2" fmla="*/ 0 w 1097536"/>
                <a:gd name="T3" fmla="*/ 0 h 1184223"/>
                <a:gd name="T4" fmla="*/ 0 w 1097536"/>
                <a:gd name="T5" fmla="*/ 0 h 1184223"/>
                <a:gd name="T6" fmla="*/ 0 w 1097536"/>
                <a:gd name="T7" fmla="*/ 0 h 1184223"/>
                <a:gd name="T8" fmla="*/ 0 w 1097536"/>
                <a:gd name="T9" fmla="*/ 0 h 1184223"/>
                <a:gd name="T10" fmla="*/ 0 w 1097536"/>
                <a:gd name="T11" fmla="*/ 0 h 1184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7536" h="1184223">
                  <a:moveTo>
                    <a:pt x="482939" y="0"/>
                  </a:moveTo>
                  <a:lnTo>
                    <a:pt x="0" y="416160"/>
                  </a:lnTo>
                  <a:lnTo>
                    <a:pt x="452959" y="1184223"/>
                  </a:lnTo>
                  <a:lnTo>
                    <a:pt x="1067555" y="824459"/>
                  </a:lnTo>
                  <a:lnTo>
                    <a:pt x="1097536" y="509666"/>
                  </a:lnTo>
                  <a:lnTo>
                    <a:pt x="48293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9" name="Freeform 27">
              <a:extLst>
                <a:ext uri="{FF2B5EF4-FFF2-40B4-BE49-F238E27FC236}">
                  <a16:creationId xmlns:a16="http://schemas.microsoft.com/office/drawing/2014/main" id="{2251DFB6-6156-9543-BD5B-24BEC3A39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567" y="3173614"/>
              <a:ext cx="74193" cy="70712"/>
            </a:xfrm>
            <a:custGeom>
              <a:avLst/>
              <a:gdLst>
                <a:gd name="T0" fmla="*/ 0 w 1852882"/>
                <a:gd name="T1" fmla="*/ 0 h 1521018"/>
                <a:gd name="T2" fmla="*/ 0 w 1852882"/>
                <a:gd name="T3" fmla="*/ 0 h 1521018"/>
                <a:gd name="T4" fmla="*/ 0 w 1852882"/>
                <a:gd name="T5" fmla="*/ 0 h 1521018"/>
                <a:gd name="T6" fmla="*/ 0 w 1852882"/>
                <a:gd name="T7" fmla="*/ 0 h 1521018"/>
                <a:gd name="T8" fmla="*/ 0 w 1852882"/>
                <a:gd name="T9" fmla="*/ 0 h 1521018"/>
                <a:gd name="T10" fmla="*/ 0 w 1852882"/>
                <a:gd name="T11" fmla="*/ 0 h 1521018"/>
                <a:gd name="T12" fmla="*/ 0 w 1852882"/>
                <a:gd name="T13" fmla="*/ 0 h 1521018"/>
                <a:gd name="T14" fmla="*/ 0 w 1852882"/>
                <a:gd name="T15" fmla="*/ 0 h 1521018"/>
                <a:gd name="T16" fmla="*/ 0 w 1852882"/>
                <a:gd name="T17" fmla="*/ 0 h 1521018"/>
                <a:gd name="T18" fmla="*/ 0 w 1852882"/>
                <a:gd name="T19" fmla="*/ 0 h 1521018"/>
                <a:gd name="T20" fmla="*/ 0 w 1852882"/>
                <a:gd name="T21" fmla="*/ 0 h 15210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52882" h="1521018">
                  <a:moveTo>
                    <a:pt x="0" y="507061"/>
                  </a:moveTo>
                  <a:lnTo>
                    <a:pt x="0" y="1211599"/>
                  </a:lnTo>
                  <a:lnTo>
                    <a:pt x="435424" y="1521018"/>
                  </a:lnTo>
                  <a:lnTo>
                    <a:pt x="839449" y="1391481"/>
                  </a:lnTo>
                  <a:lnTo>
                    <a:pt x="1763339" y="952692"/>
                  </a:lnTo>
                  <a:lnTo>
                    <a:pt x="1852882" y="743963"/>
                  </a:lnTo>
                  <a:lnTo>
                    <a:pt x="1756379" y="372784"/>
                  </a:lnTo>
                  <a:lnTo>
                    <a:pt x="1563372" y="307281"/>
                  </a:lnTo>
                  <a:lnTo>
                    <a:pt x="1370668" y="0"/>
                  </a:lnTo>
                  <a:lnTo>
                    <a:pt x="644577" y="177278"/>
                  </a:lnTo>
                  <a:lnTo>
                    <a:pt x="0" y="50706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0" name="Freeform 28">
              <a:extLst>
                <a:ext uri="{FF2B5EF4-FFF2-40B4-BE49-F238E27FC236}">
                  <a16:creationId xmlns:a16="http://schemas.microsoft.com/office/drawing/2014/main" id="{706F4C4A-D221-6E4F-A338-B1AC76E56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327" y="3162449"/>
              <a:ext cx="61526" cy="128399"/>
            </a:xfrm>
            <a:custGeom>
              <a:avLst/>
              <a:gdLst>
                <a:gd name="T0" fmla="*/ 0 w 444747"/>
                <a:gd name="T1" fmla="*/ 6 h 900169"/>
                <a:gd name="T2" fmla="*/ 3 w 444747"/>
                <a:gd name="T3" fmla="*/ 8 h 900169"/>
                <a:gd name="T4" fmla="*/ 3 w 444747"/>
                <a:gd name="T5" fmla="*/ 19 h 900169"/>
                <a:gd name="T6" fmla="*/ 7 w 444747"/>
                <a:gd name="T7" fmla="*/ 24 h 900169"/>
                <a:gd name="T8" fmla="*/ 8 w 444747"/>
                <a:gd name="T9" fmla="*/ 22 h 900169"/>
                <a:gd name="T10" fmla="*/ 10 w 444747"/>
                <a:gd name="T11" fmla="*/ 18 h 900169"/>
                <a:gd name="T12" fmla="*/ 9 w 444747"/>
                <a:gd name="T13" fmla="*/ 16 h 900169"/>
                <a:gd name="T14" fmla="*/ 12 w 444747"/>
                <a:gd name="T15" fmla="*/ 15 h 900169"/>
                <a:gd name="T16" fmla="*/ 8 w 444747"/>
                <a:gd name="T17" fmla="*/ 13 h 900169"/>
                <a:gd name="T18" fmla="*/ 8 w 444747"/>
                <a:gd name="T19" fmla="*/ 7 h 900169"/>
                <a:gd name="T20" fmla="*/ 5 w 444747"/>
                <a:gd name="T21" fmla="*/ 0 h 900169"/>
                <a:gd name="T22" fmla="*/ 0 w 444747"/>
                <a:gd name="T23" fmla="*/ 6 h 900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747" h="900169">
                  <a:moveTo>
                    <a:pt x="0" y="238385"/>
                  </a:moveTo>
                  <a:lnTo>
                    <a:pt x="99623" y="298870"/>
                  </a:lnTo>
                  <a:lnTo>
                    <a:pt x="99623" y="715154"/>
                  </a:lnTo>
                  <a:lnTo>
                    <a:pt x="263290" y="900169"/>
                  </a:lnTo>
                  <a:lnTo>
                    <a:pt x="327333" y="836125"/>
                  </a:lnTo>
                  <a:lnTo>
                    <a:pt x="384261" y="683132"/>
                  </a:lnTo>
                  <a:lnTo>
                    <a:pt x="362913" y="608414"/>
                  </a:lnTo>
                  <a:lnTo>
                    <a:pt x="444747" y="576393"/>
                  </a:lnTo>
                  <a:lnTo>
                    <a:pt x="327333" y="476769"/>
                  </a:lnTo>
                  <a:lnTo>
                    <a:pt x="327333" y="266849"/>
                  </a:lnTo>
                  <a:lnTo>
                    <a:pt x="185014" y="0"/>
                  </a:lnTo>
                  <a:lnTo>
                    <a:pt x="0" y="23838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1" name="Freeform 29">
              <a:extLst>
                <a:ext uri="{FF2B5EF4-FFF2-40B4-BE49-F238E27FC236}">
                  <a16:creationId xmlns:a16="http://schemas.microsoft.com/office/drawing/2014/main" id="{C400E648-1FFD-C644-BE07-69F092A14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296" y="2593029"/>
              <a:ext cx="124861" cy="191668"/>
            </a:xfrm>
            <a:custGeom>
              <a:avLst/>
              <a:gdLst>
                <a:gd name="T0" fmla="*/ 2147483647 w 84"/>
                <a:gd name="T1" fmla="*/ 2147483647 h 126"/>
                <a:gd name="T2" fmla="*/ 0 w 84"/>
                <a:gd name="T3" fmla="*/ 2147483647 h 126"/>
                <a:gd name="T4" fmla="*/ 0 w 84"/>
                <a:gd name="T5" fmla="*/ 2147483647 h 126"/>
                <a:gd name="T6" fmla="*/ 2147483647 w 84"/>
                <a:gd name="T7" fmla="*/ 2147483647 h 126"/>
                <a:gd name="T8" fmla="*/ 2147483647 w 84"/>
                <a:gd name="T9" fmla="*/ 2147483647 h 126"/>
                <a:gd name="T10" fmla="*/ 2147483647 w 84"/>
                <a:gd name="T11" fmla="*/ 2147483647 h 126"/>
                <a:gd name="T12" fmla="*/ 2147483647 w 84"/>
                <a:gd name="T13" fmla="*/ 2147483647 h 126"/>
                <a:gd name="T14" fmla="*/ 2147483647 w 84"/>
                <a:gd name="T15" fmla="*/ 2147483647 h 126"/>
                <a:gd name="T16" fmla="*/ 2147483647 w 84"/>
                <a:gd name="T17" fmla="*/ 2147483647 h 126"/>
                <a:gd name="T18" fmla="*/ 2147483647 w 84"/>
                <a:gd name="T19" fmla="*/ 2147483647 h 126"/>
                <a:gd name="T20" fmla="*/ 2147483647 w 84"/>
                <a:gd name="T21" fmla="*/ 2147483647 h 126"/>
                <a:gd name="T22" fmla="*/ 2147483647 w 84"/>
                <a:gd name="T23" fmla="*/ 0 h 126"/>
                <a:gd name="T24" fmla="*/ 2147483647 w 84"/>
                <a:gd name="T25" fmla="*/ 2147483647 h 126"/>
                <a:gd name="T26" fmla="*/ 2147483647 w 84"/>
                <a:gd name="T27" fmla="*/ 2147483647 h 126"/>
                <a:gd name="T28" fmla="*/ 2147483647 w 84"/>
                <a:gd name="T29" fmla="*/ 2147483647 h 126"/>
                <a:gd name="T30" fmla="*/ 2147483647 w 84"/>
                <a:gd name="T31" fmla="*/ 2147483647 h 126"/>
                <a:gd name="T32" fmla="*/ 2147483647 w 84"/>
                <a:gd name="T33" fmla="*/ 2147483647 h 126"/>
                <a:gd name="T34" fmla="*/ 2147483647 w 84"/>
                <a:gd name="T35" fmla="*/ 2147483647 h 126"/>
                <a:gd name="T36" fmla="*/ 2147483647 w 84"/>
                <a:gd name="T37" fmla="*/ 2147483647 h 126"/>
                <a:gd name="T38" fmla="*/ 2147483647 w 84"/>
                <a:gd name="T39" fmla="*/ 2147483647 h 126"/>
                <a:gd name="T40" fmla="*/ 2147483647 w 84"/>
                <a:gd name="T41" fmla="*/ 2147483647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126">
                  <a:moveTo>
                    <a:pt x="18" y="126"/>
                  </a:moveTo>
                  <a:lnTo>
                    <a:pt x="0" y="114"/>
                  </a:lnTo>
                  <a:lnTo>
                    <a:pt x="0" y="102"/>
                  </a:lnTo>
                  <a:lnTo>
                    <a:pt x="6" y="96"/>
                  </a:lnTo>
                  <a:lnTo>
                    <a:pt x="12" y="84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12" y="54"/>
                  </a:lnTo>
                  <a:lnTo>
                    <a:pt x="6" y="36"/>
                  </a:lnTo>
                  <a:lnTo>
                    <a:pt x="30" y="30"/>
                  </a:lnTo>
                  <a:lnTo>
                    <a:pt x="30" y="18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18"/>
                  </a:lnTo>
                  <a:lnTo>
                    <a:pt x="84" y="30"/>
                  </a:lnTo>
                  <a:lnTo>
                    <a:pt x="72" y="42"/>
                  </a:lnTo>
                  <a:lnTo>
                    <a:pt x="78" y="66"/>
                  </a:lnTo>
                  <a:lnTo>
                    <a:pt x="72" y="96"/>
                  </a:lnTo>
                  <a:lnTo>
                    <a:pt x="54" y="102"/>
                  </a:lnTo>
                  <a:lnTo>
                    <a:pt x="18" y="1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2" name="Freeform 30">
              <a:extLst>
                <a:ext uri="{FF2B5EF4-FFF2-40B4-BE49-F238E27FC236}">
                  <a16:creationId xmlns:a16="http://schemas.microsoft.com/office/drawing/2014/main" id="{D701D9FE-4FB2-A742-BBB9-09EFDDECE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5027" y="1028057"/>
              <a:ext cx="497636" cy="653157"/>
            </a:xfrm>
            <a:custGeom>
              <a:avLst/>
              <a:gdLst>
                <a:gd name="T0" fmla="*/ 2147483647 w 336"/>
                <a:gd name="T1" fmla="*/ 2147483647 h 427"/>
                <a:gd name="T2" fmla="*/ 2147483647 w 336"/>
                <a:gd name="T3" fmla="*/ 2147483647 h 427"/>
                <a:gd name="T4" fmla="*/ 2147483647 w 336"/>
                <a:gd name="T5" fmla="*/ 2147483647 h 427"/>
                <a:gd name="T6" fmla="*/ 2147483647 w 336"/>
                <a:gd name="T7" fmla="*/ 2147483647 h 427"/>
                <a:gd name="T8" fmla="*/ 2147483647 w 336"/>
                <a:gd name="T9" fmla="*/ 2147483647 h 427"/>
                <a:gd name="T10" fmla="*/ 2147483647 w 336"/>
                <a:gd name="T11" fmla="*/ 2147483647 h 427"/>
                <a:gd name="T12" fmla="*/ 2147483647 w 336"/>
                <a:gd name="T13" fmla="*/ 2147483647 h 427"/>
                <a:gd name="T14" fmla="*/ 2147483647 w 336"/>
                <a:gd name="T15" fmla="*/ 2147483647 h 427"/>
                <a:gd name="T16" fmla="*/ 2147483647 w 336"/>
                <a:gd name="T17" fmla="*/ 2147483647 h 427"/>
                <a:gd name="T18" fmla="*/ 2147483647 w 336"/>
                <a:gd name="T19" fmla="*/ 2147483647 h 427"/>
                <a:gd name="T20" fmla="*/ 2147483647 w 336"/>
                <a:gd name="T21" fmla="*/ 2147483647 h 427"/>
                <a:gd name="T22" fmla="*/ 2147483647 w 336"/>
                <a:gd name="T23" fmla="*/ 0 h 427"/>
                <a:gd name="T24" fmla="*/ 2147483647 w 336"/>
                <a:gd name="T25" fmla="*/ 2147483647 h 427"/>
                <a:gd name="T26" fmla="*/ 2147483647 w 336"/>
                <a:gd name="T27" fmla="*/ 2147483647 h 427"/>
                <a:gd name="T28" fmla="*/ 2147483647 w 336"/>
                <a:gd name="T29" fmla="*/ 2147483647 h 427"/>
                <a:gd name="T30" fmla="*/ 2147483647 w 336"/>
                <a:gd name="T31" fmla="*/ 2147483647 h 427"/>
                <a:gd name="T32" fmla="*/ 2147483647 w 336"/>
                <a:gd name="T33" fmla="*/ 2147483647 h 427"/>
                <a:gd name="T34" fmla="*/ 2147483647 w 336"/>
                <a:gd name="T35" fmla="*/ 2147483647 h 427"/>
                <a:gd name="T36" fmla="*/ 2147483647 w 336"/>
                <a:gd name="T37" fmla="*/ 2147483647 h 427"/>
                <a:gd name="T38" fmla="*/ 2147483647 w 336"/>
                <a:gd name="T39" fmla="*/ 2147483647 h 427"/>
                <a:gd name="T40" fmla="*/ 2147483647 w 336"/>
                <a:gd name="T41" fmla="*/ 2147483647 h 427"/>
                <a:gd name="T42" fmla="*/ 2147483647 w 336"/>
                <a:gd name="T43" fmla="*/ 2147483647 h 427"/>
                <a:gd name="T44" fmla="*/ 2147483647 w 336"/>
                <a:gd name="T45" fmla="*/ 2147483647 h 427"/>
                <a:gd name="T46" fmla="*/ 2147483647 w 336"/>
                <a:gd name="T47" fmla="*/ 2147483647 h 427"/>
                <a:gd name="T48" fmla="*/ 2147483647 w 336"/>
                <a:gd name="T49" fmla="*/ 2147483647 h 427"/>
                <a:gd name="T50" fmla="*/ 2147483647 w 336"/>
                <a:gd name="T51" fmla="*/ 2147483647 h 427"/>
                <a:gd name="T52" fmla="*/ 2147483647 w 336"/>
                <a:gd name="T53" fmla="*/ 2147483647 h 427"/>
                <a:gd name="T54" fmla="*/ 0 w 336"/>
                <a:gd name="T55" fmla="*/ 2147483647 h 427"/>
                <a:gd name="T56" fmla="*/ 2147483647 w 336"/>
                <a:gd name="T57" fmla="*/ 2147483647 h 427"/>
                <a:gd name="T58" fmla="*/ 2147483647 w 336"/>
                <a:gd name="T59" fmla="*/ 2147483647 h 427"/>
                <a:gd name="T60" fmla="*/ 2147483647 w 336"/>
                <a:gd name="T61" fmla="*/ 2147483647 h 427"/>
                <a:gd name="T62" fmla="*/ 2147483647 w 336"/>
                <a:gd name="T63" fmla="*/ 2147483647 h 427"/>
                <a:gd name="T64" fmla="*/ 2147483647 w 336"/>
                <a:gd name="T65" fmla="*/ 2147483647 h 4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6" h="427">
                  <a:moveTo>
                    <a:pt x="120" y="427"/>
                  </a:moveTo>
                  <a:lnTo>
                    <a:pt x="96" y="397"/>
                  </a:lnTo>
                  <a:lnTo>
                    <a:pt x="78" y="325"/>
                  </a:lnTo>
                  <a:lnTo>
                    <a:pt x="96" y="282"/>
                  </a:lnTo>
                  <a:lnTo>
                    <a:pt x="144" y="180"/>
                  </a:lnTo>
                  <a:lnTo>
                    <a:pt x="192" y="150"/>
                  </a:lnTo>
                  <a:lnTo>
                    <a:pt x="222" y="114"/>
                  </a:lnTo>
                  <a:lnTo>
                    <a:pt x="252" y="96"/>
                  </a:lnTo>
                  <a:lnTo>
                    <a:pt x="294" y="72"/>
                  </a:lnTo>
                  <a:lnTo>
                    <a:pt x="336" y="30"/>
                  </a:lnTo>
                  <a:lnTo>
                    <a:pt x="330" y="6"/>
                  </a:lnTo>
                  <a:lnTo>
                    <a:pt x="294" y="0"/>
                  </a:lnTo>
                  <a:lnTo>
                    <a:pt x="270" y="24"/>
                  </a:lnTo>
                  <a:lnTo>
                    <a:pt x="252" y="42"/>
                  </a:lnTo>
                  <a:lnTo>
                    <a:pt x="222" y="48"/>
                  </a:lnTo>
                  <a:lnTo>
                    <a:pt x="186" y="48"/>
                  </a:lnTo>
                  <a:lnTo>
                    <a:pt x="174" y="60"/>
                  </a:lnTo>
                  <a:lnTo>
                    <a:pt x="162" y="78"/>
                  </a:lnTo>
                  <a:lnTo>
                    <a:pt x="114" y="126"/>
                  </a:lnTo>
                  <a:lnTo>
                    <a:pt x="90" y="138"/>
                  </a:lnTo>
                  <a:lnTo>
                    <a:pt x="84" y="168"/>
                  </a:lnTo>
                  <a:lnTo>
                    <a:pt x="66" y="186"/>
                  </a:lnTo>
                  <a:lnTo>
                    <a:pt x="42" y="216"/>
                  </a:lnTo>
                  <a:lnTo>
                    <a:pt x="42" y="240"/>
                  </a:lnTo>
                  <a:lnTo>
                    <a:pt x="30" y="270"/>
                  </a:lnTo>
                  <a:lnTo>
                    <a:pt x="12" y="295"/>
                  </a:lnTo>
                  <a:lnTo>
                    <a:pt x="18" y="325"/>
                  </a:lnTo>
                  <a:lnTo>
                    <a:pt x="0" y="349"/>
                  </a:lnTo>
                  <a:lnTo>
                    <a:pt x="18" y="391"/>
                  </a:lnTo>
                  <a:lnTo>
                    <a:pt x="48" y="403"/>
                  </a:lnTo>
                  <a:lnTo>
                    <a:pt x="54" y="415"/>
                  </a:lnTo>
                  <a:lnTo>
                    <a:pt x="72" y="421"/>
                  </a:lnTo>
                  <a:lnTo>
                    <a:pt x="120" y="42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3" name="Freeform 31">
              <a:extLst>
                <a:ext uri="{FF2B5EF4-FFF2-40B4-BE49-F238E27FC236}">
                  <a16:creationId xmlns:a16="http://schemas.microsoft.com/office/drawing/2014/main" id="{448492AA-8ACF-0243-8045-CF6C929F1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064" y="4870707"/>
              <a:ext cx="190008" cy="405665"/>
            </a:xfrm>
            <a:custGeom>
              <a:avLst/>
              <a:gdLst>
                <a:gd name="T0" fmla="*/ 2147483647 w 126"/>
                <a:gd name="T1" fmla="*/ 2147483647 h 265"/>
                <a:gd name="T2" fmla="*/ 0 w 126"/>
                <a:gd name="T3" fmla="*/ 2147483647 h 265"/>
                <a:gd name="T4" fmla="*/ 2147483647 w 126"/>
                <a:gd name="T5" fmla="*/ 2147483647 h 265"/>
                <a:gd name="T6" fmla="*/ 2147483647 w 126"/>
                <a:gd name="T7" fmla="*/ 2147483647 h 265"/>
                <a:gd name="T8" fmla="*/ 2147483647 w 126"/>
                <a:gd name="T9" fmla="*/ 2147483647 h 265"/>
                <a:gd name="T10" fmla="*/ 2147483647 w 126"/>
                <a:gd name="T11" fmla="*/ 2147483647 h 265"/>
                <a:gd name="T12" fmla="*/ 2147483647 w 126"/>
                <a:gd name="T13" fmla="*/ 2147483647 h 265"/>
                <a:gd name="T14" fmla="*/ 2147483647 w 126"/>
                <a:gd name="T15" fmla="*/ 2147483647 h 265"/>
                <a:gd name="T16" fmla="*/ 2147483647 w 126"/>
                <a:gd name="T17" fmla="*/ 0 h 265"/>
                <a:gd name="T18" fmla="*/ 2147483647 w 126"/>
                <a:gd name="T19" fmla="*/ 2147483647 h 265"/>
                <a:gd name="T20" fmla="*/ 2147483647 w 126"/>
                <a:gd name="T21" fmla="*/ 2147483647 h 265"/>
                <a:gd name="T22" fmla="*/ 2147483647 w 126"/>
                <a:gd name="T23" fmla="*/ 2147483647 h 265"/>
                <a:gd name="T24" fmla="*/ 2147483647 w 126"/>
                <a:gd name="T25" fmla="*/ 2147483647 h 265"/>
                <a:gd name="T26" fmla="*/ 2147483647 w 126"/>
                <a:gd name="T27" fmla="*/ 2147483647 h 265"/>
                <a:gd name="T28" fmla="*/ 2147483647 w 126"/>
                <a:gd name="T29" fmla="*/ 2147483647 h 265"/>
                <a:gd name="T30" fmla="*/ 2147483647 w 126"/>
                <a:gd name="T31" fmla="*/ 2147483647 h 265"/>
                <a:gd name="T32" fmla="*/ 2147483647 w 126"/>
                <a:gd name="T33" fmla="*/ 2147483647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265">
                  <a:moveTo>
                    <a:pt x="6" y="217"/>
                  </a:moveTo>
                  <a:lnTo>
                    <a:pt x="0" y="193"/>
                  </a:lnTo>
                  <a:lnTo>
                    <a:pt x="12" y="169"/>
                  </a:lnTo>
                  <a:lnTo>
                    <a:pt x="24" y="139"/>
                  </a:lnTo>
                  <a:lnTo>
                    <a:pt x="12" y="91"/>
                  </a:lnTo>
                  <a:lnTo>
                    <a:pt x="30" y="78"/>
                  </a:lnTo>
                  <a:lnTo>
                    <a:pt x="54" y="60"/>
                  </a:lnTo>
                  <a:lnTo>
                    <a:pt x="78" y="24"/>
                  </a:lnTo>
                  <a:lnTo>
                    <a:pt x="108" y="0"/>
                  </a:lnTo>
                  <a:lnTo>
                    <a:pt x="126" y="24"/>
                  </a:lnTo>
                  <a:lnTo>
                    <a:pt x="126" y="66"/>
                  </a:lnTo>
                  <a:lnTo>
                    <a:pt x="126" y="91"/>
                  </a:lnTo>
                  <a:lnTo>
                    <a:pt x="78" y="253"/>
                  </a:lnTo>
                  <a:lnTo>
                    <a:pt x="54" y="259"/>
                  </a:lnTo>
                  <a:lnTo>
                    <a:pt x="30" y="265"/>
                  </a:lnTo>
                  <a:lnTo>
                    <a:pt x="6" y="247"/>
                  </a:lnTo>
                  <a:lnTo>
                    <a:pt x="6" y="2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4" name="Freeform 32">
              <a:extLst>
                <a:ext uri="{FF2B5EF4-FFF2-40B4-BE49-F238E27FC236}">
                  <a16:creationId xmlns:a16="http://schemas.microsoft.com/office/drawing/2014/main" id="{3207E833-1B04-7F43-8BAE-532300F68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8858" y="5804852"/>
              <a:ext cx="204483" cy="240050"/>
            </a:xfrm>
            <a:custGeom>
              <a:avLst/>
              <a:gdLst>
                <a:gd name="T0" fmla="*/ 0 w 138"/>
                <a:gd name="T1" fmla="*/ 2147483647 h 157"/>
                <a:gd name="T2" fmla="*/ 2147483647 w 138"/>
                <a:gd name="T3" fmla="*/ 2147483647 h 157"/>
                <a:gd name="T4" fmla="*/ 2147483647 w 138"/>
                <a:gd name="T5" fmla="*/ 2147483647 h 157"/>
                <a:gd name="T6" fmla="*/ 2147483647 w 138"/>
                <a:gd name="T7" fmla="*/ 2147483647 h 157"/>
                <a:gd name="T8" fmla="*/ 2147483647 w 138"/>
                <a:gd name="T9" fmla="*/ 2147483647 h 157"/>
                <a:gd name="T10" fmla="*/ 2147483647 w 138"/>
                <a:gd name="T11" fmla="*/ 2147483647 h 157"/>
                <a:gd name="T12" fmla="*/ 2147483647 w 138"/>
                <a:gd name="T13" fmla="*/ 0 h 157"/>
                <a:gd name="T14" fmla="*/ 2147483647 w 138"/>
                <a:gd name="T15" fmla="*/ 2147483647 h 157"/>
                <a:gd name="T16" fmla="*/ 2147483647 w 138"/>
                <a:gd name="T17" fmla="*/ 2147483647 h 157"/>
                <a:gd name="T18" fmla="*/ 2147483647 w 138"/>
                <a:gd name="T19" fmla="*/ 2147483647 h 157"/>
                <a:gd name="T20" fmla="*/ 2147483647 w 138"/>
                <a:gd name="T21" fmla="*/ 2147483647 h 157"/>
                <a:gd name="T22" fmla="*/ 2147483647 w 138"/>
                <a:gd name="T23" fmla="*/ 2147483647 h 157"/>
                <a:gd name="T24" fmla="*/ 2147483647 w 138"/>
                <a:gd name="T25" fmla="*/ 2147483647 h 157"/>
                <a:gd name="T26" fmla="*/ 2147483647 w 138"/>
                <a:gd name="T27" fmla="*/ 2147483647 h 157"/>
                <a:gd name="T28" fmla="*/ 2147483647 w 138"/>
                <a:gd name="T29" fmla="*/ 2147483647 h 157"/>
                <a:gd name="T30" fmla="*/ 2147483647 w 138"/>
                <a:gd name="T31" fmla="*/ 2147483647 h 157"/>
                <a:gd name="T32" fmla="*/ 2147483647 w 138"/>
                <a:gd name="T33" fmla="*/ 2147483647 h 157"/>
                <a:gd name="T34" fmla="*/ 0 w 138"/>
                <a:gd name="T35" fmla="*/ 2147483647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157">
                  <a:moveTo>
                    <a:pt x="0" y="133"/>
                  </a:moveTo>
                  <a:lnTo>
                    <a:pt x="18" y="97"/>
                  </a:lnTo>
                  <a:lnTo>
                    <a:pt x="30" y="79"/>
                  </a:lnTo>
                  <a:lnTo>
                    <a:pt x="66" y="60"/>
                  </a:lnTo>
                  <a:lnTo>
                    <a:pt x="78" y="54"/>
                  </a:lnTo>
                  <a:lnTo>
                    <a:pt x="90" y="30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38" y="18"/>
                  </a:lnTo>
                  <a:lnTo>
                    <a:pt x="138" y="36"/>
                  </a:lnTo>
                  <a:lnTo>
                    <a:pt x="114" y="54"/>
                  </a:lnTo>
                  <a:lnTo>
                    <a:pt x="102" y="67"/>
                  </a:lnTo>
                  <a:lnTo>
                    <a:pt x="78" y="91"/>
                  </a:lnTo>
                  <a:lnTo>
                    <a:pt x="72" y="115"/>
                  </a:lnTo>
                  <a:lnTo>
                    <a:pt x="66" y="151"/>
                  </a:lnTo>
                  <a:lnTo>
                    <a:pt x="36" y="157"/>
                  </a:lnTo>
                  <a:lnTo>
                    <a:pt x="18" y="15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Freeform 33">
              <a:extLst>
                <a:ext uri="{FF2B5EF4-FFF2-40B4-BE49-F238E27FC236}">
                  <a16:creationId xmlns:a16="http://schemas.microsoft.com/office/drawing/2014/main" id="{FD87FD12-EDF0-F845-8C2D-106C83350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6198" y="5588993"/>
              <a:ext cx="142957" cy="236328"/>
            </a:xfrm>
            <a:custGeom>
              <a:avLst/>
              <a:gdLst>
                <a:gd name="T0" fmla="*/ 2147483647 w 96"/>
                <a:gd name="T1" fmla="*/ 2147483647 h 156"/>
                <a:gd name="T2" fmla="*/ 2147483647 w 96"/>
                <a:gd name="T3" fmla="*/ 2147483647 h 156"/>
                <a:gd name="T4" fmla="*/ 2147483647 w 96"/>
                <a:gd name="T5" fmla="*/ 2147483647 h 156"/>
                <a:gd name="T6" fmla="*/ 0 w 96"/>
                <a:gd name="T7" fmla="*/ 0 h 156"/>
                <a:gd name="T8" fmla="*/ 2147483647 w 96"/>
                <a:gd name="T9" fmla="*/ 2147483647 h 156"/>
                <a:gd name="T10" fmla="*/ 2147483647 w 96"/>
                <a:gd name="T11" fmla="*/ 2147483647 h 156"/>
                <a:gd name="T12" fmla="*/ 2147483647 w 96"/>
                <a:gd name="T13" fmla="*/ 2147483647 h 156"/>
                <a:gd name="T14" fmla="*/ 2147483647 w 96"/>
                <a:gd name="T15" fmla="*/ 2147483647 h 156"/>
                <a:gd name="T16" fmla="*/ 2147483647 w 96"/>
                <a:gd name="T17" fmla="*/ 2147483647 h 156"/>
                <a:gd name="T18" fmla="*/ 2147483647 w 96"/>
                <a:gd name="T19" fmla="*/ 2147483647 h 156"/>
                <a:gd name="T20" fmla="*/ 2147483647 w 96"/>
                <a:gd name="T21" fmla="*/ 2147483647 h 156"/>
                <a:gd name="T22" fmla="*/ 2147483647 w 96"/>
                <a:gd name="T23" fmla="*/ 2147483647 h 156"/>
                <a:gd name="T24" fmla="*/ 2147483647 w 96"/>
                <a:gd name="T25" fmla="*/ 2147483647 h 156"/>
                <a:gd name="T26" fmla="*/ 2147483647 w 96"/>
                <a:gd name="T27" fmla="*/ 2147483647 h 156"/>
                <a:gd name="T28" fmla="*/ 2147483647 w 96"/>
                <a:gd name="T29" fmla="*/ 2147483647 h 156"/>
                <a:gd name="T30" fmla="*/ 2147483647 w 96"/>
                <a:gd name="T31" fmla="*/ 2147483647 h 156"/>
                <a:gd name="T32" fmla="*/ 2147483647 w 96"/>
                <a:gd name="T33" fmla="*/ 2147483647 h 156"/>
                <a:gd name="T34" fmla="*/ 2147483647 w 96"/>
                <a:gd name="T35" fmla="*/ 2147483647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" h="156">
                  <a:moveTo>
                    <a:pt x="6" y="108"/>
                  </a:moveTo>
                  <a:lnTo>
                    <a:pt x="24" y="78"/>
                  </a:lnTo>
                  <a:lnTo>
                    <a:pt x="24" y="54"/>
                  </a:lnTo>
                  <a:lnTo>
                    <a:pt x="0" y="0"/>
                  </a:lnTo>
                  <a:lnTo>
                    <a:pt x="30" y="12"/>
                  </a:lnTo>
                  <a:lnTo>
                    <a:pt x="30" y="42"/>
                  </a:lnTo>
                  <a:lnTo>
                    <a:pt x="42" y="60"/>
                  </a:lnTo>
                  <a:lnTo>
                    <a:pt x="60" y="78"/>
                  </a:lnTo>
                  <a:lnTo>
                    <a:pt x="84" y="66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78" y="102"/>
                  </a:lnTo>
                  <a:lnTo>
                    <a:pt x="66" y="114"/>
                  </a:lnTo>
                  <a:lnTo>
                    <a:pt x="60" y="132"/>
                  </a:lnTo>
                  <a:lnTo>
                    <a:pt x="42" y="156"/>
                  </a:lnTo>
                  <a:lnTo>
                    <a:pt x="24" y="144"/>
                  </a:lnTo>
                  <a:lnTo>
                    <a:pt x="30" y="12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7FAC1A1D-21C3-7545-AA46-EF48372FF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6042" y="4853959"/>
              <a:ext cx="1127373" cy="880180"/>
            </a:xfrm>
            <a:custGeom>
              <a:avLst/>
              <a:gdLst>
                <a:gd name="T0" fmla="*/ 2147483647 w 757"/>
                <a:gd name="T1" fmla="*/ 2147483647 h 577"/>
                <a:gd name="T2" fmla="*/ 2147483647 w 757"/>
                <a:gd name="T3" fmla="*/ 2147483647 h 577"/>
                <a:gd name="T4" fmla="*/ 0 w 757"/>
                <a:gd name="T5" fmla="*/ 2147483647 h 577"/>
                <a:gd name="T6" fmla="*/ 2147483647 w 757"/>
                <a:gd name="T7" fmla="*/ 2147483647 h 577"/>
                <a:gd name="T8" fmla="*/ 2147483647 w 757"/>
                <a:gd name="T9" fmla="*/ 2147483647 h 577"/>
                <a:gd name="T10" fmla="*/ 2147483647 w 757"/>
                <a:gd name="T11" fmla="*/ 2147483647 h 577"/>
                <a:gd name="T12" fmla="*/ 2147483647 w 757"/>
                <a:gd name="T13" fmla="*/ 2147483647 h 577"/>
                <a:gd name="T14" fmla="*/ 2147483647 w 757"/>
                <a:gd name="T15" fmla="*/ 2147483647 h 577"/>
                <a:gd name="T16" fmla="*/ 2147483647 w 757"/>
                <a:gd name="T17" fmla="*/ 2147483647 h 577"/>
                <a:gd name="T18" fmla="*/ 2147483647 w 757"/>
                <a:gd name="T19" fmla="*/ 2147483647 h 577"/>
                <a:gd name="T20" fmla="*/ 2147483647 w 757"/>
                <a:gd name="T21" fmla="*/ 0 h 577"/>
                <a:gd name="T22" fmla="*/ 2147483647 w 757"/>
                <a:gd name="T23" fmla="*/ 2147483647 h 577"/>
                <a:gd name="T24" fmla="*/ 2147483647 w 757"/>
                <a:gd name="T25" fmla="*/ 2147483647 h 577"/>
                <a:gd name="T26" fmla="*/ 2147483647 w 757"/>
                <a:gd name="T27" fmla="*/ 2147483647 h 577"/>
                <a:gd name="T28" fmla="*/ 2147483647 w 757"/>
                <a:gd name="T29" fmla="*/ 2147483647 h 577"/>
                <a:gd name="T30" fmla="*/ 2147483647 w 757"/>
                <a:gd name="T31" fmla="*/ 2147483647 h 577"/>
                <a:gd name="T32" fmla="*/ 2147483647 w 757"/>
                <a:gd name="T33" fmla="*/ 2147483647 h 577"/>
                <a:gd name="T34" fmla="*/ 2147483647 w 757"/>
                <a:gd name="T35" fmla="*/ 2147483647 h 577"/>
                <a:gd name="T36" fmla="*/ 2147483647 w 757"/>
                <a:gd name="T37" fmla="*/ 2147483647 h 577"/>
                <a:gd name="T38" fmla="*/ 2147483647 w 757"/>
                <a:gd name="T39" fmla="*/ 2147483647 h 577"/>
                <a:gd name="T40" fmla="*/ 2147483647 w 757"/>
                <a:gd name="T41" fmla="*/ 2147483647 h 577"/>
                <a:gd name="T42" fmla="*/ 2147483647 w 757"/>
                <a:gd name="T43" fmla="*/ 2147483647 h 577"/>
                <a:gd name="T44" fmla="*/ 2147483647 w 757"/>
                <a:gd name="T45" fmla="*/ 2147483647 h 577"/>
                <a:gd name="T46" fmla="*/ 2147483647 w 757"/>
                <a:gd name="T47" fmla="*/ 2147483647 h 577"/>
                <a:gd name="T48" fmla="*/ 2147483647 w 757"/>
                <a:gd name="T49" fmla="*/ 2147483647 h 577"/>
                <a:gd name="T50" fmla="*/ 2147483647 w 757"/>
                <a:gd name="T51" fmla="*/ 2147483647 h 577"/>
                <a:gd name="T52" fmla="*/ 2147483647 w 757"/>
                <a:gd name="T53" fmla="*/ 2147483647 h 577"/>
                <a:gd name="T54" fmla="*/ 2147483647 w 757"/>
                <a:gd name="T55" fmla="*/ 2147483647 h 577"/>
                <a:gd name="T56" fmla="*/ 2147483647 w 757"/>
                <a:gd name="T57" fmla="*/ 2147483647 h 577"/>
                <a:gd name="T58" fmla="*/ 2147483647 w 757"/>
                <a:gd name="T59" fmla="*/ 2147483647 h 577"/>
                <a:gd name="T60" fmla="*/ 2147483647 w 757"/>
                <a:gd name="T61" fmla="*/ 2147483647 h 577"/>
                <a:gd name="T62" fmla="*/ 2147483647 w 757"/>
                <a:gd name="T63" fmla="*/ 2147483647 h 577"/>
                <a:gd name="T64" fmla="*/ 2147483647 w 757"/>
                <a:gd name="T65" fmla="*/ 2147483647 h 577"/>
                <a:gd name="T66" fmla="*/ 2147483647 w 757"/>
                <a:gd name="T67" fmla="*/ 2147483647 h 577"/>
                <a:gd name="T68" fmla="*/ 2147483647 w 757"/>
                <a:gd name="T69" fmla="*/ 2147483647 h 577"/>
                <a:gd name="T70" fmla="*/ 2147483647 w 757"/>
                <a:gd name="T71" fmla="*/ 2147483647 h 5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57" h="577">
                  <a:moveTo>
                    <a:pt x="30" y="463"/>
                  </a:moveTo>
                  <a:lnTo>
                    <a:pt x="36" y="415"/>
                  </a:lnTo>
                  <a:lnTo>
                    <a:pt x="30" y="385"/>
                  </a:lnTo>
                  <a:lnTo>
                    <a:pt x="6" y="307"/>
                  </a:lnTo>
                  <a:lnTo>
                    <a:pt x="6" y="283"/>
                  </a:lnTo>
                  <a:lnTo>
                    <a:pt x="0" y="247"/>
                  </a:lnTo>
                  <a:lnTo>
                    <a:pt x="6" y="217"/>
                  </a:lnTo>
                  <a:lnTo>
                    <a:pt x="30" y="193"/>
                  </a:lnTo>
                  <a:lnTo>
                    <a:pt x="78" y="175"/>
                  </a:lnTo>
                  <a:lnTo>
                    <a:pt x="114" y="151"/>
                  </a:lnTo>
                  <a:lnTo>
                    <a:pt x="144" y="145"/>
                  </a:lnTo>
                  <a:lnTo>
                    <a:pt x="156" y="109"/>
                  </a:lnTo>
                  <a:lnTo>
                    <a:pt x="180" y="97"/>
                  </a:lnTo>
                  <a:lnTo>
                    <a:pt x="204" y="90"/>
                  </a:lnTo>
                  <a:lnTo>
                    <a:pt x="240" y="60"/>
                  </a:lnTo>
                  <a:lnTo>
                    <a:pt x="264" y="48"/>
                  </a:lnTo>
                  <a:lnTo>
                    <a:pt x="282" y="60"/>
                  </a:lnTo>
                  <a:lnTo>
                    <a:pt x="300" y="66"/>
                  </a:lnTo>
                  <a:lnTo>
                    <a:pt x="312" y="42"/>
                  </a:lnTo>
                  <a:lnTo>
                    <a:pt x="330" y="24"/>
                  </a:lnTo>
                  <a:lnTo>
                    <a:pt x="360" y="18"/>
                  </a:lnTo>
                  <a:lnTo>
                    <a:pt x="372" y="0"/>
                  </a:lnTo>
                  <a:lnTo>
                    <a:pt x="396" y="6"/>
                  </a:lnTo>
                  <a:lnTo>
                    <a:pt x="438" y="12"/>
                  </a:lnTo>
                  <a:lnTo>
                    <a:pt x="432" y="36"/>
                  </a:lnTo>
                  <a:lnTo>
                    <a:pt x="420" y="66"/>
                  </a:lnTo>
                  <a:lnTo>
                    <a:pt x="438" y="78"/>
                  </a:lnTo>
                  <a:lnTo>
                    <a:pt x="468" y="78"/>
                  </a:lnTo>
                  <a:lnTo>
                    <a:pt x="492" y="115"/>
                  </a:lnTo>
                  <a:lnTo>
                    <a:pt x="510" y="109"/>
                  </a:lnTo>
                  <a:lnTo>
                    <a:pt x="540" y="90"/>
                  </a:lnTo>
                  <a:lnTo>
                    <a:pt x="540" y="30"/>
                  </a:lnTo>
                  <a:lnTo>
                    <a:pt x="564" y="0"/>
                  </a:lnTo>
                  <a:lnTo>
                    <a:pt x="576" y="42"/>
                  </a:lnTo>
                  <a:lnTo>
                    <a:pt x="582" y="54"/>
                  </a:lnTo>
                  <a:lnTo>
                    <a:pt x="594" y="60"/>
                  </a:lnTo>
                  <a:lnTo>
                    <a:pt x="612" y="121"/>
                  </a:lnTo>
                  <a:lnTo>
                    <a:pt x="642" y="151"/>
                  </a:lnTo>
                  <a:lnTo>
                    <a:pt x="678" y="163"/>
                  </a:lnTo>
                  <a:lnTo>
                    <a:pt x="690" y="199"/>
                  </a:lnTo>
                  <a:lnTo>
                    <a:pt x="708" y="211"/>
                  </a:lnTo>
                  <a:lnTo>
                    <a:pt x="714" y="241"/>
                  </a:lnTo>
                  <a:lnTo>
                    <a:pt x="751" y="265"/>
                  </a:lnTo>
                  <a:lnTo>
                    <a:pt x="751" y="289"/>
                  </a:lnTo>
                  <a:lnTo>
                    <a:pt x="757" y="325"/>
                  </a:lnTo>
                  <a:lnTo>
                    <a:pt x="757" y="379"/>
                  </a:lnTo>
                  <a:lnTo>
                    <a:pt x="714" y="469"/>
                  </a:lnTo>
                  <a:lnTo>
                    <a:pt x="696" y="523"/>
                  </a:lnTo>
                  <a:lnTo>
                    <a:pt x="696" y="547"/>
                  </a:lnTo>
                  <a:lnTo>
                    <a:pt x="684" y="547"/>
                  </a:lnTo>
                  <a:lnTo>
                    <a:pt x="660" y="559"/>
                  </a:lnTo>
                  <a:lnTo>
                    <a:pt x="636" y="577"/>
                  </a:lnTo>
                  <a:lnTo>
                    <a:pt x="618" y="577"/>
                  </a:lnTo>
                  <a:lnTo>
                    <a:pt x="594" y="559"/>
                  </a:lnTo>
                  <a:lnTo>
                    <a:pt x="576" y="571"/>
                  </a:lnTo>
                  <a:lnTo>
                    <a:pt x="534" y="553"/>
                  </a:lnTo>
                  <a:lnTo>
                    <a:pt x="498" y="535"/>
                  </a:lnTo>
                  <a:lnTo>
                    <a:pt x="480" y="505"/>
                  </a:lnTo>
                  <a:lnTo>
                    <a:pt x="468" y="481"/>
                  </a:lnTo>
                  <a:lnTo>
                    <a:pt x="444" y="487"/>
                  </a:lnTo>
                  <a:lnTo>
                    <a:pt x="420" y="463"/>
                  </a:lnTo>
                  <a:lnTo>
                    <a:pt x="378" y="421"/>
                  </a:lnTo>
                  <a:lnTo>
                    <a:pt x="312" y="409"/>
                  </a:lnTo>
                  <a:lnTo>
                    <a:pt x="264" y="415"/>
                  </a:lnTo>
                  <a:lnTo>
                    <a:pt x="204" y="433"/>
                  </a:lnTo>
                  <a:lnTo>
                    <a:pt x="198" y="451"/>
                  </a:lnTo>
                  <a:lnTo>
                    <a:pt x="162" y="457"/>
                  </a:lnTo>
                  <a:lnTo>
                    <a:pt x="138" y="457"/>
                  </a:lnTo>
                  <a:lnTo>
                    <a:pt x="120" y="475"/>
                  </a:lnTo>
                  <a:lnTo>
                    <a:pt x="84" y="487"/>
                  </a:lnTo>
                  <a:lnTo>
                    <a:pt x="60" y="487"/>
                  </a:lnTo>
                  <a:lnTo>
                    <a:pt x="30" y="4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F45830D6-6251-1C41-9EF4-297F0ECE5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0930" y="5786243"/>
              <a:ext cx="99528" cy="139564"/>
            </a:xfrm>
            <a:custGeom>
              <a:avLst/>
              <a:gdLst>
                <a:gd name="T0" fmla="*/ 0 w 66"/>
                <a:gd name="T1" fmla="*/ 2147483647 h 91"/>
                <a:gd name="T2" fmla="*/ 2147483647 w 66"/>
                <a:gd name="T3" fmla="*/ 2147483647 h 91"/>
                <a:gd name="T4" fmla="*/ 2147483647 w 66"/>
                <a:gd name="T5" fmla="*/ 2147483647 h 91"/>
                <a:gd name="T6" fmla="*/ 2147483647 w 66"/>
                <a:gd name="T7" fmla="*/ 2147483647 h 91"/>
                <a:gd name="T8" fmla="*/ 2147483647 w 66"/>
                <a:gd name="T9" fmla="*/ 2147483647 h 91"/>
                <a:gd name="T10" fmla="*/ 2147483647 w 66"/>
                <a:gd name="T11" fmla="*/ 2147483647 h 91"/>
                <a:gd name="T12" fmla="*/ 2147483647 w 66"/>
                <a:gd name="T13" fmla="*/ 0 h 91"/>
                <a:gd name="T14" fmla="*/ 2147483647 w 66"/>
                <a:gd name="T15" fmla="*/ 2147483647 h 91"/>
                <a:gd name="T16" fmla="*/ 0 w 66"/>
                <a:gd name="T17" fmla="*/ 2147483647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91">
                  <a:moveTo>
                    <a:pt x="0" y="18"/>
                  </a:moveTo>
                  <a:lnTo>
                    <a:pt x="12" y="48"/>
                  </a:lnTo>
                  <a:lnTo>
                    <a:pt x="18" y="72"/>
                  </a:lnTo>
                  <a:lnTo>
                    <a:pt x="36" y="91"/>
                  </a:lnTo>
                  <a:lnTo>
                    <a:pt x="48" y="66"/>
                  </a:lnTo>
                  <a:lnTo>
                    <a:pt x="66" y="30"/>
                  </a:lnTo>
                  <a:lnTo>
                    <a:pt x="66" y="0"/>
                  </a:lnTo>
                  <a:lnTo>
                    <a:pt x="42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Freeform 36">
              <a:extLst>
                <a:ext uri="{FF2B5EF4-FFF2-40B4-BE49-F238E27FC236}">
                  <a16:creationId xmlns:a16="http://schemas.microsoft.com/office/drawing/2014/main" id="{9481C9D5-3A03-2544-B25C-E273EF04A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3658" y="4323617"/>
              <a:ext cx="258771" cy="310762"/>
            </a:xfrm>
            <a:custGeom>
              <a:avLst/>
              <a:gdLst>
                <a:gd name="T0" fmla="*/ 2147483647 w 174"/>
                <a:gd name="T1" fmla="*/ 2147483647 h 204"/>
                <a:gd name="T2" fmla="*/ 0 w 174"/>
                <a:gd name="T3" fmla="*/ 2147483647 h 204"/>
                <a:gd name="T4" fmla="*/ 0 w 174"/>
                <a:gd name="T5" fmla="*/ 2147483647 h 204"/>
                <a:gd name="T6" fmla="*/ 2147483647 w 174"/>
                <a:gd name="T7" fmla="*/ 2147483647 h 204"/>
                <a:gd name="T8" fmla="*/ 2147483647 w 174"/>
                <a:gd name="T9" fmla="*/ 2147483647 h 204"/>
                <a:gd name="T10" fmla="*/ 2147483647 w 174"/>
                <a:gd name="T11" fmla="*/ 2147483647 h 204"/>
                <a:gd name="T12" fmla="*/ 2147483647 w 174"/>
                <a:gd name="T13" fmla="*/ 2147483647 h 204"/>
                <a:gd name="T14" fmla="*/ 2147483647 w 174"/>
                <a:gd name="T15" fmla="*/ 0 h 204"/>
                <a:gd name="T16" fmla="*/ 2147483647 w 174"/>
                <a:gd name="T17" fmla="*/ 2147483647 h 204"/>
                <a:gd name="T18" fmla="*/ 2147483647 w 174"/>
                <a:gd name="T19" fmla="*/ 2147483647 h 204"/>
                <a:gd name="T20" fmla="*/ 2147483647 w 174"/>
                <a:gd name="T21" fmla="*/ 2147483647 h 204"/>
                <a:gd name="T22" fmla="*/ 2147483647 w 174"/>
                <a:gd name="T23" fmla="*/ 2147483647 h 204"/>
                <a:gd name="T24" fmla="*/ 2147483647 w 174"/>
                <a:gd name="T25" fmla="*/ 2147483647 h 204"/>
                <a:gd name="T26" fmla="*/ 2147483647 w 174"/>
                <a:gd name="T27" fmla="*/ 2147483647 h 204"/>
                <a:gd name="T28" fmla="*/ 2147483647 w 174"/>
                <a:gd name="T29" fmla="*/ 2147483647 h 204"/>
                <a:gd name="T30" fmla="*/ 2147483647 w 174"/>
                <a:gd name="T31" fmla="*/ 2147483647 h 204"/>
                <a:gd name="T32" fmla="*/ 2147483647 w 174"/>
                <a:gd name="T33" fmla="*/ 2147483647 h 204"/>
                <a:gd name="T34" fmla="*/ 2147483647 w 174"/>
                <a:gd name="T35" fmla="*/ 2147483647 h 204"/>
                <a:gd name="T36" fmla="*/ 2147483647 w 174"/>
                <a:gd name="T37" fmla="*/ 2147483647 h 204"/>
                <a:gd name="T38" fmla="*/ 2147483647 w 174"/>
                <a:gd name="T39" fmla="*/ 2147483647 h 204"/>
                <a:gd name="T40" fmla="*/ 2147483647 w 174"/>
                <a:gd name="T41" fmla="*/ 2147483647 h 204"/>
                <a:gd name="T42" fmla="*/ 2147483647 w 174"/>
                <a:gd name="T43" fmla="*/ 2147483647 h 204"/>
                <a:gd name="T44" fmla="*/ 2147483647 w 174"/>
                <a:gd name="T45" fmla="*/ 2147483647 h 204"/>
                <a:gd name="T46" fmla="*/ 2147483647 w 174"/>
                <a:gd name="T47" fmla="*/ 2147483647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4" h="204">
                  <a:moveTo>
                    <a:pt x="12" y="168"/>
                  </a:moveTo>
                  <a:lnTo>
                    <a:pt x="0" y="144"/>
                  </a:lnTo>
                  <a:lnTo>
                    <a:pt x="0" y="108"/>
                  </a:lnTo>
                  <a:lnTo>
                    <a:pt x="12" y="90"/>
                  </a:lnTo>
                  <a:lnTo>
                    <a:pt x="36" y="84"/>
                  </a:lnTo>
                  <a:lnTo>
                    <a:pt x="60" y="66"/>
                  </a:lnTo>
                  <a:lnTo>
                    <a:pt x="96" y="24"/>
                  </a:lnTo>
                  <a:lnTo>
                    <a:pt x="138" y="0"/>
                  </a:lnTo>
                  <a:lnTo>
                    <a:pt x="162" y="12"/>
                  </a:lnTo>
                  <a:lnTo>
                    <a:pt x="174" y="30"/>
                  </a:lnTo>
                  <a:lnTo>
                    <a:pt x="156" y="48"/>
                  </a:lnTo>
                  <a:lnTo>
                    <a:pt x="150" y="66"/>
                  </a:lnTo>
                  <a:lnTo>
                    <a:pt x="156" y="90"/>
                  </a:lnTo>
                  <a:lnTo>
                    <a:pt x="174" y="108"/>
                  </a:lnTo>
                  <a:lnTo>
                    <a:pt x="156" y="120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6" y="168"/>
                  </a:lnTo>
                  <a:lnTo>
                    <a:pt x="114" y="198"/>
                  </a:lnTo>
                  <a:lnTo>
                    <a:pt x="90" y="204"/>
                  </a:lnTo>
                  <a:lnTo>
                    <a:pt x="72" y="192"/>
                  </a:lnTo>
                  <a:lnTo>
                    <a:pt x="42" y="192"/>
                  </a:lnTo>
                  <a:lnTo>
                    <a:pt x="24" y="192"/>
                  </a:lnTo>
                  <a:lnTo>
                    <a:pt x="12" y="16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Freeform 37">
              <a:extLst>
                <a:ext uri="{FF2B5EF4-FFF2-40B4-BE49-F238E27FC236}">
                  <a16:creationId xmlns:a16="http://schemas.microsoft.com/office/drawing/2014/main" id="{77098B4A-533E-224C-B3DD-300A6F3FB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046" y="4478068"/>
              <a:ext cx="161053" cy="202831"/>
            </a:xfrm>
            <a:custGeom>
              <a:avLst/>
              <a:gdLst>
                <a:gd name="T0" fmla="*/ 2147483647 w 108"/>
                <a:gd name="T1" fmla="*/ 2147483647 h 132"/>
                <a:gd name="T2" fmla="*/ 2147483647 w 108"/>
                <a:gd name="T3" fmla="*/ 2147483647 h 132"/>
                <a:gd name="T4" fmla="*/ 0 w 108"/>
                <a:gd name="T5" fmla="*/ 2147483647 h 132"/>
                <a:gd name="T6" fmla="*/ 2147483647 w 108"/>
                <a:gd name="T7" fmla="*/ 2147483647 h 132"/>
                <a:gd name="T8" fmla="*/ 2147483647 w 108"/>
                <a:gd name="T9" fmla="*/ 2147483647 h 132"/>
                <a:gd name="T10" fmla="*/ 2147483647 w 108"/>
                <a:gd name="T11" fmla="*/ 2147483647 h 132"/>
                <a:gd name="T12" fmla="*/ 2147483647 w 108"/>
                <a:gd name="T13" fmla="*/ 2147483647 h 132"/>
                <a:gd name="T14" fmla="*/ 2147483647 w 108"/>
                <a:gd name="T15" fmla="*/ 0 h 132"/>
                <a:gd name="T16" fmla="*/ 2147483647 w 108"/>
                <a:gd name="T17" fmla="*/ 2147483647 h 132"/>
                <a:gd name="T18" fmla="*/ 2147483647 w 108"/>
                <a:gd name="T19" fmla="*/ 2147483647 h 132"/>
                <a:gd name="T20" fmla="*/ 2147483647 w 108"/>
                <a:gd name="T21" fmla="*/ 2147483647 h 132"/>
                <a:gd name="T22" fmla="*/ 2147483647 w 108"/>
                <a:gd name="T23" fmla="*/ 2147483647 h 132"/>
                <a:gd name="T24" fmla="*/ 2147483647 w 108"/>
                <a:gd name="T25" fmla="*/ 2147483647 h 132"/>
                <a:gd name="T26" fmla="*/ 2147483647 w 108"/>
                <a:gd name="T27" fmla="*/ 2147483647 h 132"/>
                <a:gd name="T28" fmla="*/ 2147483647 w 108"/>
                <a:gd name="T29" fmla="*/ 2147483647 h 132"/>
                <a:gd name="T30" fmla="*/ 2147483647 w 108"/>
                <a:gd name="T31" fmla="*/ 2147483647 h 132"/>
                <a:gd name="T32" fmla="*/ 2147483647 w 108"/>
                <a:gd name="T33" fmla="*/ 2147483647 h 132"/>
                <a:gd name="T34" fmla="*/ 2147483647 w 108"/>
                <a:gd name="T35" fmla="*/ 2147483647 h 132"/>
                <a:gd name="T36" fmla="*/ 2147483647 w 108"/>
                <a:gd name="T37" fmla="*/ 2147483647 h 132"/>
                <a:gd name="T38" fmla="*/ 2147483647 w 108"/>
                <a:gd name="T39" fmla="*/ 2147483647 h 132"/>
                <a:gd name="T40" fmla="*/ 2147483647 w 108"/>
                <a:gd name="T41" fmla="*/ 2147483647 h 132"/>
                <a:gd name="T42" fmla="*/ 2147483647 w 108"/>
                <a:gd name="T43" fmla="*/ 2147483647 h 132"/>
                <a:gd name="T44" fmla="*/ 2147483647 w 108"/>
                <a:gd name="T45" fmla="*/ 2147483647 h 132"/>
                <a:gd name="T46" fmla="*/ 2147483647 w 108"/>
                <a:gd name="T47" fmla="*/ 2147483647 h 1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8" h="132">
                  <a:moveTo>
                    <a:pt x="12" y="126"/>
                  </a:moveTo>
                  <a:lnTo>
                    <a:pt x="12" y="108"/>
                  </a:lnTo>
                  <a:lnTo>
                    <a:pt x="0" y="84"/>
                  </a:lnTo>
                  <a:lnTo>
                    <a:pt x="6" y="66"/>
                  </a:lnTo>
                  <a:lnTo>
                    <a:pt x="24" y="24"/>
                  </a:lnTo>
                  <a:lnTo>
                    <a:pt x="36" y="12"/>
                  </a:lnTo>
                  <a:lnTo>
                    <a:pt x="66" y="6"/>
                  </a:lnTo>
                  <a:lnTo>
                    <a:pt x="108" y="0"/>
                  </a:lnTo>
                  <a:lnTo>
                    <a:pt x="108" y="12"/>
                  </a:lnTo>
                  <a:lnTo>
                    <a:pt x="90" y="12"/>
                  </a:lnTo>
                  <a:lnTo>
                    <a:pt x="54" y="24"/>
                  </a:lnTo>
                  <a:lnTo>
                    <a:pt x="42" y="42"/>
                  </a:lnTo>
                  <a:lnTo>
                    <a:pt x="84" y="42"/>
                  </a:lnTo>
                  <a:lnTo>
                    <a:pt x="90" y="60"/>
                  </a:lnTo>
                  <a:lnTo>
                    <a:pt x="78" y="66"/>
                  </a:lnTo>
                  <a:lnTo>
                    <a:pt x="66" y="78"/>
                  </a:lnTo>
                  <a:lnTo>
                    <a:pt x="90" y="102"/>
                  </a:lnTo>
                  <a:lnTo>
                    <a:pt x="96" y="126"/>
                  </a:lnTo>
                  <a:lnTo>
                    <a:pt x="72" y="126"/>
                  </a:lnTo>
                  <a:lnTo>
                    <a:pt x="54" y="108"/>
                  </a:lnTo>
                  <a:lnTo>
                    <a:pt x="36" y="84"/>
                  </a:lnTo>
                  <a:lnTo>
                    <a:pt x="36" y="114"/>
                  </a:lnTo>
                  <a:lnTo>
                    <a:pt x="36" y="132"/>
                  </a:lnTo>
                  <a:lnTo>
                    <a:pt x="12" y="1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0" name="Freeform 38">
              <a:extLst>
                <a:ext uri="{FF2B5EF4-FFF2-40B4-BE49-F238E27FC236}">
                  <a16:creationId xmlns:a16="http://schemas.microsoft.com/office/drawing/2014/main" id="{D7BBB1B6-DBF4-6746-8E08-6227C6222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2510" y="4708813"/>
              <a:ext cx="302201" cy="70712"/>
            </a:xfrm>
            <a:custGeom>
              <a:avLst/>
              <a:gdLst>
                <a:gd name="T0" fmla="*/ 0 w 34"/>
                <a:gd name="T1" fmla="*/ 2147483647 h 8"/>
                <a:gd name="T2" fmla="*/ 2147483647 w 34"/>
                <a:gd name="T3" fmla="*/ 0 h 8"/>
                <a:gd name="T4" fmla="*/ 2147483647 w 34"/>
                <a:gd name="T5" fmla="*/ 0 h 8"/>
                <a:gd name="T6" fmla="*/ 2147483647 w 34"/>
                <a:gd name="T7" fmla="*/ 2147483647 h 8"/>
                <a:gd name="T8" fmla="*/ 2147483647 w 34"/>
                <a:gd name="T9" fmla="*/ 2147483647 h 8"/>
                <a:gd name="T10" fmla="*/ 2147483647 w 34"/>
                <a:gd name="T11" fmla="*/ 2147483647 h 8"/>
                <a:gd name="T12" fmla="*/ 2147483647 w 34"/>
                <a:gd name="T13" fmla="*/ 2147483647 h 8"/>
                <a:gd name="T14" fmla="*/ 2147483647 w 34"/>
                <a:gd name="T15" fmla="*/ 2147483647 h 8"/>
                <a:gd name="T16" fmla="*/ 2147483647 w 34"/>
                <a:gd name="T17" fmla="*/ 2147483647 h 8"/>
                <a:gd name="T18" fmla="*/ 2147483647 w 34"/>
                <a:gd name="T19" fmla="*/ 2147483647 h 8"/>
                <a:gd name="T20" fmla="*/ 0 w 34"/>
                <a:gd name="T21" fmla="*/ 2147483647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" h="8">
                  <a:moveTo>
                    <a:pt x="0" y="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0" y="4"/>
                    <a:pt x="8" y="4"/>
                  </a:cubicBezTo>
                  <a:cubicBezTo>
                    <a:pt x="7" y="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Freeform 39">
              <a:extLst>
                <a:ext uri="{FF2B5EF4-FFF2-40B4-BE49-F238E27FC236}">
                  <a16:creationId xmlns:a16="http://schemas.microsoft.com/office/drawing/2014/main" id="{F1B0A696-1DA3-B842-AC6E-CD7B87034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099" y="2790279"/>
              <a:ext cx="180959" cy="210277"/>
            </a:xfrm>
            <a:custGeom>
              <a:avLst/>
              <a:gdLst>
                <a:gd name="T0" fmla="*/ 0 w 120"/>
                <a:gd name="T1" fmla="*/ 2147483647 h 138"/>
                <a:gd name="T2" fmla="*/ 0 w 120"/>
                <a:gd name="T3" fmla="*/ 2147483647 h 138"/>
                <a:gd name="T4" fmla="*/ 2147483647 w 120"/>
                <a:gd name="T5" fmla="*/ 2147483647 h 138"/>
                <a:gd name="T6" fmla="*/ 2147483647 w 120"/>
                <a:gd name="T7" fmla="*/ 2147483647 h 138"/>
                <a:gd name="T8" fmla="*/ 2147483647 w 120"/>
                <a:gd name="T9" fmla="*/ 0 h 138"/>
                <a:gd name="T10" fmla="*/ 2147483647 w 120"/>
                <a:gd name="T11" fmla="*/ 2147483647 h 138"/>
                <a:gd name="T12" fmla="*/ 2147483647 w 120"/>
                <a:gd name="T13" fmla="*/ 2147483647 h 138"/>
                <a:gd name="T14" fmla="*/ 2147483647 w 120"/>
                <a:gd name="T15" fmla="*/ 2147483647 h 138"/>
                <a:gd name="T16" fmla="*/ 2147483647 w 120"/>
                <a:gd name="T17" fmla="*/ 2147483647 h 138"/>
                <a:gd name="T18" fmla="*/ 2147483647 w 120"/>
                <a:gd name="T19" fmla="*/ 2147483647 h 138"/>
                <a:gd name="T20" fmla="*/ 2147483647 w 120"/>
                <a:gd name="T21" fmla="*/ 2147483647 h 138"/>
                <a:gd name="T22" fmla="*/ 2147483647 w 120"/>
                <a:gd name="T23" fmla="*/ 2147483647 h 138"/>
                <a:gd name="T24" fmla="*/ 2147483647 w 120"/>
                <a:gd name="T25" fmla="*/ 2147483647 h 138"/>
                <a:gd name="T26" fmla="*/ 2147483647 w 120"/>
                <a:gd name="T27" fmla="*/ 2147483647 h 138"/>
                <a:gd name="T28" fmla="*/ 2147483647 w 120"/>
                <a:gd name="T29" fmla="*/ 2147483647 h 138"/>
                <a:gd name="T30" fmla="*/ 2147483647 w 120"/>
                <a:gd name="T31" fmla="*/ 2147483647 h 138"/>
                <a:gd name="T32" fmla="*/ 0 w 120"/>
                <a:gd name="T33" fmla="*/ 2147483647 h 1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0" h="138">
                  <a:moveTo>
                    <a:pt x="0" y="114"/>
                  </a:moveTo>
                  <a:lnTo>
                    <a:pt x="0" y="90"/>
                  </a:lnTo>
                  <a:lnTo>
                    <a:pt x="6" y="72"/>
                  </a:lnTo>
                  <a:lnTo>
                    <a:pt x="36" y="24"/>
                  </a:lnTo>
                  <a:lnTo>
                    <a:pt x="66" y="0"/>
                  </a:lnTo>
                  <a:lnTo>
                    <a:pt x="66" y="18"/>
                  </a:lnTo>
                  <a:lnTo>
                    <a:pt x="54" y="42"/>
                  </a:lnTo>
                  <a:lnTo>
                    <a:pt x="60" y="54"/>
                  </a:lnTo>
                  <a:lnTo>
                    <a:pt x="108" y="78"/>
                  </a:lnTo>
                  <a:lnTo>
                    <a:pt x="120" y="108"/>
                  </a:lnTo>
                  <a:lnTo>
                    <a:pt x="120" y="132"/>
                  </a:lnTo>
                  <a:lnTo>
                    <a:pt x="96" y="138"/>
                  </a:lnTo>
                  <a:lnTo>
                    <a:pt x="84" y="120"/>
                  </a:lnTo>
                  <a:lnTo>
                    <a:pt x="66" y="126"/>
                  </a:lnTo>
                  <a:lnTo>
                    <a:pt x="48" y="114"/>
                  </a:lnTo>
                  <a:lnTo>
                    <a:pt x="18" y="108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Freeform 40">
              <a:extLst>
                <a:ext uri="{FF2B5EF4-FFF2-40B4-BE49-F238E27FC236}">
                  <a16:creationId xmlns:a16="http://schemas.microsoft.com/office/drawing/2014/main" id="{4C4DD200-064E-0142-914E-CD507688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357" y="3852823"/>
              <a:ext cx="314869" cy="91181"/>
            </a:xfrm>
            <a:custGeom>
              <a:avLst/>
              <a:gdLst>
                <a:gd name="T0" fmla="*/ 2147483647 w 35"/>
                <a:gd name="T1" fmla="*/ 2147483647 h 10"/>
                <a:gd name="T2" fmla="*/ 2147483647 w 35"/>
                <a:gd name="T3" fmla="*/ 0 h 10"/>
                <a:gd name="T4" fmla="*/ 2147483647 w 35"/>
                <a:gd name="T5" fmla="*/ 0 h 10"/>
                <a:gd name="T6" fmla="*/ 2147483647 w 35"/>
                <a:gd name="T7" fmla="*/ 2147483647 h 10"/>
                <a:gd name="T8" fmla="*/ 2147483647 w 35"/>
                <a:gd name="T9" fmla="*/ 2147483647 h 10"/>
                <a:gd name="T10" fmla="*/ 2147483647 w 35"/>
                <a:gd name="T11" fmla="*/ 2147483647 h 10"/>
                <a:gd name="T12" fmla="*/ 2147483647 w 35"/>
                <a:gd name="T13" fmla="*/ 2147483647 h 10"/>
                <a:gd name="T14" fmla="*/ 2147483647 w 35"/>
                <a:gd name="T15" fmla="*/ 2147483647 h 10"/>
                <a:gd name="T16" fmla="*/ 2147483647 w 35"/>
                <a:gd name="T17" fmla="*/ 2147483647 h 10"/>
                <a:gd name="T18" fmla="*/ 2147483647 w 35"/>
                <a:gd name="T19" fmla="*/ 2147483647 h 10"/>
                <a:gd name="T20" fmla="*/ 2147483647 w 35"/>
                <a:gd name="T21" fmla="*/ 2147483647 h 10"/>
                <a:gd name="T22" fmla="*/ 2147483647 w 35"/>
                <a:gd name="T23" fmla="*/ 2147483647 h 10"/>
                <a:gd name="T24" fmla="*/ 2147483647 w 35"/>
                <a:gd name="T25" fmla="*/ 2147483647 h 10"/>
                <a:gd name="T26" fmla="*/ 2147483647 w 35"/>
                <a:gd name="T27" fmla="*/ 2147483647 h 10"/>
                <a:gd name="T28" fmla="*/ 0 w 35"/>
                <a:gd name="T29" fmla="*/ 2147483647 h 10"/>
                <a:gd name="T30" fmla="*/ 2147483647 w 35"/>
                <a:gd name="T31" fmla="*/ 2147483647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3" name="Freeform 41">
              <a:extLst>
                <a:ext uri="{FF2B5EF4-FFF2-40B4-BE49-F238E27FC236}">
                  <a16:creationId xmlns:a16="http://schemas.microsoft.com/office/drawing/2014/main" id="{21431D3A-5CF3-E74F-AF82-37607B961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226" y="3953309"/>
              <a:ext cx="195435" cy="55826"/>
            </a:xfrm>
            <a:custGeom>
              <a:avLst/>
              <a:gdLst>
                <a:gd name="T0" fmla="*/ 2147483647 w 132"/>
                <a:gd name="T1" fmla="*/ 0 h 36"/>
                <a:gd name="T2" fmla="*/ 2147483647 w 132"/>
                <a:gd name="T3" fmla="*/ 2147483647 h 36"/>
                <a:gd name="T4" fmla="*/ 0 w 132"/>
                <a:gd name="T5" fmla="*/ 2147483647 h 36"/>
                <a:gd name="T6" fmla="*/ 2147483647 w 132"/>
                <a:gd name="T7" fmla="*/ 2147483647 h 36"/>
                <a:gd name="T8" fmla="*/ 2147483647 w 132"/>
                <a:gd name="T9" fmla="*/ 2147483647 h 36"/>
                <a:gd name="T10" fmla="*/ 2147483647 w 132"/>
                <a:gd name="T11" fmla="*/ 2147483647 h 36"/>
                <a:gd name="T12" fmla="*/ 2147483647 w 132"/>
                <a:gd name="T13" fmla="*/ 2147483647 h 36"/>
                <a:gd name="T14" fmla="*/ 2147483647 w 132"/>
                <a:gd name="T15" fmla="*/ 2147483647 h 36"/>
                <a:gd name="T16" fmla="*/ 2147483647 w 132"/>
                <a:gd name="T17" fmla="*/ 2147483647 h 36"/>
                <a:gd name="T18" fmla="*/ 2147483647 w 132"/>
                <a:gd name="T19" fmla="*/ 0 h 36"/>
                <a:gd name="T20" fmla="*/ 2147483647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Freeform 42">
              <a:extLst>
                <a:ext uri="{FF2B5EF4-FFF2-40B4-BE49-F238E27FC236}">
                  <a16:creationId xmlns:a16="http://schemas.microsoft.com/office/drawing/2014/main" id="{14172C0D-1892-AB4C-9839-DA0F5CFA3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891" y="3335508"/>
              <a:ext cx="88669" cy="53964"/>
            </a:xfrm>
            <a:custGeom>
              <a:avLst/>
              <a:gdLst>
                <a:gd name="T0" fmla="*/ 0 w 60"/>
                <a:gd name="T1" fmla="*/ 2147483647 h 36"/>
                <a:gd name="T2" fmla="*/ 2147483647 w 60"/>
                <a:gd name="T3" fmla="*/ 0 h 36"/>
                <a:gd name="T4" fmla="*/ 2147483647 w 60"/>
                <a:gd name="T5" fmla="*/ 2147483647 h 36"/>
                <a:gd name="T6" fmla="*/ 2147483647 w 60"/>
                <a:gd name="T7" fmla="*/ 2147483647 h 36"/>
                <a:gd name="T8" fmla="*/ 2147483647 w 60"/>
                <a:gd name="T9" fmla="*/ 2147483647 h 36"/>
                <a:gd name="T10" fmla="*/ 2147483647 w 60"/>
                <a:gd name="T11" fmla="*/ 2147483647 h 36"/>
                <a:gd name="T12" fmla="*/ 0 w 60"/>
                <a:gd name="T13" fmla="*/ 2147483647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36">
                  <a:moveTo>
                    <a:pt x="0" y="12"/>
                  </a:moveTo>
                  <a:lnTo>
                    <a:pt x="36" y="0"/>
                  </a:lnTo>
                  <a:lnTo>
                    <a:pt x="60" y="6"/>
                  </a:lnTo>
                  <a:lnTo>
                    <a:pt x="60" y="18"/>
                  </a:lnTo>
                  <a:lnTo>
                    <a:pt x="54" y="36"/>
                  </a:lnTo>
                  <a:lnTo>
                    <a:pt x="30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id="{B38C0BA3-EFC3-4B43-9ABF-B51F8E62D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362" y="3231300"/>
              <a:ext cx="36191" cy="72573"/>
            </a:xfrm>
            <a:custGeom>
              <a:avLst/>
              <a:gdLst>
                <a:gd name="T0" fmla="*/ 0 w 24"/>
                <a:gd name="T1" fmla="*/ 2147483647 h 48"/>
                <a:gd name="T2" fmla="*/ 2147483647 w 24"/>
                <a:gd name="T3" fmla="*/ 2147483647 h 48"/>
                <a:gd name="T4" fmla="*/ 2147483647 w 24"/>
                <a:gd name="T5" fmla="*/ 0 h 48"/>
                <a:gd name="T6" fmla="*/ 2147483647 w 24"/>
                <a:gd name="T7" fmla="*/ 2147483647 h 48"/>
                <a:gd name="T8" fmla="*/ 2147483647 w 24"/>
                <a:gd name="T9" fmla="*/ 2147483647 h 48"/>
                <a:gd name="T10" fmla="*/ 0 w 24"/>
                <a:gd name="T11" fmla="*/ 2147483647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Freeform 44">
              <a:extLst>
                <a:ext uri="{FF2B5EF4-FFF2-40B4-BE49-F238E27FC236}">
                  <a16:creationId xmlns:a16="http://schemas.microsoft.com/office/drawing/2014/main" id="{51CF9020-6F11-BC44-8972-2E04B3210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315" y="3156866"/>
              <a:ext cx="45239" cy="55826"/>
            </a:xfrm>
            <a:custGeom>
              <a:avLst/>
              <a:gdLst>
                <a:gd name="T0" fmla="*/ 0 w 30"/>
                <a:gd name="T1" fmla="*/ 2147483647 h 37"/>
                <a:gd name="T2" fmla="*/ 2147483647 w 30"/>
                <a:gd name="T3" fmla="*/ 0 h 37"/>
                <a:gd name="T4" fmla="*/ 2147483647 w 30"/>
                <a:gd name="T5" fmla="*/ 2147483647 h 37"/>
                <a:gd name="T6" fmla="*/ 2147483647 w 30"/>
                <a:gd name="T7" fmla="*/ 2147483647 h 37"/>
                <a:gd name="T8" fmla="*/ 0 w 30"/>
                <a:gd name="T9" fmla="*/ 2147483647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7" name="Freeform 45">
              <a:extLst>
                <a:ext uri="{FF2B5EF4-FFF2-40B4-BE49-F238E27FC236}">
                  <a16:creationId xmlns:a16="http://schemas.microsoft.com/office/drawing/2014/main" id="{31E2683E-1DFF-B049-9DE2-6E4FBB6C2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538" y="3363420"/>
              <a:ext cx="45241" cy="9304"/>
            </a:xfrm>
            <a:custGeom>
              <a:avLst/>
              <a:gdLst>
                <a:gd name="T0" fmla="*/ 2147483647 w 30"/>
                <a:gd name="T1" fmla="*/ 0 h 6"/>
                <a:gd name="T2" fmla="*/ 2147483647 w 30"/>
                <a:gd name="T3" fmla="*/ 0 h 6"/>
                <a:gd name="T4" fmla="*/ 0 w 30"/>
                <a:gd name="T5" fmla="*/ 2147483647 h 6"/>
                <a:gd name="T6" fmla="*/ 2147483647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8" name="Rectangle 46">
              <a:extLst>
                <a:ext uri="{FF2B5EF4-FFF2-40B4-BE49-F238E27FC236}">
                  <a16:creationId xmlns:a16="http://schemas.microsoft.com/office/drawing/2014/main" id="{C4F58F7C-DEF4-2A4E-93E9-ADB7BEE4D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9294" y="3635103"/>
              <a:ext cx="0" cy="3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/>
            </a:p>
          </p:txBody>
        </p:sp>
        <p:sp>
          <p:nvSpPr>
            <p:cNvPr id="89" name="Freeform 47">
              <a:extLst>
                <a:ext uri="{FF2B5EF4-FFF2-40B4-BE49-F238E27FC236}">
                  <a16:creationId xmlns:a16="http://schemas.microsoft.com/office/drawing/2014/main" id="{F7DD8D79-AEB6-0940-9463-049A8D791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4332" y="3188500"/>
              <a:ext cx="560972" cy="210277"/>
            </a:xfrm>
            <a:custGeom>
              <a:avLst/>
              <a:gdLst>
                <a:gd name="T0" fmla="*/ 2147483647 w 10616"/>
                <a:gd name="T1" fmla="*/ 2147483647 h 10000"/>
                <a:gd name="T2" fmla="*/ 2147483647 w 10616"/>
                <a:gd name="T3" fmla="*/ 2147483647 h 10000"/>
                <a:gd name="T4" fmla="*/ 2147483647 w 10616"/>
                <a:gd name="T5" fmla="*/ 2147483647 h 10000"/>
                <a:gd name="T6" fmla="*/ 2147483647 w 10616"/>
                <a:gd name="T7" fmla="*/ 2147483647 h 10000"/>
                <a:gd name="T8" fmla="*/ 2147483647 w 10616"/>
                <a:gd name="T9" fmla="*/ 2147483647 h 10000"/>
                <a:gd name="T10" fmla="*/ 2147483647 w 10616"/>
                <a:gd name="T11" fmla="*/ 2147483647 h 10000"/>
                <a:gd name="T12" fmla="*/ 2147483647 w 10616"/>
                <a:gd name="T13" fmla="*/ 2147483647 h 10000"/>
                <a:gd name="T14" fmla="*/ 2147483647 w 10616"/>
                <a:gd name="T15" fmla="*/ 2147483647 h 10000"/>
                <a:gd name="T16" fmla="*/ 2147483647 w 10616"/>
                <a:gd name="T17" fmla="*/ 2147483647 h 10000"/>
                <a:gd name="T18" fmla="*/ 2147483647 w 10616"/>
                <a:gd name="T19" fmla="*/ 2147483647 h 10000"/>
                <a:gd name="T20" fmla="*/ 2147483647 w 10616"/>
                <a:gd name="T21" fmla="*/ 808041496 h 10000"/>
                <a:gd name="T22" fmla="*/ 2147483647 w 10616"/>
                <a:gd name="T23" fmla="*/ 808041496 h 10000"/>
                <a:gd name="T24" fmla="*/ 2147483647 w 10616"/>
                <a:gd name="T25" fmla="*/ 0 h 10000"/>
                <a:gd name="T26" fmla="*/ 2147483647 w 10616"/>
                <a:gd name="T27" fmla="*/ 0 h 10000"/>
                <a:gd name="T28" fmla="*/ 2147483647 w 10616"/>
                <a:gd name="T29" fmla="*/ 2147483647 h 10000"/>
                <a:gd name="T30" fmla="*/ 2147483647 w 10616"/>
                <a:gd name="T31" fmla="*/ 2147483647 h 10000"/>
                <a:gd name="T32" fmla="*/ 2147483647 w 10616"/>
                <a:gd name="T33" fmla="*/ 2147483647 h 10000"/>
                <a:gd name="T34" fmla="*/ 2147483647 w 10616"/>
                <a:gd name="T35" fmla="*/ 2147483647 h 10000"/>
                <a:gd name="T36" fmla="*/ 2147483647 w 10616"/>
                <a:gd name="T37" fmla="*/ 808041496 h 10000"/>
                <a:gd name="T38" fmla="*/ 2147483647 w 10616"/>
                <a:gd name="T39" fmla="*/ 0 h 10000"/>
                <a:gd name="T40" fmla="*/ 2147483647 w 10616"/>
                <a:gd name="T41" fmla="*/ 0 h 10000"/>
                <a:gd name="T42" fmla="*/ 2147483647 w 10616"/>
                <a:gd name="T43" fmla="*/ 0 h 10000"/>
                <a:gd name="T44" fmla="*/ 2147483647 w 10616"/>
                <a:gd name="T45" fmla="*/ 808041496 h 10000"/>
                <a:gd name="T46" fmla="*/ 2147483647 w 10616"/>
                <a:gd name="T47" fmla="*/ 2147483647 h 10000"/>
                <a:gd name="T48" fmla="*/ 2147483647 w 10616"/>
                <a:gd name="T49" fmla="*/ 2147483647 h 10000"/>
                <a:gd name="T50" fmla="*/ 2147483647 w 10616"/>
                <a:gd name="T51" fmla="*/ 2147483647 h 10000"/>
                <a:gd name="T52" fmla="*/ 2147483647 w 10616"/>
                <a:gd name="T53" fmla="*/ 2147483647 h 10000"/>
                <a:gd name="T54" fmla="*/ 2147483647 w 10616"/>
                <a:gd name="T55" fmla="*/ 2147483647 h 10000"/>
                <a:gd name="T56" fmla="*/ 2147483647 w 10616"/>
                <a:gd name="T57" fmla="*/ 2147483647 h 10000"/>
                <a:gd name="T58" fmla="*/ 2147483647 w 10616"/>
                <a:gd name="T59" fmla="*/ 2147483647 h 10000"/>
                <a:gd name="T60" fmla="*/ 2147483647 w 10616"/>
                <a:gd name="T61" fmla="*/ 2147483647 h 10000"/>
                <a:gd name="T62" fmla="*/ 0 w 10616"/>
                <a:gd name="T63" fmla="*/ 2147483647 h 10000"/>
                <a:gd name="T64" fmla="*/ 2147483647 w 10616"/>
                <a:gd name="T65" fmla="*/ 2147483647 h 10000"/>
                <a:gd name="T66" fmla="*/ 2147483647 w 10616"/>
                <a:gd name="T67" fmla="*/ 2147483647 h 10000"/>
                <a:gd name="T68" fmla="*/ 2147483647 w 10616"/>
                <a:gd name="T69" fmla="*/ 2147483647 h 10000"/>
                <a:gd name="T70" fmla="*/ 2147483647 w 10616"/>
                <a:gd name="T71" fmla="*/ 2147483647 h 10000"/>
                <a:gd name="T72" fmla="*/ 2147483647 w 10616"/>
                <a:gd name="T73" fmla="*/ 2147483647 h 10000"/>
                <a:gd name="T74" fmla="*/ 2147483647 w 10616"/>
                <a:gd name="T75" fmla="*/ 2147483647 h 10000"/>
                <a:gd name="T76" fmla="*/ 2147483647 w 10616"/>
                <a:gd name="T77" fmla="*/ 2147483647 h 10000"/>
                <a:gd name="T78" fmla="*/ 2147483647 w 10616"/>
                <a:gd name="T79" fmla="*/ 2147483647 h 10000"/>
                <a:gd name="T80" fmla="*/ 2147483647 w 10616"/>
                <a:gd name="T81" fmla="*/ 2147483647 h 10000"/>
                <a:gd name="T82" fmla="*/ 2147483647 w 10616"/>
                <a:gd name="T83" fmla="*/ 2147483647 h 10000"/>
                <a:gd name="T84" fmla="*/ 2147483647 w 10616"/>
                <a:gd name="T85" fmla="*/ 2147483647 h 1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616" h="10000">
                  <a:moveTo>
                    <a:pt x="6379" y="8696"/>
                  </a:moveTo>
                  <a:lnTo>
                    <a:pt x="6718" y="9130"/>
                  </a:lnTo>
                  <a:lnTo>
                    <a:pt x="8582" y="8696"/>
                  </a:lnTo>
                  <a:lnTo>
                    <a:pt x="9430" y="8261"/>
                  </a:lnTo>
                  <a:lnTo>
                    <a:pt x="10277" y="7826"/>
                  </a:lnTo>
                  <a:lnTo>
                    <a:pt x="10616" y="8261"/>
                  </a:lnTo>
                  <a:cubicBezTo>
                    <a:pt x="10560" y="7826"/>
                    <a:pt x="10503" y="7392"/>
                    <a:pt x="10447" y="6957"/>
                  </a:cubicBezTo>
                  <a:lnTo>
                    <a:pt x="10447" y="3913"/>
                  </a:lnTo>
                  <a:cubicBezTo>
                    <a:pt x="10503" y="3768"/>
                    <a:pt x="10560" y="3623"/>
                    <a:pt x="10616" y="3478"/>
                  </a:cubicBezTo>
                  <a:lnTo>
                    <a:pt x="9938" y="1304"/>
                  </a:lnTo>
                  <a:lnTo>
                    <a:pt x="9599" y="435"/>
                  </a:lnTo>
                  <a:lnTo>
                    <a:pt x="9091" y="435"/>
                  </a:lnTo>
                  <a:cubicBezTo>
                    <a:pt x="9034" y="290"/>
                    <a:pt x="8978" y="145"/>
                    <a:pt x="8921" y="0"/>
                  </a:cubicBezTo>
                  <a:lnTo>
                    <a:pt x="8243" y="1304"/>
                  </a:lnTo>
                  <a:lnTo>
                    <a:pt x="7396" y="1304"/>
                  </a:lnTo>
                  <a:lnTo>
                    <a:pt x="7226" y="1304"/>
                  </a:lnTo>
                  <a:lnTo>
                    <a:pt x="6548" y="435"/>
                  </a:lnTo>
                  <a:lnTo>
                    <a:pt x="6040" y="0"/>
                  </a:lnTo>
                  <a:lnTo>
                    <a:pt x="4684" y="0"/>
                  </a:lnTo>
                  <a:lnTo>
                    <a:pt x="4345" y="0"/>
                  </a:lnTo>
                  <a:lnTo>
                    <a:pt x="3836" y="435"/>
                  </a:lnTo>
                  <a:lnTo>
                    <a:pt x="3497" y="1304"/>
                  </a:lnTo>
                  <a:lnTo>
                    <a:pt x="2650" y="1739"/>
                  </a:lnTo>
                  <a:cubicBezTo>
                    <a:pt x="2593" y="1594"/>
                    <a:pt x="2537" y="1449"/>
                    <a:pt x="2480" y="1304"/>
                  </a:cubicBezTo>
                  <a:lnTo>
                    <a:pt x="2311" y="1304"/>
                  </a:lnTo>
                  <a:lnTo>
                    <a:pt x="1972" y="2609"/>
                  </a:lnTo>
                  <a:cubicBezTo>
                    <a:pt x="1746" y="2609"/>
                    <a:pt x="1494" y="2631"/>
                    <a:pt x="1294" y="2609"/>
                  </a:cubicBezTo>
                  <a:cubicBezTo>
                    <a:pt x="1094" y="2587"/>
                    <a:pt x="883" y="2261"/>
                    <a:pt x="770" y="2478"/>
                  </a:cubicBezTo>
                  <a:cubicBezTo>
                    <a:pt x="657" y="2695"/>
                    <a:pt x="333" y="2962"/>
                    <a:pt x="205" y="3117"/>
                  </a:cubicBezTo>
                  <a:cubicBezTo>
                    <a:pt x="77" y="3272"/>
                    <a:pt x="0" y="3266"/>
                    <a:pt x="0" y="3407"/>
                  </a:cubicBezTo>
                  <a:cubicBezTo>
                    <a:pt x="113" y="3701"/>
                    <a:pt x="482" y="5084"/>
                    <a:pt x="698" y="5748"/>
                  </a:cubicBezTo>
                  <a:cubicBezTo>
                    <a:pt x="914" y="6412"/>
                    <a:pt x="1138" y="6900"/>
                    <a:pt x="1294" y="7391"/>
                  </a:cubicBezTo>
                  <a:cubicBezTo>
                    <a:pt x="1450" y="7882"/>
                    <a:pt x="1520" y="8261"/>
                    <a:pt x="1633" y="8696"/>
                  </a:cubicBezTo>
                  <a:lnTo>
                    <a:pt x="3158" y="9130"/>
                  </a:lnTo>
                  <a:lnTo>
                    <a:pt x="3328" y="9130"/>
                  </a:lnTo>
                  <a:lnTo>
                    <a:pt x="4514" y="10000"/>
                  </a:lnTo>
                  <a:lnTo>
                    <a:pt x="5192" y="9130"/>
                  </a:lnTo>
                  <a:lnTo>
                    <a:pt x="5870" y="10000"/>
                  </a:lnTo>
                  <a:lnTo>
                    <a:pt x="6379" y="869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0" name="Freeform 48">
              <a:extLst>
                <a:ext uri="{FF2B5EF4-FFF2-40B4-BE49-F238E27FC236}">
                  <a16:creationId xmlns:a16="http://schemas.microsoft.com/office/drawing/2014/main" id="{5601A45D-61DE-9444-9FD6-6A8A6561B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6628" y="3363420"/>
              <a:ext cx="206294" cy="171198"/>
            </a:xfrm>
            <a:custGeom>
              <a:avLst/>
              <a:gdLst>
                <a:gd name="T0" fmla="*/ 2147483647 w 139"/>
                <a:gd name="T1" fmla="*/ 2147483647 h 114"/>
                <a:gd name="T2" fmla="*/ 2147483647 w 139"/>
                <a:gd name="T3" fmla="*/ 2147483647 h 114"/>
                <a:gd name="T4" fmla="*/ 2147483647 w 139"/>
                <a:gd name="T5" fmla="*/ 2147483647 h 114"/>
                <a:gd name="T6" fmla="*/ 2147483647 w 139"/>
                <a:gd name="T7" fmla="*/ 2147483647 h 114"/>
                <a:gd name="T8" fmla="*/ 2147483647 w 139"/>
                <a:gd name="T9" fmla="*/ 2147483647 h 114"/>
                <a:gd name="T10" fmla="*/ 2147483647 w 139"/>
                <a:gd name="T11" fmla="*/ 2147483647 h 114"/>
                <a:gd name="T12" fmla="*/ 2147483647 w 139"/>
                <a:gd name="T13" fmla="*/ 0 h 114"/>
                <a:gd name="T14" fmla="*/ 2147483647 w 139"/>
                <a:gd name="T15" fmla="*/ 2147483647 h 114"/>
                <a:gd name="T16" fmla="*/ 2147483647 w 139"/>
                <a:gd name="T17" fmla="*/ 2147483647 h 114"/>
                <a:gd name="T18" fmla="*/ 2147483647 w 139"/>
                <a:gd name="T19" fmla="*/ 2147483647 h 114"/>
                <a:gd name="T20" fmla="*/ 2147483647 w 139"/>
                <a:gd name="T21" fmla="*/ 2147483647 h 114"/>
                <a:gd name="T22" fmla="*/ 2147483647 w 139"/>
                <a:gd name="T23" fmla="*/ 2147483647 h 114"/>
                <a:gd name="T24" fmla="*/ 2147483647 w 139"/>
                <a:gd name="T25" fmla="*/ 2147483647 h 114"/>
                <a:gd name="T26" fmla="*/ 0 w 139"/>
                <a:gd name="T27" fmla="*/ 2147483647 h 114"/>
                <a:gd name="T28" fmla="*/ 2147483647 w 139"/>
                <a:gd name="T29" fmla="*/ 2147483647 h 114"/>
                <a:gd name="T30" fmla="*/ 2147483647 w 139"/>
                <a:gd name="T31" fmla="*/ 2147483647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114">
                  <a:moveTo>
                    <a:pt x="25" y="114"/>
                  </a:moveTo>
                  <a:lnTo>
                    <a:pt x="61" y="96"/>
                  </a:lnTo>
                  <a:lnTo>
                    <a:pt x="73" y="90"/>
                  </a:lnTo>
                  <a:lnTo>
                    <a:pt x="115" y="66"/>
                  </a:lnTo>
                  <a:lnTo>
                    <a:pt x="127" y="24"/>
                  </a:lnTo>
                  <a:lnTo>
                    <a:pt x="139" y="6"/>
                  </a:lnTo>
                  <a:lnTo>
                    <a:pt x="139" y="0"/>
                  </a:lnTo>
                  <a:lnTo>
                    <a:pt x="115" y="6"/>
                  </a:lnTo>
                  <a:lnTo>
                    <a:pt x="49" y="12"/>
                  </a:lnTo>
                  <a:lnTo>
                    <a:pt x="37" y="6"/>
                  </a:lnTo>
                  <a:lnTo>
                    <a:pt x="19" y="24"/>
                  </a:lnTo>
                  <a:lnTo>
                    <a:pt x="25" y="48"/>
                  </a:lnTo>
                  <a:lnTo>
                    <a:pt x="0" y="102"/>
                  </a:lnTo>
                  <a:lnTo>
                    <a:pt x="13" y="102"/>
                  </a:lnTo>
                  <a:lnTo>
                    <a:pt x="25" y="1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49">
              <a:extLst>
                <a:ext uri="{FF2B5EF4-FFF2-40B4-BE49-F238E27FC236}">
                  <a16:creationId xmlns:a16="http://schemas.microsoft.com/office/drawing/2014/main" id="{41316A55-4F39-B042-9CBF-F95648627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9483" y="3499263"/>
              <a:ext cx="144767" cy="135842"/>
            </a:xfrm>
            <a:custGeom>
              <a:avLst/>
              <a:gdLst>
                <a:gd name="T0" fmla="*/ 2147483647 w 97"/>
                <a:gd name="T1" fmla="*/ 2147483647 h 90"/>
                <a:gd name="T2" fmla="*/ 2147483647 w 97"/>
                <a:gd name="T3" fmla="*/ 0 h 90"/>
                <a:gd name="T4" fmla="*/ 2147483647 w 97"/>
                <a:gd name="T5" fmla="*/ 2147483647 h 90"/>
                <a:gd name="T6" fmla="*/ 2147483647 w 97"/>
                <a:gd name="T7" fmla="*/ 2147483647 h 90"/>
                <a:gd name="T8" fmla="*/ 2147483647 w 97"/>
                <a:gd name="T9" fmla="*/ 2147483647 h 90"/>
                <a:gd name="T10" fmla="*/ 2147483647 w 97"/>
                <a:gd name="T11" fmla="*/ 2147483647 h 90"/>
                <a:gd name="T12" fmla="*/ 2147483647 w 97"/>
                <a:gd name="T13" fmla="*/ 2147483647 h 90"/>
                <a:gd name="T14" fmla="*/ 0 w 97"/>
                <a:gd name="T15" fmla="*/ 2147483647 h 90"/>
                <a:gd name="T16" fmla="*/ 2147483647 w 97"/>
                <a:gd name="T17" fmla="*/ 2147483647 h 90"/>
                <a:gd name="T18" fmla="*/ 2147483647 w 97"/>
                <a:gd name="T19" fmla="*/ 2147483647 h 90"/>
                <a:gd name="T20" fmla="*/ 2147483647 w 97"/>
                <a:gd name="T21" fmla="*/ 2147483647 h 90"/>
                <a:gd name="T22" fmla="*/ 2147483647 w 97"/>
                <a:gd name="T23" fmla="*/ 2147483647 h 90"/>
                <a:gd name="T24" fmla="*/ 2147483647 w 97"/>
                <a:gd name="T25" fmla="*/ 2147483647 h 90"/>
                <a:gd name="T26" fmla="*/ 2147483647 w 97"/>
                <a:gd name="T27" fmla="*/ 2147483647 h 90"/>
                <a:gd name="T28" fmla="*/ 2147483647 w 97"/>
                <a:gd name="T29" fmla="*/ 2147483647 h 90"/>
                <a:gd name="T30" fmla="*/ 2147483647 w 97"/>
                <a:gd name="T31" fmla="*/ 2147483647 h 90"/>
                <a:gd name="T32" fmla="*/ 2147483647 w 97"/>
                <a:gd name="T33" fmla="*/ 2147483647 h 90"/>
                <a:gd name="T34" fmla="*/ 2147483647 w 97"/>
                <a:gd name="T35" fmla="*/ 2147483647 h 90"/>
                <a:gd name="T36" fmla="*/ 2147483647 w 97"/>
                <a:gd name="T37" fmla="*/ 2147483647 h 90"/>
                <a:gd name="T38" fmla="*/ 2147483647 w 97"/>
                <a:gd name="T39" fmla="*/ 2147483647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2" name="Freeform 50">
              <a:extLst>
                <a:ext uri="{FF2B5EF4-FFF2-40B4-BE49-F238E27FC236}">
                  <a16:creationId xmlns:a16="http://schemas.microsoft.com/office/drawing/2014/main" id="{17985A7A-14B0-014A-A1D1-2A384CA39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9483" y="3499263"/>
              <a:ext cx="144767" cy="135842"/>
            </a:xfrm>
            <a:custGeom>
              <a:avLst/>
              <a:gdLst>
                <a:gd name="T0" fmla="*/ 2147483647 w 97"/>
                <a:gd name="T1" fmla="*/ 2147483647 h 90"/>
                <a:gd name="T2" fmla="*/ 2147483647 w 97"/>
                <a:gd name="T3" fmla="*/ 0 h 90"/>
                <a:gd name="T4" fmla="*/ 2147483647 w 97"/>
                <a:gd name="T5" fmla="*/ 2147483647 h 90"/>
                <a:gd name="T6" fmla="*/ 2147483647 w 97"/>
                <a:gd name="T7" fmla="*/ 2147483647 h 90"/>
                <a:gd name="T8" fmla="*/ 2147483647 w 97"/>
                <a:gd name="T9" fmla="*/ 2147483647 h 90"/>
                <a:gd name="T10" fmla="*/ 2147483647 w 97"/>
                <a:gd name="T11" fmla="*/ 2147483647 h 90"/>
                <a:gd name="T12" fmla="*/ 2147483647 w 97"/>
                <a:gd name="T13" fmla="*/ 2147483647 h 90"/>
                <a:gd name="T14" fmla="*/ 0 w 97"/>
                <a:gd name="T15" fmla="*/ 2147483647 h 90"/>
                <a:gd name="T16" fmla="*/ 2147483647 w 97"/>
                <a:gd name="T17" fmla="*/ 2147483647 h 90"/>
                <a:gd name="T18" fmla="*/ 2147483647 w 97"/>
                <a:gd name="T19" fmla="*/ 2147483647 h 90"/>
                <a:gd name="T20" fmla="*/ 2147483647 w 97"/>
                <a:gd name="T21" fmla="*/ 2147483647 h 90"/>
                <a:gd name="T22" fmla="*/ 2147483647 w 97"/>
                <a:gd name="T23" fmla="*/ 2147483647 h 90"/>
                <a:gd name="T24" fmla="*/ 2147483647 w 97"/>
                <a:gd name="T25" fmla="*/ 2147483647 h 90"/>
                <a:gd name="T26" fmla="*/ 2147483647 w 97"/>
                <a:gd name="T27" fmla="*/ 2147483647 h 90"/>
                <a:gd name="T28" fmla="*/ 2147483647 w 97"/>
                <a:gd name="T29" fmla="*/ 2147483647 h 90"/>
                <a:gd name="T30" fmla="*/ 2147483647 w 97"/>
                <a:gd name="T31" fmla="*/ 2147483647 h 90"/>
                <a:gd name="T32" fmla="*/ 2147483647 w 97"/>
                <a:gd name="T33" fmla="*/ 2147483647 h 90"/>
                <a:gd name="T34" fmla="*/ 2147483647 w 97"/>
                <a:gd name="T35" fmla="*/ 2147483647 h 90"/>
                <a:gd name="T36" fmla="*/ 2147483647 w 97"/>
                <a:gd name="T37" fmla="*/ 2147483647 h 90"/>
                <a:gd name="T38" fmla="*/ 2147483647 w 97"/>
                <a:gd name="T39" fmla="*/ 2147483647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3" name="Freeform 51">
              <a:extLst>
                <a:ext uri="{FF2B5EF4-FFF2-40B4-BE49-F238E27FC236}">
                  <a16:creationId xmlns:a16="http://schemas.microsoft.com/office/drawing/2014/main" id="{A258D54A-8FAB-BE48-A513-517E44F7E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39" y="3756060"/>
              <a:ext cx="135719" cy="91181"/>
            </a:xfrm>
            <a:custGeom>
              <a:avLst/>
              <a:gdLst>
                <a:gd name="T0" fmla="*/ 2147483647 w 90"/>
                <a:gd name="T1" fmla="*/ 2147483647 h 60"/>
                <a:gd name="T2" fmla="*/ 2147483647 w 90"/>
                <a:gd name="T3" fmla="*/ 2147483647 h 60"/>
                <a:gd name="T4" fmla="*/ 2147483647 w 90"/>
                <a:gd name="T5" fmla="*/ 2147483647 h 60"/>
                <a:gd name="T6" fmla="*/ 2147483647 w 90"/>
                <a:gd name="T7" fmla="*/ 2147483647 h 60"/>
                <a:gd name="T8" fmla="*/ 2147483647 w 90"/>
                <a:gd name="T9" fmla="*/ 0 h 60"/>
                <a:gd name="T10" fmla="*/ 2147483647 w 90"/>
                <a:gd name="T11" fmla="*/ 2147483647 h 60"/>
                <a:gd name="T12" fmla="*/ 2147483647 w 90"/>
                <a:gd name="T13" fmla="*/ 2147483647 h 60"/>
                <a:gd name="T14" fmla="*/ 0 w 90"/>
                <a:gd name="T15" fmla="*/ 2147483647 h 60"/>
                <a:gd name="T16" fmla="*/ 2147483647 w 90"/>
                <a:gd name="T17" fmla="*/ 2147483647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60">
                  <a:moveTo>
                    <a:pt x="18" y="48"/>
                  </a:moveTo>
                  <a:lnTo>
                    <a:pt x="66" y="60"/>
                  </a:lnTo>
                  <a:lnTo>
                    <a:pt x="78" y="30"/>
                  </a:lnTo>
                  <a:lnTo>
                    <a:pt x="90" y="24"/>
                  </a:lnTo>
                  <a:lnTo>
                    <a:pt x="84" y="0"/>
                  </a:lnTo>
                  <a:lnTo>
                    <a:pt x="30" y="18"/>
                  </a:lnTo>
                  <a:lnTo>
                    <a:pt x="6" y="6"/>
                  </a:lnTo>
                  <a:lnTo>
                    <a:pt x="0" y="24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4" name="Freeform 52">
              <a:extLst>
                <a:ext uri="{FF2B5EF4-FFF2-40B4-BE49-F238E27FC236}">
                  <a16:creationId xmlns:a16="http://schemas.microsoft.com/office/drawing/2014/main" id="{00A01860-9B25-7147-B239-990FDB808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0645" y="3791414"/>
              <a:ext cx="213531" cy="254937"/>
            </a:xfrm>
            <a:custGeom>
              <a:avLst/>
              <a:gdLst>
                <a:gd name="T0" fmla="*/ 2147483647 w 24"/>
                <a:gd name="T1" fmla="*/ 2147483647 h 28"/>
                <a:gd name="T2" fmla="*/ 2147483647 w 24"/>
                <a:gd name="T3" fmla="*/ 2147483647 h 28"/>
                <a:gd name="T4" fmla="*/ 2147483647 w 24"/>
                <a:gd name="T5" fmla="*/ 2147483647 h 28"/>
                <a:gd name="T6" fmla="*/ 2147483647 w 24"/>
                <a:gd name="T7" fmla="*/ 2147483647 h 28"/>
                <a:gd name="T8" fmla="*/ 0 w 24"/>
                <a:gd name="T9" fmla="*/ 2147483647 h 28"/>
                <a:gd name="T10" fmla="*/ 2147483647 w 24"/>
                <a:gd name="T11" fmla="*/ 2147483647 h 28"/>
                <a:gd name="T12" fmla="*/ 2147483647 w 24"/>
                <a:gd name="T13" fmla="*/ 2147483647 h 28"/>
                <a:gd name="T14" fmla="*/ 2147483647 w 24"/>
                <a:gd name="T15" fmla="*/ 2147483647 h 28"/>
                <a:gd name="T16" fmla="*/ 2147483647 w 24"/>
                <a:gd name="T17" fmla="*/ 2147483647 h 28"/>
                <a:gd name="T18" fmla="*/ 2147483647 w 24"/>
                <a:gd name="T19" fmla="*/ 2147483647 h 28"/>
                <a:gd name="T20" fmla="*/ 2147483647 w 24"/>
                <a:gd name="T21" fmla="*/ 2147483647 h 28"/>
                <a:gd name="T22" fmla="*/ 2147483647 w 24"/>
                <a:gd name="T23" fmla="*/ 2147483647 h 28"/>
                <a:gd name="T24" fmla="*/ 2147483647 w 24"/>
                <a:gd name="T25" fmla="*/ 0 h 28"/>
                <a:gd name="T26" fmla="*/ 2147483647 w 24"/>
                <a:gd name="T27" fmla="*/ 0 h 28"/>
                <a:gd name="T28" fmla="*/ 2147483647 w 24"/>
                <a:gd name="T29" fmla="*/ 2147483647 h 28"/>
                <a:gd name="T30" fmla="*/ 2147483647 w 24"/>
                <a:gd name="T31" fmla="*/ 2147483647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" h="28">
                  <a:moveTo>
                    <a:pt x="9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3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9" y="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5" name="Freeform 53">
              <a:extLst>
                <a:ext uri="{FF2B5EF4-FFF2-40B4-BE49-F238E27FC236}">
                  <a16:creationId xmlns:a16="http://schemas.microsoft.com/office/drawing/2014/main" id="{642F1113-DDF4-EF43-AFE3-7AB30FD1F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826" y="3955170"/>
              <a:ext cx="302201" cy="193528"/>
            </a:xfrm>
            <a:custGeom>
              <a:avLst/>
              <a:gdLst>
                <a:gd name="T0" fmla="*/ 2147483647 w 34"/>
                <a:gd name="T1" fmla="*/ 0 h 21"/>
                <a:gd name="T2" fmla="*/ 2147483647 w 34"/>
                <a:gd name="T3" fmla="*/ 2147483647 h 21"/>
                <a:gd name="T4" fmla="*/ 2147483647 w 34"/>
                <a:gd name="T5" fmla="*/ 2147483647 h 21"/>
                <a:gd name="T6" fmla="*/ 2147483647 w 34"/>
                <a:gd name="T7" fmla="*/ 2147483647 h 21"/>
                <a:gd name="T8" fmla="*/ 0 w 34"/>
                <a:gd name="T9" fmla="*/ 2147483647 h 21"/>
                <a:gd name="T10" fmla="*/ 2147483647 w 34"/>
                <a:gd name="T11" fmla="*/ 2147483647 h 21"/>
                <a:gd name="T12" fmla="*/ 2147483647 w 34"/>
                <a:gd name="T13" fmla="*/ 2147483647 h 21"/>
                <a:gd name="T14" fmla="*/ 2147483647 w 34"/>
                <a:gd name="T15" fmla="*/ 2147483647 h 21"/>
                <a:gd name="T16" fmla="*/ 2147483647 w 34"/>
                <a:gd name="T17" fmla="*/ 2147483647 h 21"/>
                <a:gd name="T18" fmla="*/ 2147483647 w 34"/>
                <a:gd name="T19" fmla="*/ 2147483647 h 21"/>
                <a:gd name="T20" fmla="*/ 2147483647 w 34"/>
                <a:gd name="T21" fmla="*/ 2147483647 h 21"/>
                <a:gd name="T22" fmla="*/ 2147483647 w 34"/>
                <a:gd name="T23" fmla="*/ 2147483647 h 21"/>
                <a:gd name="T24" fmla="*/ 2147483647 w 34"/>
                <a:gd name="T25" fmla="*/ 2147483647 h 21"/>
                <a:gd name="T26" fmla="*/ 2147483647 w 34"/>
                <a:gd name="T27" fmla="*/ 0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1">
                  <a:moveTo>
                    <a:pt x="30" y="0"/>
                  </a:moveTo>
                  <a:cubicBezTo>
                    <a:pt x="25" y="2"/>
                    <a:pt x="18" y="3"/>
                    <a:pt x="18" y="4"/>
                  </a:cubicBezTo>
                  <a:cubicBezTo>
                    <a:pt x="16" y="5"/>
                    <a:pt x="14" y="7"/>
                    <a:pt x="1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6" name="Freeform 54">
              <a:extLst>
                <a:ext uri="{FF2B5EF4-FFF2-40B4-BE49-F238E27FC236}">
                  <a16:creationId xmlns:a16="http://schemas.microsoft.com/office/drawing/2014/main" id="{EDBF1942-49EE-6E49-B7EC-D1BB4C939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9294" y="3534618"/>
              <a:ext cx="560972" cy="494985"/>
            </a:xfrm>
            <a:custGeom>
              <a:avLst/>
              <a:gdLst>
                <a:gd name="T0" fmla="*/ 2147483647 w 63"/>
                <a:gd name="T1" fmla="*/ 2147483647 h 54"/>
                <a:gd name="T2" fmla="*/ 2147483647 w 63"/>
                <a:gd name="T3" fmla="*/ 2147483647 h 54"/>
                <a:gd name="T4" fmla="*/ 2147483647 w 63"/>
                <a:gd name="T5" fmla="*/ 2147483647 h 54"/>
                <a:gd name="T6" fmla="*/ 2147483647 w 63"/>
                <a:gd name="T7" fmla="*/ 2147483647 h 54"/>
                <a:gd name="T8" fmla="*/ 2147483647 w 63"/>
                <a:gd name="T9" fmla="*/ 2147483647 h 54"/>
                <a:gd name="T10" fmla="*/ 2147483647 w 63"/>
                <a:gd name="T11" fmla="*/ 2147483647 h 54"/>
                <a:gd name="T12" fmla="*/ 2147483647 w 63"/>
                <a:gd name="T13" fmla="*/ 2147483647 h 54"/>
                <a:gd name="T14" fmla="*/ 2147483647 w 63"/>
                <a:gd name="T15" fmla="*/ 2147483647 h 54"/>
                <a:gd name="T16" fmla="*/ 2147483647 w 63"/>
                <a:gd name="T17" fmla="*/ 2147483647 h 54"/>
                <a:gd name="T18" fmla="*/ 2147483647 w 63"/>
                <a:gd name="T19" fmla="*/ 2147483647 h 54"/>
                <a:gd name="T20" fmla="*/ 2147483647 w 63"/>
                <a:gd name="T21" fmla="*/ 2147483647 h 54"/>
                <a:gd name="T22" fmla="*/ 2147483647 w 63"/>
                <a:gd name="T23" fmla="*/ 2147483647 h 54"/>
                <a:gd name="T24" fmla="*/ 2147483647 w 63"/>
                <a:gd name="T25" fmla="*/ 2147483647 h 54"/>
                <a:gd name="T26" fmla="*/ 2147483647 w 63"/>
                <a:gd name="T27" fmla="*/ 2147483647 h 54"/>
                <a:gd name="T28" fmla="*/ 2147483647 w 63"/>
                <a:gd name="T29" fmla="*/ 0 h 54"/>
                <a:gd name="T30" fmla="*/ 2147483647 w 63"/>
                <a:gd name="T31" fmla="*/ 0 h 54"/>
                <a:gd name="T32" fmla="*/ 2147483647 w 63"/>
                <a:gd name="T33" fmla="*/ 2147483647 h 54"/>
                <a:gd name="T34" fmla="*/ 2147483647 w 63"/>
                <a:gd name="T35" fmla="*/ 2147483647 h 54"/>
                <a:gd name="T36" fmla="*/ 2147483647 w 63"/>
                <a:gd name="T37" fmla="*/ 2147483647 h 54"/>
                <a:gd name="T38" fmla="*/ 2147483647 w 63"/>
                <a:gd name="T39" fmla="*/ 2147483647 h 54"/>
                <a:gd name="T40" fmla="*/ 2147483647 w 63"/>
                <a:gd name="T41" fmla="*/ 2147483647 h 54"/>
                <a:gd name="T42" fmla="*/ 2147483647 w 63"/>
                <a:gd name="T43" fmla="*/ 2147483647 h 54"/>
                <a:gd name="T44" fmla="*/ 0 w 63"/>
                <a:gd name="T45" fmla="*/ 2147483647 h 54"/>
                <a:gd name="T46" fmla="*/ 2147483647 w 63"/>
                <a:gd name="T47" fmla="*/ 2147483647 h 54"/>
                <a:gd name="T48" fmla="*/ 2147483647 w 63"/>
                <a:gd name="T49" fmla="*/ 2147483647 h 54"/>
                <a:gd name="T50" fmla="*/ 2147483647 w 63"/>
                <a:gd name="T51" fmla="*/ 2147483647 h 54"/>
                <a:gd name="T52" fmla="*/ 2147483647 w 63"/>
                <a:gd name="T53" fmla="*/ 2147483647 h 54"/>
                <a:gd name="T54" fmla="*/ 2147483647 w 63"/>
                <a:gd name="T55" fmla="*/ 2147483647 h 54"/>
                <a:gd name="T56" fmla="*/ 2147483647 w 63"/>
                <a:gd name="T57" fmla="*/ 2147483647 h 54"/>
                <a:gd name="T58" fmla="*/ 2147483647 w 63"/>
                <a:gd name="T59" fmla="*/ 2147483647 h 54"/>
                <a:gd name="T60" fmla="*/ 2147483647 w 63"/>
                <a:gd name="T61" fmla="*/ 2147483647 h 54"/>
                <a:gd name="T62" fmla="*/ 2147483647 w 63"/>
                <a:gd name="T63" fmla="*/ 2147483647 h 54"/>
                <a:gd name="T64" fmla="*/ 2147483647 w 63"/>
                <a:gd name="T65" fmla="*/ 2147483647 h 54"/>
                <a:gd name="T66" fmla="*/ 2147483647 w 63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4">
                  <a:moveTo>
                    <a:pt x="63" y="34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40" y="51"/>
                    <a:pt x="42" y="50"/>
                  </a:cubicBezTo>
                  <a:cubicBezTo>
                    <a:pt x="42" y="49"/>
                    <a:pt x="49" y="48"/>
                    <a:pt x="54" y="4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7" name="Freeform 55">
              <a:extLst>
                <a:ext uri="{FF2B5EF4-FFF2-40B4-BE49-F238E27FC236}">
                  <a16:creationId xmlns:a16="http://schemas.microsoft.com/office/drawing/2014/main" id="{CC6FED5E-9055-6945-ACA8-D79D03855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0645" y="3847240"/>
              <a:ext cx="88670" cy="107929"/>
            </a:xfrm>
            <a:custGeom>
              <a:avLst/>
              <a:gdLst>
                <a:gd name="T0" fmla="*/ 0 w 10"/>
                <a:gd name="T1" fmla="*/ 2147483647 h 12"/>
                <a:gd name="T2" fmla="*/ 2147483647 w 10"/>
                <a:gd name="T3" fmla="*/ 2147483647 h 12"/>
                <a:gd name="T4" fmla="*/ 2147483647 w 10"/>
                <a:gd name="T5" fmla="*/ 2147483647 h 12"/>
                <a:gd name="T6" fmla="*/ 2147483647 w 10"/>
                <a:gd name="T7" fmla="*/ 0 h 12"/>
                <a:gd name="T8" fmla="*/ 2147483647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3" y="12"/>
                    <a:pt x="4" y="11"/>
                    <a:pt x="4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8" name="Freeform 56">
              <a:extLst>
                <a:ext uri="{FF2B5EF4-FFF2-40B4-BE49-F238E27FC236}">
                  <a16:creationId xmlns:a16="http://schemas.microsoft.com/office/drawing/2014/main" id="{75217115-AEC0-124C-BB13-232C05C45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203" y="3352255"/>
              <a:ext cx="284105" cy="294014"/>
            </a:xfrm>
            <a:custGeom>
              <a:avLst/>
              <a:gdLst>
                <a:gd name="T0" fmla="*/ 2147483647 w 192"/>
                <a:gd name="T1" fmla="*/ 2147483647 h 192"/>
                <a:gd name="T2" fmla="*/ 2147483647 w 192"/>
                <a:gd name="T3" fmla="*/ 2147483647 h 192"/>
                <a:gd name="T4" fmla="*/ 2147483647 w 192"/>
                <a:gd name="T5" fmla="*/ 2147483647 h 192"/>
                <a:gd name="T6" fmla="*/ 2147483647 w 192"/>
                <a:gd name="T7" fmla="*/ 2147483647 h 192"/>
                <a:gd name="T8" fmla="*/ 2147483647 w 192"/>
                <a:gd name="T9" fmla="*/ 2147483647 h 192"/>
                <a:gd name="T10" fmla="*/ 2147483647 w 192"/>
                <a:gd name="T11" fmla="*/ 0 h 192"/>
                <a:gd name="T12" fmla="*/ 2147483647 w 192"/>
                <a:gd name="T13" fmla="*/ 2147483647 h 192"/>
                <a:gd name="T14" fmla="*/ 2147483647 w 192"/>
                <a:gd name="T15" fmla="*/ 2147483647 h 192"/>
                <a:gd name="T16" fmla="*/ 2147483647 w 192"/>
                <a:gd name="T17" fmla="*/ 2147483647 h 192"/>
                <a:gd name="T18" fmla="*/ 2147483647 w 192"/>
                <a:gd name="T19" fmla="*/ 2147483647 h 192"/>
                <a:gd name="T20" fmla="*/ 2147483647 w 192"/>
                <a:gd name="T21" fmla="*/ 2147483647 h 192"/>
                <a:gd name="T22" fmla="*/ 0 w 192"/>
                <a:gd name="T23" fmla="*/ 2147483647 h 192"/>
                <a:gd name="T24" fmla="*/ 0 w 192"/>
                <a:gd name="T25" fmla="*/ 2147483647 h 192"/>
                <a:gd name="T26" fmla="*/ 2147483647 w 192"/>
                <a:gd name="T27" fmla="*/ 2147483647 h 192"/>
                <a:gd name="T28" fmla="*/ 2147483647 w 192"/>
                <a:gd name="T29" fmla="*/ 2147483647 h 192"/>
                <a:gd name="T30" fmla="*/ 2147483647 w 192"/>
                <a:gd name="T31" fmla="*/ 2147483647 h 192"/>
                <a:gd name="T32" fmla="*/ 2147483647 w 192"/>
                <a:gd name="T33" fmla="*/ 2147483647 h 192"/>
                <a:gd name="T34" fmla="*/ 2147483647 w 192"/>
                <a:gd name="T35" fmla="*/ 2147483647 h 192"/>
                <a:gd name="T36" fmla="*/ 2147483647 w 192"/>
                <a:gd name="T37" fmla="*/ 2147483647 h 192"/>
                <a:gd name="T38" fmla="*/ 2147483647 w 192"/>
                <a:gd name="T39" fmla="*/ 2147483647 h 192"/>
                <a:gd name="T40" fmla="*/ 2147483647 w 192"/>
                <a:gd name="T41" fmla="*/ 2147483647 h 192"/>
                <a:gd name="T42" fmla="*/ 2147483647 w 192"/>
                <a:gd name="T43" fmla="*/ 2147483647 h 192"/>
                <a:gd name="T44" fmla="*/ 2147483647 w 192"/>
                <a:gd name="T45" fmla="*/ 2147483647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2" h="192">
                  <a:moveTo>
                    <a:pt x="168" y="120"/>
                  </a:moveTo>
                  <a:lnTo>
                    <a:pt x="132" y="90"/>
                  </a:lnTo>
                  <a:lnTo>
                    <a:pt x="132" y="66"/>
                  </a:lnTo>
                  <a:lnTo>
                    <a:pt x="138" y="42"/>
                  </a:lnTo>
                  <a:lnTo>
                    <a:pt x="114" y="6"/>
                  </a:lnTo>
                  <a:lnTo>
                    <a:pt x="10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54" y="30"/>
                  </a:lnTo>
                  <a:lnTo>
                    <a:pt x="42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24" y="126"/>
                  </a:lnTo>
                  <a:lnTo>
                    <a:pt x="84" y="156"/>
                  </a:lnTo>
                  <a:lnTo>
                    <a:pt x="102" y="174"/>
                  </a:lnTo>
                  <a:lnTo>
                    <a:pt x="150" y="180"/>
                  </a:lnTo>
                  <a:lnTo>
                    <a:pt x="168" y="192"/>
                  </a:lnTo>
                  <a:lnTo>
                    <a:pt x="186" y="192"/>
                  </a:lnTo>
                  <a:lnTo>
                    <a:pt x="180" y="180"/>
                  </a:lnTo>
                  <a:lnTo>
                    <a:pt x="192" y="174"/>
                  </a:lnTo>
                  <a:lnTo>
                    <a:pt x="180" y="150"/>
                  </a:lnTo>
                  <a:lnTo>
                    <a:pt x="168" y="1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9" name="Freeform 57">
              <a:extLst>
                <a:ext uri="{FF2B5EF4-FFF2-40B4-BE49-F238E27FC236}">
                  <a16:creationId xmlns:a16="http://schemas.microsoft.com/office/drawing/2014/main" id="{C3CBE96B-4065-F74D-9AC1-B20E95E39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8066" y="3272240"/>
              <a:ext cx="535638" cy="500567"/>
            </a:xfrm>
            <a:custGeom>
              <a:avLst/>
              <a:gdLst>
                <a:gd name="T0" fmla="*/ 2147483647 w 60"/>
                <a:gd name="T1" fmla="*/ 2147483647 h 55"/>
                <a:gd name="T2" fmla="*/ 2147483647 w 60"/>
                <a:gd name="T3" fmla="*/ 2147483647 h 55"/>
                <a:gd name="T4" fmla="*/ 2147483647 w 60"/>
                <a:gd name="T5" fmla="*/ 2147483647 h 55"/>
                <a:gd name="T6" fmla="*/ 2147483647 w 60"/>
                <a:gd name="T7" fmla="*/ 2147483647 h 55"/>
                <a:gd name="T8" fmla="*/ 2147483647 w 60"/>
                <a:gd name="T9" fmla="*/ 2147483647 h 55"/>
                <a:gd name="T10" fmla="*/ 2147483647 w 60"/>
                <a:gd name="T11" fmla="*/ 2147483647 h 55"/>
                <a:gd name="T12" fmla="*/ 2147483647 w 60"/>
                <a:gd name="T13" fmla="*/ 2147483647 h 55"/>
                <a:gd name="T14" fmla="*/ 2147483647 w 60"/>
                <a:gd name="T15" fmla="*/ 2147483647 h 55"/>
                <a:gd name="T16" fmla="*/ 2147483647 w 60"/>
                <a:gd name="T17" fmla="*/ 2147483647 h 55"/>
                <a:gd name="T18" fmla="*/ 2147483647 w 60"/>
                <a:gd name="T19" fmla="*/ 2147483647 h 55"/>
                <a:gd name="T20" fmla="*/ 2147483647 w 60"/>
                <a:gd name="T21" fmla="*/ 2147483647 h 55"/>
                <a:gd name="T22" fmla="*/ 2147483647 w 60"/>
                <a:gd name="T23" fmla="*/ 2147483647 h 55"/>
                <a:gd name="T24" fmla="*/ 2147483647 w 60"/>
                <a:gd name="T25" fmla="*/ 2147483647 h 55"/>
                <a:gd name="T26" fmla="*/ 2147483647 w 60"/>
                <a:gd name="T27" fmla="*/ 2147483647 h 55"/>
                <a:gd name="T28" fmla="*/ 2147483647 w 60"/>
                <a:gd name="T29" fmla="*/ 2147483647 h 55"/>
                <a:gd name="T30" fmla="*/ 2147483647 w 60"/>
                <a:gd name="T31" fmla="*/ 2147483647 h 55"/>
                <a:gd name="T32" fmla="*/ 2147483647 w 60"/>
                <a:gd name="T33" fmla="*/ 2147483647 h 55"/>
                <a:gd name="T34" fmla="*/ 2147483647 w 60"/>
                <a:gd name="T35" fmla="*/ 2147483647 h 55"/>
                <a:gd name="T36" fmla="*/ 2147483647 w 60"/>
                <a:gd name="T37" fmla="*/ 2147483647 h 55"/>
                <a:gd name="T38" fmla="*/ 2147483647 w 60"/>
                <a:gd name="T39" fmla="*/ 2147483647 h 55"/>
                <a:gd name="T40" fmla="*/ 2147483647 w 60"/>
                <a:gd name="T41" fmla="*/ 0 h 55"/>
                <a:gd name="T42" fmla="*/ 2147483647 w 60"/>
                <a:gd name="T43" fmla="*/ 2147483647 h 55"/>
                <a:gd name="T44" fmla="*/ 2147483647 w 60"/>
                <a:gd name="T45" fmla="*/ 2147483647 h 55"/>
                <a:gd name="T46" fmla="*/ 0 w 60"/>
                <a:gd name="T47" fmla="*/ 0 h 55"/>
                <a:gd name="T48" fmla="*/ 0 w 60"/>
                <a:gd name="T49" fmla="*/ 0 h 55"/>
                <a:gd name="T50" fmla="*/ 0 w 60"/>
                <a:gd name="T51" fmla="*/ 2147483647 h 55"/>
                <a:gd name="T52" fmla="*/ 2147483647 w 60"/>
                <a:gd name="T53" fmla="*/ 2147483647 h 55"/>
                <a:gd name="T54" fmla="*/ 2147483647 w 60"/>
                <a:gd name="T55" fmla="*/ 2147483647 h 55"/>
                <a:gd name="T56" fmla="*/ 2147483647 w 60"/>
                <a:gd name="T57" fmla="*/ 2147483647 h 55"/>
                <a:gd name="T58" fmla="*/ 2147483647 w 60"/>
                <a:gd name="T59" fmla="*/ 2147483647 h 55"/>
                <a:gd name="T60" fmla="*/ 2147483647 w 60"/>
                <a:gd name="T61" fmla="*/ 2147483647 h 55"/>
                <a:gd name="T62" fmla="*/ 2147483647 w 60"/>
                <a:gd name="T63" fmla="*/ 2147483647 h 55"/>
                <a:gd name="T64" fmla="*/ 2147483647 w 60"/>
                <a:gd name="T65" fmla="*/ 2147483647 h 55"/>
                <a:gd name="T66" fmla="*/ 2147483647 w 60"/>
                <a:gd name="T67" fmla="*/ 2147483647 h 55"/>
                <a:gd name="T68" fmla="*/ 2147483647 w 60"/>
                <a:gd name="T69" fmla="*/ 2147483647 h 55"/>
                <a:gd name="T70" fmla="*/ 2147483647 w 60"/>
                <a:gd name="T71" fmla="*/ 2147483647 h 55"/>
                <a:gd name="T72" fmla="*/ 2147483647 w 60"/>
                <a:gd name="T73" fmla="*/ 2147483647 h 55"/>
                <a:gd name="T74" fmla="*/ 2147483647 w 60"/>
                <a:gd name="T75" fmla="*/ 2147483647 h 55"/>
                <a:gd name="T76" fmla="*/ 2147483647 w 60"/>
                <a:gd name="T77" fmla="*/ 2147483647 h 55"/>
                <a:gd name="T78" fmla="*/ 2147483647 w 60"/>
                <a:gd name="T79" fmla="*/ 2147483647 h 55"/>
                <a:gd name="T80" fmla="*/ 2147483647 w 60"/>
                <a:gd name="T81" fmla="*/ 2147483647 h 55"/>
                <a:gd name="T82" fmla="*/ 2147483647 w 60"/>
                <a:gd name="T83" fmla="*/ 2147483647 h 55"/>
                <a:gd name="T84" fmla="*/ 2147483647 w 60"/>
                <a:gd name="T85" fmla="*/ 2147483647 h 55"/>
                <a:gd name="T86" fmla="*/ 2147483647 w 60"/>
                <a:gd name="T87" fmla="*/ 2147483647 h 55"/>
                <a:gd name="T88" fmla="*/ 2147483647 w 60"/>
                <a:gd name="T89" fmla="*/ 2147483647 h 55"/>
                <a:gd name="T90" fmla="*/ 2147483647 w 60"/>
                <a:gd name="T91" fmla="*/ 2147483647 h 55"/>
                <a:gd name="T92" fmla="*/ 2147483647 w 60"/>
                <a:gd name="T93" fmla="*/ 2147483647 h 55"/>
                <a:gd name="T94" fmla="*/ 2147483647 w 60"/>
                <a:gd name="T95" fmla="*/ 2147483647 h 55"/>
                <a:gd name="T96" fmla="*/ 2147483647 w 60"/>
                <a:gd name="T97" fmla="*/ 2147483647 h 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" h="55"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7"/>
                  </a:cubicBezTo>
                  <a:cubicBezTo>
                    <a:pt x="0" y="7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8"/>
                    <a:pt x="53" y="38"/>
                    <a:pt x="53" y="38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0" name="Freeform 58">
              <a:extLst>
                <a:ext uri="{FF2B5EF4-FFF2-40B4-BE49-F238E27FC236}">
                  <a16:creationId xmlns:a16="http://schemas.microsoft.com/office/drawing/2014/main" id="{9A600DDD-2300-FE47-BBF6-D1B41A3B2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3089" y="2539066"/>
              <a:ext cx="180959" cy="126537"/>
            </a:xfrm>
            <a:custGeom>
              <a:avLst/>
              <a:gdLst>
                <a:gd name="T0" fmla="*/ 2147483647 w 20"/>
                <a:gd name="T1" fmla="*/ 2147483647 h 14"/>
                <a:gd name="T2" fmla="*/ 2147483647 w 20"/>
                <a:gd name="T3" fmla="*/ 2147483647 h 14"/>
                <a:gd name="T4" fmla="*/ 2147483647 w 20"/>
                <a:gd name="T5" fmla="*/ 0 h 14"/>
                <a:gd name="T6" fmla="*/ 2147483647 w 20"/>
                <a:gd name="T7" fmla="*/ 2147483647 h 14"/>
                <a:gd name="T8" fmla="*/ 2147483647 w 20"/>
                <a:gd name="T9" fmla="*/ 0 h 14"/>
                <a:gd name="T10" fmla="*/ 2147483647 w 20"/>
                <a:gd name="T11" fmla="*/ 0 h 14"/>
                <a:gd name="T12" fmla="*/ 2147483647 w 20"/>
                <a:gd name="T13" fmla="*/ 2147483647 h 14"/>
                <a:gd name="T14" fmla="*/ 2147483647 w 20"/>
                <a:gd name="T15" fmla="*/ 2147483647 h 14"/>
                <a:gd name="T16" fmla="*/ 0 w 20"/>
                <a:gd name="T17" fmla="*/ 2147483647 h 14"/>
                <a:gd name="T18" fmla="*/ 2147483647 w 20"/>
                <a:gd name="T19" fmla="*/ 2147483647 h 14"/>
                <a:gd name="T20" fmla="*/ 2147483647 w 20"/>
                <a:gd name="T21" fmla="*/ 2147483647 h 14"/>
                <a:gd name="T22" fmla="*/ 2147483647 w 20"/>
                <a:gd name="T23" fmla="*/ 2147483647 h 14"/>
                <a:gd name="T24" fmla="*/ 2147483647 w 20"/>
                <a:gd name="T25" fmla="*/ 2147483647 h 14"/>
                <a:gd name="T26" fmla="*/ 2147483647 w 20"/>
                <a:gd name="T27" fmla="*/ 2147483647 h 14"/>
                <a:gd name="T28" fmla="*/ 2147483647 w 20"/>
                <a:gd name="T29" fmla="*/ 2147483647 h 14"/>
                <a:gd name="T30" fmla="*/ 2147483647 w 20"/>
                <a:gd name="T31" fmla="*/ 2147483647 h 14"/>
                <a:gd name="T32" fmla="*/ 2147483647 w 20"/>
                <a:gd name="T33" fmla="*/ 2147483647 h 14"/>
                <a:gd name="T34" fmla="*/ 2147483647 w 20"/>
                <a:gd name="T35" fmla="*/ 2147483647 h 14"/>
                <a:gd name="T36" fmla="*/ 2147483647 w 20"/>
                <a:gd name="T37" fmla="*/ 2147483647 h 14"/>
                <a:gd name="T38" fmla="*/ 2147483647 w 20"/>
                <a:gd name="T39" fmla="*/ 2147483647 h 14"/>
                <a:gd name="T40" fmla="*/ 2147483647 w 20"/>
                <a:gd name="T41" fmla="*/ 2147483647 h 14"/>
                <a:gd name="T42" fmla="*/ 2147483647 w 20"/>
                <a:gd name="T43" fmla="*/ 2147483647 h 14"/>
                <a:gd name="T44" fmla="*/ 2147483647 w 20"/>
                <a:gd name="T45" fmla="*/ 2147483647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" h="14">
                  <a:moveTo>
                    <a:pt x="19" y="4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7" y="12"/>
                    <a:pt x="16" y="9"/>
                    <a:pt x="16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1" name="Freeform 59">
              <a:extLst>
                <a:ext uri="{FF2B5EF4-FFF2-40B4-BE49-F238E27FC236}">
                  <a16:creationId xmlns:a16="http://schemas.microsoft.com/office/drawing/2014/main" id="{066D4651-691E-D941-86B5-3C6C678EE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2711" y="2364146"/>
              <a:ext cx="135720" cy="119094"/>
            </a:xfrm>
            <a:custGeom>
              <a:avLst/>
              <a:gdLst>
                <a:gd name="T0" fmla="*/ 2147483647 w 90"/>
                <a:gd name="T1" fmla="*/ 2147483647 h 78"/>
                <a:gd name="T2" fmla="*/ 2147483647 w 90"/>
                <a:gd name="T3" fmla="*/ 2147483647 h 78"/>
                <a:gd name="T4" fmla="*/ 2147483647 w 90"/>
                <a:gd name="T5" fmla="*/ 2147483647 h 78"/>
                <a:gd name="T6" fmla="*/ 2147483647 w 90"/>
                <a:gd name="T7" fmla="*/ 2147483647 h 78"/>
                <a:gd name="T8" fmla="*/ 2147483647 w 90"/>
                <a:gd name="T9" fmla="*/ 2147483647 h 78"/>
                <a:gd name="T10" fmla="*/ 2147483647 w 90"/>
                <a:gd name="T11" fmla="*/ 0 h 78"/>
                <a:gd name="T12" fmla="*/ 2147483647 w 90"/>
                <a:gd name="T13" fmla="*/ 0 h 78"/>
                <a:gd name="T14" fmla="*/ 2147483647 w 90"/>
                <a:gd name="T15" fmla="*/ 0 h 78"/>
                <a:gd name="T16" fmla="*/ 0 w 90"/>
                <a:gd name="T17" fmla="*/ 2147483647 h 78"/>
                <a:gd name="T18" fmla="*/ 0 w 90"/>
                <a:gd name="T19" fmla="*/ 2147483647 h 78"/>
                <a:gd name="T20" fmla="*/ 2147483647 w 90"/>
                <a:gd name="T21" fmla="*/ 2147483647 h 78"/>
                <a:gd name="T22" fmla="*/ 2147483647 w 90"/>
                <a:gd name="T23" fmla="*/ 2147483647 h 78"/>
                <a:gd name="T24" fmla="*/ 2147483647 w 90"/>
                <a:gd name="T25" fmla="*/ 2147483647 h 78"/>
                <a:gd name="T26" fmla="*/ 2147483647 w 90"/>
                <a:gd name="T27" fmla="*/ 2147483647 h 78"/>
                <a:gd name="T28" fmla="*/ 2147483647 w 90"/>
                <a:gd name="T29" fmla="*/ 2147483647 h 78"/>
                <a:gd name="T30" fmla="*/ 2147483647 w 90"/>
                <a:gd name="T31" fmla="*/ 2147483647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0" h="78">
                  <a:moveTo>
                    <a:pt x="54" y="66"/>
                  </a:moveTo>
                  <a:lnTo>
                    <a:pt x="78" y="7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36" y="54"/>
                  </a:lnTo>
                  <a:lnTo>
                    <a:pt x="54" y="6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2" name="Freeform 60">
              <a:extLst>
                <a:ext uri="{FF2B5EF4-FFF2-40B4-BE49-F238E27FC236}">
                  <a16:creationId xmlns:a16="http://schemas.microsoft.com/office/drawing/2014/main" id="{FB3EB3DE-C5C6-0441-AB1E-6E857555C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7282" y="2548369"/>
              <a:ext cx="266009" cy="247493"/>
            </a:xfrm>
            <a:custGeom>
              <a:avLst/>
              <a:gdLst>
                <a:gd name="T0" fmla="*/ 2147483647 w 30"/>
                <a:gd name="T1" fmla="*/ 2147483647 h 27"/>
                <a:gd name="T2" fmla="*/ 2147483647 w 30"/>
                <a:gd name="T3" fmla="*/ 2147483647 h 27"/>
                <a:gd name="T4" fmla="*/ 2147483647 w 30"/>
                <a:gd name="T5" fmla="*/ 2147483647 h 27"/>
                <a:gd name="T6" fmla="*/ 2147483647 w 30"/>
                <a:gd name="T7" fmla="*/ 2147483647 h 27"/>
                <a:gd name="T8" fmla="*/ 2147483647 w 30"/>
                <a:gd name="T9" fmla="*/ 0 h 27"/>
                <a:gd name="T10" fmla="*/ 2147483647 w 30"/>
                <a:gd name="T11" fmla="*/ 2147483647 h 27"/>
                <a:gd name="T12" fmla="*/ 2147483647 w 30"/>
                <a:gd name="T13" fmla="*/ 2147483647 h 27"/>
                <a:gd name="T14" fmla="*/ 2147483647 w 30"/>
                <a:gd name="T15" fmla="*/ 2147483647 h 27"/>
                <a:gd name="T16" fmla="*/ 2147483647 w 30"/>
                <a:gd name="T17" fmla="*/ 2147483647 h 27"/>
                <a:gd name="T18" fmla="*/ 2147483647 w 30"/>
                <a:gd name="T19" fmla="*/ 2147483647 h 27"/>
                <a:gd name="T20" fmla="*/ 2147483647 w 30"/>
                <a:gd name="T21" fmla="*/ 2147483647 h 27"/>
                <a:gd name="T22" fmla="*/ 2147483647 w 30"/>
                <a:gd name="T23" fmla="*/ 2147483647 h 27"/>
                <a:gd name="T24" fmla="*/ 2147483647 w 30"/>
                <a:gd name="T25" fmla="*/ 2147483647 h 27"/>
                <a:gd name="T26" fmla="*/ 2147483647 w 30"/>
                <a:gd name="T27" fmla="*/ 2147483647 h 27"/>
                <a:gd name="T28" fmla="*/ 2147483647 w 30"/>
                <a:gd name="T29" fmla="*/ 2147483647 h 27"/>
                <a:gd name="T30" fmla="*/ 2147483647 w 30"/>
                <a:gd name="T31" fmla="*/ 2147483647 h 27"/>
                <a:gd name="T32" fmla="*/ 0 w 30"/>
                <a:gd name="T33" fmla="*/ 2147483647 h 27"/>
                <a:gd name="T34" fmla="*/ 2147483647 w 30"/>
                <a:gd name="T35" fmla="*/ 2147483647 h 27"/>
                <a:gd name="T36" fmla="*/ 2147483647 w 30"/>
                <a:gd name="T37" fmla="*/ 2147483647 h 27"/>
                <a:gd name="T38" fmla="*/ 2147483647 w 30"/>
                <a:gd name="T39" fmla="*/ 2147483647 h 27"/>
                <a:gd name="T40" fmla="*/ 2147483647 w 30"/>
                <a:gd name="T41" fmla="*/ 2147483647 h 27"/>
                <a:gd name="T42" fmla="*/ 2147483647 w 30"/>
                <a:gd name="T43" fmla="*/ 2147483647 h 27"/>
                <a:gd name="T44" fmla="*/ 2147483647 w 30"/>
                <a:gd name="T45" fmla="*/ 2147483647 h 27"/>
                <a:gd name="T46" fmla="*/ 2147483647 w 30"/>
                <a:gd name="T47" fmla="*/ 2147483647 h 27"/>
                <a:gd name="T48" fmla="*/ 2147483647 w 30"/>
                <a:gd name="T49" fmla="*/ 2147483647 h 27"/>
                <a:gd name="T50" fmla="*/ 2147483647 w 30"/>
                <a:gd name="T51" fmla="*/ 2147483647 h 27"/>
                <a:gd name="T52" fmla="*/ 2147483647 w 30"/>
                <a:gd name="T53" fmla="*/ 2147483647 h 27"/>
                <a:gd name="T54" fmla="*/ 2147483647 w 30"/>
                <a:gd name="T55" fmla="*/ 2147483647 h 27"/>
                <a:gd name="T56" fmla="*/ 2147483647 w 30"/>
                <a:gd name="T57" fmla="*/ 2147483647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" h="27">
                  <a:moveTo>
                    <a:pt x="30" y="14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11"/>
                    <a:pt x="8" y="11"/>
                  </a:cubicBezTo>
                  <a:cubicBezTo>
                    <a:pt x="7" y="11"/>
                    <a:pt x="5" y="11"/>
                    <a:pt x="5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3" name="Freeform 61">
              <a:extLst>
                <a:ext uri="{FF2B5EF4-FFF2-40B4-BE49-F238E27FC236}">
                  <a16:creationId xmlns:a16="http://schemas.microsoft.com/office/drawing/2014/main" id="{3F8D8495-4E17-2044-9677-1993F363A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137" y="2447883"/>
              <a:ext cx="217151" cy="126537"/>
            </a:xfrm>
            <a:custGeom>
              <a:avLst/>
              <a:gdLst>
                <a:gd name="T0" fmla="*/ 2147483647 w 24"/>
                <a:gd name="T1" fmla="*/ 2147483647 h 14"/>
                <a:gd name="T2" fmla="*/ 2147483647 w 24"/>
                <a:gd name="T3" fmla="*/ 2147483647 h 14"/>
                <a:gd name="T4" fmla="*/ 2147483647 w 24"/>
                <a:gd name="T5" fmla="*/ 2147483647 h 14"/>
                <a:gd name="T6" fmla="*/ 2147483647 w 24"/>
                <a:gd name="T7" fmla="*/ 2147483647 h 14"/>
                <a:gd name="T8" fmla="*/ 2147483647 w 24"/>
                <a:gd name="T9" fmla="*/ 2147483647 h 14"/>
                <a:gd name="T10" fmla="*/ 2147483647 w 24"/>
                <a:gd name="T11" fmla="*/ 2147483647 h 14"/>
                <a:gd name="T12" fmla="*/ 2147483647 w 24"/>
                <a:gd name="T13" fmla="*/ 2147483647 h 14"/>
                <a:gd name="T14" fmla="*/ 2147483647 w 24"/>
                <a:gd name="T15" fmla="*/ 2147483647 h 14"/>
                <a:gd name="T16" fmla="*/ 2147483647 w 24"/>
                <a:gd name="T17" fmla="*/ 2147483647 h 14"/>
                <a:gd name="T18" fmla="*/ 2147483647 w 24"/>
                <a:gd name="T19" fmla="*/ 2147483647 h 14"/>
                <a:gd name="T20" fmla="*/ 2147483647 w 24"/>
                <a:gd name="T21" fmla="*/ 2147483647 h 14"/>
                <a:gd name="T22" fmla="*/ 2147483647 w 24"/>
                <a:gd name="T23" fmla="*/ 0 h 14"/>
                <a:gd name="T24" fmla="*/ 2147483647 w 24"/>
                <a:gd name="T25" fmla="*/ 2147483647 h 14"/>
                <a:gd name="T26" fmla="*/ 2147483647 w 24"/>
                <a:gd name="T27" fmla="*/ 2147483647 h 14"/>
                <a:gd name="T28" fmla="*/ 2147483647 w 24"/>
                <a:gd name="T29" fmla="*/ 2147483647 h 14"/>
                <a:gd name="T30" fmla="*/ 2147483647 w 24"/>
                <a:gd name="T31" fmla="*/ 2147483647 h 14"/>
                <a:gd name="T32" fmla="*/ 2147483647 w 24"/>
                <a:gd name="T33" fmla="*/ 2147483647 h 14"/>
                <a:gd name="T34" fmla="*/ 2147483647 w 24"/>
                <a:gd name="T35" fmla="*/ 2147483647 h 14"/>
                <a:gd name="T36" fmla="*/ 0 w 24"/>
                <a:gd name="T37" fmla="*/ 2147483647 h 14"/>
                <a:gd name="T38" fmla="*/ 2147483647 w 24"/>
                <a:gd name="T39" fmla="*/ 2147483647 h 14"/>
                <a:gd name="T40" fmla="*/ 2147483647 w 24"/>
                <a:gd name="T41" fmla="*/ 2147483647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4" h="14">
                  <a:moveTo>
                    <a:pt x="8" y="1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7"/>
                    <a:pt x="1" y="8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8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4" name="Freeform 62">
              <a:extLst>
                <a:ext uri="{FF2B5EF4-FFF2-40B4-BE49-F238E27FC236}">
                  <a16:creationId xmlns:a16="http://schemas.microsoft.com/office/drawing/2014/main" id="{C2F035D1-96F9-2A46-ADD7-EA30605D9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291" y="4148697"/>
              <a:ext cx="215341" cy="165616"/>
            </a:xfrm>
            <a:custGeom>
              <a:avLst/>
              <a:gdLst>
                <a:gd name="T0" fmla="*/ 2147483647 w 24"/>
                <a:gd name="T1" fmla="*/ 2147483647 h 18"/>
                <a:gd name="T2" fmla="*/ 2147483647 w 24"/>
                <a:gd name="T3" fmla="*/ 2147483647 h 18"/>
                <a:gd name="T4" fmla="*/ 2147483647 w 24"/>
                <a:gd name="T5" fmla="*/ 2147483647 h 18"/>
                <a:gd name="T6" fmla="*/ 2147483647 w 24"/>
                <a:gd name="T7" fmla="*/ 2147483647 h 18"/>
                <a:gd name="T8" fmla="*/ 2147483647 w 24"/>
                <a:gd name="T9" fmla="*/ 2147483647 h 18"/>
                <a:gd name="T10" fmla="*/ 2147483647 w 24"/>
                <a:gd name="T11" fmla="*/ 2147483647 h 18"/>
                <a:gd name="T12" fmla="*/ 2147483647 w 24"/>
                <a:gd name="T13" fmla="*/ 2147483647 h 18"/>
                <a:gd name="T14" fmla="*/ 2147483647 w 24"/>
                <a:gd name="T15" fmla="*/ 2147483647 h 18"/>
                <a:gd name="T16" fmla="*/ 2147483647 w 24"/>
                <a:gd name="T17" fmla="*/ 2147483647 h 18"/>
                <a:gd name="T18" fmla="*/ 2147483647 w 24"/>
                <a:gd name="T19" fmla="*/ 2147483647 h 18"/>
                <a:gd name="T20" fmla="*/ 2147483647 w 24"/>
                <a:gd name="T21" fmla="*/ 2147483647 h 18"/>
                <a:gd name="T22" fmla="*/ 2147483647 w 24"/>
                <a:gd name="T23" fmla="*/ 2147483647 h 18"/>
                <a:gd name="T24" fmla="*/ 2147483647 w 24"/>
                <a:gd name="T25" fmla="*/ 2147483647 h 18"/>
                <a:gd name="T26" fmla="*/ 2147483647 w 24"/>
                <a:gd name="T27" fmla="*/ 2147483647 h 18"/>
                <a:gd name="T28" fmla="*/ 2147483647 w 24"/>
                <a:gd name="T29" fmla="*/ 2147483647 h 18"/>
                <a:gd name="T30" fmla="*/ 2147483647 w 24"/>
                <a:gd name="T31" fmla="*/ 2147483647 h 18"/>
                <a:gd name="T32" fmla="*/ 2147483647 w 24"/>
                <a:gd name="T33" fmla="*/ 0 h 18"/>
                <a:gd name="T34" fmla="*/ 2147483647 w 24"/>
                <a:gd name="T35" fmla="*/ 0 h 18"/>
                <a:gd name="T36" fmla="*/ 2147483647 w 24"/>
                <a:gd name="T37" fmla="*/ 2147483647 h 18"/>
                <a:gd name="T38" fmla="*/ 2147483647 w 24"/>
                <a:gd name="T39" fmla="*/ 2147483647 h 18"/>
                <a:gd name="T40" fmla="*/ 2147483647 w 24"/>
                <a:gd name="T41" fmla="*/ 2147483647 h 18"/>
                <a:gd name="T42" fmla="*/ 0 w 24"/>
                <a:gd name="T43" fmla="*/ 2147483647 h 18"/>
                <a:gd name="T44" fmla="*/ 2147483647 w 24"/>
                <a:gd name="T45" fmla="*/ 2147483647 h 18"/>
                <a:gd name="T46" fmla="*/ 2147483647 w 24"/>
                <a:gd name="T47" fmla="*/ 2147483647 h 18"/>
                <a:gd name="T48" fmla="*/ 2147483647 w 24"/>
                <a:gd name="T49" fmla="*/ 2147483647 h 18"/>
                <a:gd name="T50" fmla="*/ 2147483647 w 24"/>
                <a:gd name="T51" fmla="*/ 2147483647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8">
                  <a:moveTo>
                    <a:pt x="9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8"/>
                    <a:pt x="20" y="18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20" y="1"/>
                    <a:pt x="16" y="2"/>
                    <a:pt x="16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9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5" name="Freeform 63">
              <a:extLst>
                <a:ext uri="{FF2B5EF4-FFF2-40B4-BE49-F238E27FC236}">
                  <a16:creationId xmlns:a16="http://schemas.microsoft.com/office/drawing/2014/main" id="{34F66C4E-5840-944B-858F-7518D9648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812" y="4029603"/>
              <a:ext cx="168292" cy="130260"/>
            </a:xfrm>
            <a:custGeom>
              <a:avLst/>
              <a:gdLst>
                <a:gd name="T0" fmla="*/ 2147483647 w 114"/>
                <a:gd name="T1" fmla="*/ 2147483647 h 85"/>
                <a:gd name="T2" fmla="*/ 2147483647 w 114"/>
                <a:gd name="T3" fmla="*/ 2147483647 h 85"/>
                <a:gd name="T4" fmla="*/ 2147483647 w 114"/>
                <a:gd name="T5" fmla="*/ 2147483647 h 85"/>
                <a:gd name="T6" fmla="*/ 2147483647 w 114"/>
                <a:gd name="T7" fmla="*/ 2147483647 h 85"/>
                <a:gd name="T8" fmla="*/ 2147483647 w 114"/>
                <a:gd name="T9" fmla="*/ 2147483647 h 85"/>
                <a:gd name="T10" fmla="*/ 2147483647 w 114"/>
                <a:gd name="T11" fmla="*/ 2147483647 h 85"/>
                <a:gd name="T12" fmla="*/ 2147483647 w 114"/>
                <a:gd name="T13" fmla="*/ 2147483647 h 85"/>
                <a:gd name="T14" fmla="*/ 2147483647 w 114"/>
                <a:gd name="T15" fmla="*/ 2147483647 h 85"/>
                <a:gd name="T16" fmla="*/ 2147483647 w 114"/>
                <a:gd name="T17" fmla="*/ 2147483647 h 85"/>
                <a:gd name="T18" fmla="*/ 2147483647 w 114"/>
                <a:gd name="T19" fmla="*/ 2147483647 h 85"/>
                <a:gd name="T20" fmla="*/ 2147483647 w 114"/>
                <a:gd name="T21" fmla="*/ 2147483647 h 85"/>
                <a:gd name="T22" fmla="*/ 2147483647 w 114"/>
                <a:gd name="T23" fmla="*/ 0 h 85"/>
                <a:gd name="T24" fmla="*/ 2147483647 w 114"/>
                <a:gd name="T25" fmla="*/ 2147483647 h 85"/>
                <a:gd name="T26" fmla="*/ 2147483647 w 114"/>
                <a:gd name="T27" fmla="*/ 2147483647 h 85"/>
                <a:gd name="T28" fmla="*/ 0 w 114"/>
                <a:gd name="T29" fmla="*/ 2147483647 h 85"/>
                <a:gd name="T30" fmla="*/ 2147483647 w 114"/>
                <a:gd name="T31" fmla="*/ 2147483647 h 85"/>
                <a:gd name="T32" fmla="*/ 2147483647 w 114"/>
                <a:gd name="T33" fmla="*/ 2147483647 h 85"/>
                <a:gd name="T34" fmla="*/ 2147483647 w 114"/>
                <a:gd name="T35" fmla="*/ 2147483647 h 85"/>
                <a:gd name="T36" fmla="*/ 2147483647 w 114"/>
                <a:gd name="T37" fmla="*/ 2147483647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4" h="85">
                  <a:moveTo>
                    <a:pt x="54" y="79"/>
                  </a:moveTo>
                  <a:lnTo>
                    <a:pt x="66" y="79"/>
                  </a:lnTo>
                  <a:lnTo>
                    <a:pt x="78" y="79"/>
                  </a:lnTo>
                  <a:lnTo>
                    <a:pt x="108" y="85"/>
                  </a:lnTo>
                  <a:lnTo>
                    <a:pt x="114" y="85"/>
                  </a:lnTo>
                  <a:lnTo>
                    <a:pt x="102" y="61"/>
                  </a:lnTo>
                  <a:lnTo>
                    <a:pt x="96" y="43"/>
                  </a:lnTo>
                  <a:lnTo>
                    <a:pt x="96" y="36"/>
                  </a:lnTo>
                  <a:lnTo>
                    <a:pt x="84" y="30"/>
                  </a:lnTo>
                  <a:lnTo>
                    <a:pt x="72" y="18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43"/>
                  </a:lnTo>
                  <a:lnTo>
                    <a:pt x="12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54" y="7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6" name="Freeform 64">
              <a:extLst>
                <a:ext uri="{FF2B5EF4-FFF2-40B4-BE49-F238E27FC236}">
                  <a16:creationId xmlns:a16="http://schemas.microsoft.com/office/drawing/2014/main" id="{A1F8D0EE-1EAC-4144-8160-05E5DB50D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860" y="3711399"/>
              <a:ext cx="340203" cy="374030"/>
            </a:xfrm>
            <a:custGeom>
              <a:avLst/>
              <a:gdLst>
                <a:gd name="T0" fmla="*/ 2147483647 w 38"/>
                <a:gd name="T1" fmla="*/ 2147483647 h 41"/>
                <a:gd name="T2" fmla="*/ 2147483647 w 38"/>
                <a:gd name="T3" fmla="*/ 2147483647 h 41"/>
                <a:gd name="T4" fmla="*/ 2147483647 w 38"/>
                <a:gd name="T5" fmla="*/ 2147483647 h 41"/>
                <a:gd name="T6" fmla="*/ 2147483647 w 38"/>
                <a:gd name="T7" fmla="*/ 2147483647 h 41"/>
                <a:gd name="T8" fmla="*/ 2147483647 w 38"/>
                <a:gd name="T9" fmla="*/ 2147483647 h 41"/>
                <a:gd name="T10" fmla="*/ 2147483647 w 38"/>
                <a:gd name="T11" fmla="*/ 2147483647 h 41"/>
                <a:gd name="T12" fmla="*/ 2147483647 w 38"/>
                <a:gd name="T13" fmla="*/ 2147483647 h 41"/>
                <a:gd name="T14" fmla="*/ 2147483647 w 38"/>
                <a:gd name="T15" fmla="*/ 2147483647 h 41"/>
                <a:gd name="T16" fmla="*/ 2147483647 w 38"/>
                <a:gd name="T17" fmla="*/ 2147483647 h 41"/>
                <a:gd name="T18" fmla="*/ 2147483647 w 38"/>
                <a:gd name="T19" fmla="*/ 2147483647 h 41"/>
                <a:gd name="T20" fmla="*/ 2147483647 w 38"/>
                <a:gd name="T21" fmla="*/ 2147483647 h 41"/>
                <a:gd name="T22" fmla="*/ 2147483647 w 38"/>
                <a:gd name="T23" fmla="*/ 2147483647 h 41"/>
                <a:gd name="T24" fmla="*/ 2147483647 w 38"/>
                <a:gd name="T25" fmla="*/ 2147483647 h 41"/>
                <a:gd name="T26" fmla="*/ 2147483647 w 38"/>
                <a:gd name="T27" fmla="*/ 0 h 41"/>
                <a:gd name="T28" fmla="*/ 2147483647 w 38"/>
                <a:gd name="T29" fmla="*/ 2147483647 h 41"/>
                <a:gd name="T30" fmla="*/ 2147483647 w 38"/>
                <a:gd name="T31" fmla="*/ 2147483647 h 41"/>
                <a:gd name="T32" fmla="*/ 2147483647 w 38"/>
                <a:gd name="T33" fmla="*/ 2147483647 h 41"/>
                <a:gd name="T34" fmla="*/ 2147483647 w 38"/>
                <a:gd name="T35" fmla="*/ 2147483647 h 41"/>
                <a:gd name="T36" fmla="*/ 2147483647 w 38"/>
                <a:gd name="T37" fmla="*/ 2147483647 h 41"/>
                <a:gd name="T38" fmla="*/ 2147483647 w 38"/>
                <a:gd name="T39" fmla="*/ 2147483647 h 41"/>
                <a:gd name="T40" fmla="*/ 0 w 38"/>
                <a:gd name="T41" fmla="*/ 2147483647 h 41"/>
                <a:gd name="T42" fmla="*/ 2147483647 w 38"/>
                <a:gd name="T43" fmla="*/ 2147483647 h 41"/>
                <a:gd name="T44" fmla="*/ 2147483647 w 38"/>
                <a:gd name="T45" fmla="*/ 2147483647 h 41"/>
                <a:gd name="T46" fmla="*/ 2147483647 w 38"/>
                <a:gd name="T47" fmla="*/ 2147483647 h 41"/>
                <a:gd name="T48" fmla="*/ 2147483647 w 38"/>
                <a:gd name="T49" fmla="*/ 2147483647 h 41"/>
                <a:gd name="T50" fmla="*/ 2147483647 w 38"/>
                <a:gd name="T51" fmla="*/ 2147483647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" h="41">
                  <a:moveTo>
                    <a:pt x="6" y="35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20"/>
                    <a:pt x="13" y="20"/>
                  </a:cubicBezTo>
                  <a:cubicBezTo>
                    <a:pt x="13" y="20"/>
                    <a:pt x="5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6" y="3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7" name="Freeform 65">
              <a:extLst>
                <a:ext uri="{FF2B5EF4-FFF2-40B4-BE49-F238E27FC236}">
                  <a16:creationId xmlns:a16="http://schemas.microsoft.com/office/drawing/2014/main" id="{1C9D7A9C-5219-6C4D-975A-48D86E668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1664" y="3555088"/>
              <a:ext cx="322107" cy="320066"/>
            </a:xfrm>
            <a:custGeom>
              <a:avLst/>
              <a:gdLst>
                <a:gd name="T0" fmla="*/ 0 w 36"/>
                <a:gd name="T1" fmla="*/ 2147483647 h 35"/>
                <a:gd name="T2" fmla="*/ 2147483647 w 36"/>
                <a:gd name="T3" fmla="*/ 2147483647 h 35"/>
                <a:gd name="T4" fmla="*/ 2147483647 w 36"/>
                <a:gd name="T5" fmla="*/ 2147483647 h 35"/>
                <a:gd name="T6" fmla="*/ 2147483647 w 36"/>
                <a:gd name="T7" fmla="*/ 2147483647 h 35"/>
                <a:gd name="T8" fmla="*/ 2147483647 w 36"/>
                <a:gd name="T9" fmla="*/ 2147483647 h 35"/>
                <a:gd name="T10" fmla="*/ 2147483647 w 36"/>
                <a:gd name="T11" fmla="*/ 2147483647 h 35"/>
                <a:gd name="T12" fmla="*/ 2147483647 w 36"/>
                <a:gd name="T13" fmla="*/ 2147483647 h 35"/>
                <a:gd name="T14" fmla="*/ 2147483647 w 36"/>
                <a:gd name="T15" fmla="*/ 2147483647 h 35"/>
                <a:gd name="T16" fmla="*/ 2147483647 w 36"/>
                <a:gd name="T17" fmla="*/ 2147483647 h 35"/>
                <a:gd name="T18" fmla="*/ 2147483647 w 36"/>
                <a:gd name="T19" fmla="*/ 2147483647 h 35"/>
                <a:gd name="T20" fmla="*/ 2147483647 w 36"/>
                <a:gd name="T21" fmla="*/ 2147483647 h 35"/>
                <a:gd name="T22" fmla="*/ 2147483647 w 36"/>
                <a:gd name="T23" fmla="*/ 2147483647 h 35"/>
                <a:gd name="T24" fmla="*/ 2147483647 w 36"/>
                <a:gd name="T25" fmla="*/ 2147483647 h 35"/>
                <a:gd name="T26" fmla="*/ 2147483647 w 36"/>
                <a:gd name="T27" fmla="*/ 2147483647 h 35"/>
                <a:gd name="T28" fmla="*/ 2147483647 w 36"/>
                <a:gd name="T29" fmla="*/ 2147483647 h 35"/>
                <a:gd name="T30" fmla="*/ 2147483647 w 36"/>
                <a:gd name="T31" fmla="*/ 2147483647 h 35"/>
                <a:gd name="T32" fmla="*/ 2147483647 w 36"/>
                <a:gd name="T33" fmla="*/ 2147483647 h 35"/>
                <a:gd name="T34" fmla="*/ 2147483647 w 36"/>
                <a:gd name="T35" fmla="*/ 2147483647 h 35"/>
                <a:gd name="T36" fmla="*/ 2147483647 w 36"/>
                <a:gd name="T37" fmla="*/ 2147483647 h 35"/>
                <a:gd name="T38" fmla="*/ 2147483647 w 36"/>
                <a:gd name="T39" fmla="*/ 2147483647 h 35"/>
                <a:gd name="T40" fmla="*/ 2147483647 w 36"/>
                <a:gd name="T41" fmla="*/ 0 h 35"/>
                <a:gd name="T42" fmla="*/ 2147483647 w 36"/>
                <a:gd name="T43" fmla="*/ 0 h 35"/>
                <a:gd name="T44" fmla="*/ 2147483647 w 36"/>
                <a:gd name="T45" fmla="*/ 2147483647 h 35"/>
                <a:gd name="T46" fmla="*/ 0 w 36"/>
                <a:gd name="T47" fmla="*/ 2147483647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6" h="35">
                  <a:moveTo>
                    <a:pt x="0" y="5"/>
                  </a:moveTo>
                  <a:cubicBezTo>
                    <a:pt x="0" y="5"/>
                    <a:pt x="1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0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7" y="35"/>
                    <a:pt x="29" y="35"/>
                    <a:pt x="29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8" name="Freeform 66">
              <a:extLst>
                <a:ext uri="{FF2B5EF4-FFF2-40B4-BE49-F238E27FC236}">
                  <a16:creationId xmlns:a16="http://schemas.microsoft.com/office/drawing/2014/main" id="{D538BCFC-81B5-6541-AF5E-541D011A8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935" y="3499263"/>
              <a:ext cx="466874" cy="455907"/>
            </a:xfrm>
            <a:custGeom>
              <a:avLst/>
              <a:gdLst>
                <a:gd name="T0" fmla="*/ 2147483647 w 52"/>
                <a:gd name="T1" fmla="*/ 2147483647 h 50"/>
                <a:gd name="T2" fmla="*/ 2147483647 w 52"/>
                <a:gd name="T3" fmla="*/ 2147483647 h 50"/>
                <a:gd name="T4" fmla="*/ 2147483647 w 52"/>
                <a:gd name="T5" fmla="*/ 2147483647 h 50"/>
                <a:gd name="T6" fmla="*/ 0 w 52"/>
                <a:gd name="T7" fmla="*/ 2147483647 h 50"/>
                <a:gd name="T8" fmla="*/ 0 w 52"/>
                <a:gd name="T9" fmla="*/ 2147483647 h 50"/>
                <a:gd name="T10" fmla="*/ 2147483647 w 52"/>
                <a:gd name="T11" fmla="*/ 2147483647 h 50"/>
                <a:gd name="T12" fmla="*/ 2147483647 w 52"/>
                <a:gd name="T13" fmla="*/ 2147483647 h 50"/>
                <a:gd name="T14" fmla="*/ 2147483647 w 52"/>
                <a:gd name="T15" fmla="*/ 2147483647 h 50"/>
                <a:gd name="T16" fmla="*/ 2147483647 w 52"/>
                <a:gd name="T17" fmla="*/ 2147483647 h 50"/>
                <a:gd name="T18" fmla="*/ 2147483647 w 52"/>
                <a:gd name="T19" fmla="*/ 2147483647 h 50"/>
                <a:gd name="T20" fmla="*/ 2147483647 w 52"/>
                <a:gd name="T21" fmla="*/ 2147483647 h 50"/>
                <a:gd name="T22" fmla="*/ 2147483647 w 52"/>
                <a:gd name="T23" fmla="*/ 2147483647 h 50"/>
                <a:gd name="T24" fmla="*/ 2147483647 w 52"/>
                <a:gd name="T25" fmla="*/ 2147483647 h 50"/>
                <a:gd name="T26" fmla="*/ 2147483647 w 52"/>
                <a:gd name="T27" fmla="*/ 2147483647 h 50"/>
                <a:gd name="T28" fmla="*/ 2147483647 w 52"/>
                <a:gd name="T29" fmla="*/ 2147483647 h 50"/>
                <a:gd name="T30" fmla="*/ 2147483647 w 52"/>
                <a:gd name="T31" fmla="*/ 2147483647 h 50"/>
                <a:gd name="T32" fmla="*/ 2147483647 w 52"/>
                <a:gd name="T33" fmla="*/ 2147483647 h 50"/>
                <a:gd name="T34" fmla="*/ 2147483647 w 52"/>
                <a:gd name="T35" fmla="*/ 2147483647 h 50"/>
                <a:gd name="T36" fmla="*/ 2147483647 w 52"/>
                <a:gd name="T37" fmla="*/ 2147483647 h 50"/>
                <a:gd name="T38" fmla="*/ 2147483647 w 52"/>
                <a:gd name="T39" fmla="*/ 2147483647 h 50"/>
                <a:gd name="T40" fmla="*/ 2147483647 w 52"/>
                <a:gd name="T41" fmla="*/ 2147483647 h 50"/>
                <a:gd name="T42" fmla="*/ 2147483647 w 52"/>
                <a:gd name="T43" fmla="*/ 2147483647 h 50"/>
                <a:gd name="T44" fmla="*/ 2147483647 w 52"/>
                <a:gd name="T45" fmla="*/ 2147483647 h 50"/>
                <a:gd name="T46" fmla="*/ 2147483647 w 52"/>
                <a:gd name="T47" fmla="*/ 2147483647 h 50"/>
                <a:gd name="T48" fmla="*/ 2147483647 w 52"/>
                <a:gd name="T49" fmla="*/ 2147483647 h 50"/>
                <a:gd name="T50" fmla="*/ 2147483647 w 52"/>
                <a:gd name="T51" fmla="*/ 2147483647 h 50"/>
                <a:gd name="T52" fmla="*/ 2147483647 w 52"/>
                <a:gd name="T53" fmla="*/ 2147483647 h 50"/>
                <a:gd name="T54" fmla="*/ 2147483647 w 52"/>
                <a:gd name="T55" fmla="*/ 2147483647 h 50"/>
                <a:gd name="T56" fmla="*/ 2147483647 w 52"/>
                <a:gd name="T57" fmla="*/ 2147483647 h 50"/>
                <a:gd name="T58" fmla="*/ 2147483647 w 52"/>
                <a:gd name="T59" fmla="*/ 2147483647 h 50"/>
                <a:gd name="T60" fmla="*/ 2147483647 w 52"/>
                <a:gd name="T61" fmla="*/ 2147483647 h 50"/>
                <a:gd name="T62" fmla="*/ 2147483647 w 52"/>
                <a:gd name="T63" fmla="*/ 2147483647 h 50"/>
                <a:gd name="T64" fmla="*/ 2147483647 w 52"/>
                <a:gd name="T65" fmla="*/ 2147483647 h 50"/>
                <a:gd name="T66" fmla="*/ 2147483647 w 52"/>
                <a:gd name="T67" fmla="*/ 0 h 50"/>
                <a:gd name="T68" fmla="*/ 2147483647 w 52"/>
                <a:gd name="T69" fmla="*/ 2147483647 h 50"/>
                <a:gd name="T70" fmla="*/ 2147483647 w 52"/>
                <a:gd name="T71" fmla="*/ 2147483647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" h="50">
                  <a:moveTo>
                    <a:pt x="4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51" y="16"/>
                    <a:pt x="51" y="16"/>
                  </a:cubicBezTo>
                  <a:cubicBezTo>
                    <a:pt x="51" y="16"/>
                    <a:pt x="50" y="14"/>
                    <a:pt x="50" y="14"/>
                  </a:cubicBezTo>
                  <a:cubicBezTo>
                    <a:pt x="50" y="13"/>
                    <a:pt x="49" y="11"/>
                    <a:pt x="49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4" y="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9" name="Freeform 67">
              <a:extLst>
                <a:ext uri="{FF2B5EF4-FFF2-40B4-BE49-F238E27FC236}">
                  <a16:creationId xmlns:a16="http://schemas.microsoft.com/office/drawing/2014/main" id="{D9C70583-4382-0645-AAEC-C53134162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694" y="3363420"/>
              <a:ext cx="117624" cy="227023"/>
            </a:xfrm>
            <a:custGeom>
              <a:avLst/>
              <a:gdLst>
                <a:gd name="T0" fmla="*/ 2147483647 w 78"/>
                <a:gd name="T1" fmla="*/ 2147483647 h 150"/>
                <a:gd name="T2" fmla="*/ 2147483647 w 78"/>
                <a:gd name="T3" fmla="*/ 2147483647 h 150"/>
                <a:gd name="T4" fmla="*/ 2147483647 w 78"/>
                <a:gd name="T5" fmla="*/ 2147483647 h 150"/>
                <a:gd name="T6" fmla="*/ 0 w 78"/>
                <a:gd name="T7" fmla="*/ 2147483647 h 150"/>
                <a:gd name="T8" fmla="*/ 0 w 78"/>
                <a:gd name="T9" fmla="*/ 2147483647 h 150"/>
                <a:gd name="T10" fmla="*/ 2147483647 w 78"/>
                <a:gd name="T11" fmla="*/ 2147483647 h 150"/>
                <a:gd name="T12" fmla="*/ 2147483647 w 78"/>
                <a:gd name="T13" fmla="*/ 2147483647 h 150"/>
                <a:gd name="T14" fmla="*/ 2147483647 w 78"/>
                <a:gd name="T15" fmla="*/ 2147483647 h 150"/>
                <a:gd name="T16" fmla="*/ 2147483647 w 78"/>
                <a:gd name="T17" fmla="*/ 2147483647 h 150"/>
                <a:gd name="T18" fmla="*/ 2147483647 w 78"/>
                <a:gd name="T19" fmla="*/ 2147483647 h 150"/>
                <a:gd name="T20" fmla="*/ 2147483647 w 78"/>
                <a:gd name="T21" fmla="*/ 2147483647 h 150"/>
                <a:gd name="T22" fmla="*/ 2147483647 w 78"/>
                <a:gd name="T23" fmla="*/ 2147483647 h 150"/>
                <a:gd name="T24" fmla="*/ 2147483647 w 78"/>
                <a:gd name="T25" fmla="*/ 2147483647 h 150"/>
                <a:gd name="T26" fmla="*/ 2147483647 w 78"/>
                <a:gd name="T27" fmla="*/ 2147483647 h 150"/>
                <a:gd name="T28" fmla="*/ 2147483647 w 78"/>
                <a:gd name="T29" fmla="*/ 2147483647 h 150"/>
                <a:gd name="T30" fmla="*/ 2147483647 w 78"/>
                <a:gd name="T31" fmla="*/ 2147483647 h 150"/>
                <a:gd name="T32" fmla="*/ 2147483647 w 78"/>
                <a:gd name="T33" fmla="*/ 2147483647 h 150"/>
                <a:gd name="T34" fmla="*/ 2147483647 w 78"/>
                <a:gd name="T35" fmla="*/ 2147483647 h 150"/>
                <a:gd name="T36" fmla="*/ 2147483647 w 78"/>
                <a:gd name="T37" fmla="*/ 0 h 150"/>
                <a:gd name="T38" fmla="*/ 2147483647 w 78"/>
                <a:gd name="T39" fmla="*/ 0 h 150"/>
                <a:gd name="T40" fmla="*/ 2147483647 w 78"/>
                <a:gd name="T41" fmla="*/ 2147483647 h 150"/>
                <a:gd name="T42" fmla="*/ 2147483647 w 78"/>
                <a:gd name="T43" fmla="*/ 2147483647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8" h="150">
                  <a:moveTo>
                    <a:pt x="18" y="12"/>
                  </a:moveTo>
                  <a:lnTo>
                    <a:pt x="18" y="30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44"/>
                  </a:lnTo>
                  <a:lnTo>
                    <a:pt x="54" y="126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0" name="Freeform 68">
              <a:extLst>
                <a:ext uri="{FF2B5EF4-FFF2-40B4-BE49-F238E27FC236}">
                  <a16:creationId xmlns:a16="http://schemas.microsoft.com/office/drawing/2014/main" id="{F79E97B2-1263-0A43-B77C-128E0144C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9436" y="3417385"/>
              <a:ext cx="338393" cy="266100"/>
            </a:xfrm>
            <a:custGeom>
              <a:avLst/>
              <a:gdLst>
                <a:gd name="T0" fmla="*/ 2147483647 w 228"/>
                <a:gd name="T1" fmla="*/ 2147483647 h 174"/>
                <a:gd name="T2" fmla="*/ 2147483647 w 228"/>
                <a:gd name="T3" fmla="*/ 2147483647 h 174"/>
                <a:gd name="T4" fmla="*/ 2147483647 w 228"/>
                <a:gd name="T5" fmla="*/ 2147483647 h 174"/>
                <a:gd name="T6" fmla="*/ 2147483647 w 228"/>
                <a:gd name="T7" fmla="*/ 2147483647 h 174"/>
                <a:gd name="T8" fmla="*/ 2147483647 w 228"/>
                <a:gd name="T9" fmla="*/ 2147483647 h 174"/>
                <a:gd name="T10" fmla="*/ 2147483647 w 228"/>
                <a:gd name="T11" fmla="*/ 2147483647 h 174"/>
                <a:gd name="T12" fmla="*/ 2147483647 w 228"/>
                <a:gd name="T13" fmla="*/ 2147483647 h 174"/>
                <a:gd name="T14" fmla="*/ 2147483647 w 228"/>
                <a:gd name="T15" fmla="*/ 2147483647 h 174"/>
                <a:gd name="T16" fmla="*/ 2147483647 w 228"/>
                <a:gd name="T17" fmla="*/ 2147483647 h 174"/>
                <a:gd name="T18" fmla="*/ 2147483647 w 228"/>
                <a:gd name="T19" fmla="*/ 2147483647 h 174"/>
                <a:gd name="T20" fmla="*/ 2147483647 w 228"/>
                <a:gd name="T21" fmla="*/ 2147483647 h 174"/>
                <a:gd name="T22" fmla="*/ 2147483647 w 228"/>
                <a:gd name="T23" fmla="*/ 2147483647 h 174"/>
                <a:gd name="T24" fmla="*/ 2147483647 w 228"/>
                <a:gd name="T25" fmla="*/ 2147483647 h 174"/>
                <a:gd name="T26" fmla="*/ 2147483647 w 228"/>
                <a:gd name="T27" fmla="*/ 0 h 174"/>
                <a:gd name="T28" fmla="*/ 2147483647 w 228"/>
                <a:gd name="T29" fmla="*/ 2147483647 h 174"/>
                <a:gd name="T30" fmla="*/ 2147483647 w 228"/>
                <a:gd name="T31" fmla="*/ 2147483647 h 174"/>
                <a:gd name="T32" fmla="*/ 2147483647 w 228"/>
                <a:gd name="T33" fmla="*/ 2147483647 h 174"/>
                <a:gd name="T34" fmla="*/ 2147483647 w 228"/>
                <a:gd name="T35" fmla="*/ 2147483647 h 174"/>
                <a:gd name="T36" fmla="*/ 2147483647 w 228"/>
                <a:gd name="T37" fmla="*/ 2147483647 h 174"/>
                <a:gd name="T38" fmla="*/ 0 w 228"/>
                <a:gd name="T39" fmla="*/ 2147483647 h 174"/>
                <a:gd name="T40" fmla="*/ 2147483647 w 228"/>
                <a:gd name="T41" fmla="*/ 2147483647 h 174"/>
                <a:gd name="T42" fmla="*/ 2147483647 w 228"/>
                <a:gd name="T43" fmla="*/ 2147483647 h 1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28" h="174">
                  <a:moveTo>
                    <a:pt x="90" y="156"/>
                  </a:moveTo>
                  <a:lnTo>
                    <a:pt x="114" y="138"/>
                  </a:lnTo>
                  <a:lnTo>
                    <a:pt x="144" y="120"/>
                  </a:lnTo>
                  <a:lnTo>
                    <a:pt x="180" y="108"/>
                  </a:lnTo>
                  <a:lnTo>
                    <a:pt x="186" y="96"/>
                  </a:lnTo>
                  <a:lnTo>
                    <a:pt x="192" y="84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22" y="4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8" y="12"/>
                  </a:lnTo>
                  <a:lnTo>
                    <a:pt x="144" y="0"/>
                  </a:lnTo>
                  <a:lnTo>
                    <a:pt x="120" y="36"/>
                  </a:lnTo>
                  <a:lnTo>
                    <a:pt x="96" y="60"/>
                  </a:lnTo>
                  <a:lnTo>
                    <a:pt x="72" y="90"/>
                  </a:lnTo>
                  <a:lnTo>
                    <a:pt x="66" y="138"/>
                  </a:lnTo>
                  <a:lnTo>
                    <a:pt x="12" y="162"/>
                  </a:lnTo>
                  <a:lnTo>
                    <a:pt x="0" y="174"/>
                  </a:lnTo>
                  <a:lnTo>
                    <a:pt x="84" y="174"/>
                  </a:lnTo>
                  <a:lnTo>
                    <a:pt x="90" y="1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1" name="Freeform 69">
              <a:extLst>
                <a:ext uri="{FF2B5EF4-FFF2-40B4-BE49-F238E27FC236}">
                  <a16:creationId xmlns:a16="http://schemas.microsoft.com/office/drawing/2014/main" id="{1A00A1E7-8DE3-BB44-9BF8-F8E750E1D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098" y="3683486"/>
              <a:ext cx="233437" cy="208415"/>
            </a:xfrm>
            <a:custGeom>
              <a:avLst/>
              <a:gdLst>
                <a:gd name="T0" fmla="*/ 2147483647 w 26"/>
                <a:gd name="T1" fmla="*/ 2147483647 h 23"/>
                <a:gd name="T2" fmla="*/ 2147483647 w 26"/>
                <a:gd name="T3" fmla="*/ 2147483647 h 23"/>
                <a:gd name="T4" fmla="*/ 2147483647 w 26"/>
                <a:gd name="T5" fmla="*/ 2147483647 h 23"/>
                <a:gd name="T6" fmla="*/ 2147483647 w 26"/>
                <a:gd name="T7" fmla="*/ 2147483647 h 23"/>
                <a:gd name="T8" fmla="*/ 2147483647 w 26"/>
                <a:gd name="T9" fmla="*/ 2147483647 h 23"/>
                <a:gd name="T10" fmla="*/ 2147483647 w 26"/>
                <a:gd name="T11" fmla="*/ 2147483647 h 23"/>
                <a:gd name="T12" fmla="*/ 2147483647 w 26"/>
                <a:gd name="T13" fmla="*/ 0 h 23"/>
                <a:gd name="T14" fmla="*/ 2147483647 w 26"/>
                <a:gd name="T15" fmla="*/ 0 h 23"/>
                <a:gd name="T16" fmla="*/ 2147483647 w 26"/>
                <a:gd name="T17" fmla="*/ 2147483647 h 23"/>
                <a:gd name="T18" fmla="*/ 2147483647 w 26"/>
                <a:gd name="T19" fmla="*/ 2147483647 h 23"/>
                <a:gd name="T20" fmla="*/ 0 w 26"/>
                <a:gd name="T21" fmla="*/ 2147483647 h 23"/>
                <a:gd name="T22" fmla="*/ 2147483647 w 26"/>
                <a:gd name="T23" fmla="*/ 2147483647 h 23"/>
                <a:gd name="T24" fmla="*/ 2147483647 w 26"/>
                <a:gd name="T25" fmla="*/ 2147483647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3">
                  <a:moveTo>
                    <a:pt x="13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12" y="23"/>
                    <a:pt x="12" y="23"/>
                  </a:cubicBezTo>
                  <a:cubicBezTo>
                    <a:pt x="13" y="23"/>
                    <a:pt x="13" y="16"/>
                    <a:pt x="13" y="1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2" name="Freeform 70">
              <a:extLst>
                <a:ext uri="{FF2B5EF4-FFF2-40B4-BE49-F238E27FC236}">
                  <a16:creationId xmlns:a16="http://schemas.microsoft.com/office/drawing/2014/main" id="{53A50AF2-6FE6-5F42-BE2E-873F77249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8957" y="4148697"/>
              <a:ext cx="70574" cy="55826"/>
            </a:xfrm>
            <a:custGeom>
              <a:avLst/>
              <a:gdLst>
                <a:gd name="T0" fmla="*/ 2147483647 w 48"/>
                <a:gd name="T1" fmla="*/ 2147483647 h 36"/>
                <a:gd name="T2" fmla="*/ 2147483647 w 48"/>
                <a:gd name="T3" fmla="*/ 2147483647 h 36"/>
                <a:gd name="T4" fmla="*/ 2147483647 w 48"/>
                <a:gd name="T5" fmla="*/ 0 h 36"/>
                <a:gd name="T6" fmla="*/ 2147483647 w 48"/>
                <a:gd name="T7" fmla="*/ 0 h 36"/>
                <a:gd name="T8" fmla="*/ 2147483647 w 48"/>
                <a:gd name="T9" fmla="*/ 2147483647 h 36"/>
                <a:gd name="T10" fmla="*/ 0 w 48"/>
                <a:gd name="T11" fmla="*/ 2147483647 h 36"/>
                <a:gd name="T12" fmla="*/ 2147483647 w 48"/>
                <a:gd name="T13" fmla="*/ 2147483647 h 36"/>
                <a:gd name="T14" fmla="*/ 2147483647 w 48"/>
                <a:gd name="T15" fmla="*/ 2147483647 h 36"/>
                <a:gd name="T16" fmla="*/ 2147483647 w 48"/>
                <a:gd name="T17" fmla="*/ 2147483647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36">
                  <a:moveTo>
                    <a:pt x="48" y="24"/>
                  </a:moveTo>
                  <a:lnTo>
                    <a:pt x="48" y="6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3" name="Freeform 71">
              <a:extLst>
                <a:ext uri="{FF2B5EF4-FFF2-40B4-BE49-F238E27FC236}">
                  <a16:creationId xmlns:a16="http://schemas.microsoft.com/office/drawing/2014/main" id="{E8E4172C-6A7A-054F-9A08-3732FF09F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1091" y="3830494"/>
              <a:ext cx="463254" cy="584306"/>
            </a:xfrm>
            <a:custGeom>
              <a:avLst/>
              <a:gdLst>
                <a:gd name="T0" fmla="*/ 2147483647 w 52"/>
                <a:gd name="T1" fmla="*/ 2147483647 h 64"/>
                <a:gd name="T2" fmla="*/ 2147483647 w 52"/>
                <a:gd name="T3" fmla="*/ 2147483647 h 64"/>
                <a:gd name="T4" fmla="*/ 2147483647 w 52"/>
                <a:gd name="T5" fmla="*/ 2147483647 h 64"/>
                <a:gd name="T6" fmla="*/ 2147483647 w 52"/>
                <a:gd name="T7" fmla="*/ 2147483647 h 64"/>
                <a:gd name="T8" fmla="*/ 2147483647 w 52"/>
                <a:gd name="T9" fmla="*/ 2147483647 h 64"/>
                <a:gd name="T10" fmla="*/ 2147483647 w 52"/>
                <a:gd name="T11" fmla="*/ 2147483647 h 64"/>
                <a:gd name="T12" fmla="*/ 2147483647 w 52"/>
                <a:gd name="T13" fmla="*/ 2147483647 h 64"/>
                <a:gd name="T14" fmla="*/ 2147483647 w 52"/>
                <a:gd name="T15" fmla="*/ 2147483647 h 64"/>
                <a:gd name="T16" fmla="*/ 2147483647 w 52"/>
                <a:gd name="T17" fmla="*/ 2147483647 h 64"/>
                <a:gd name="T18" fmla="*/ 0 w 52"/>
                <a:gd name="T19" fmla="*/ 2147483647 h 64"/>
                <a:gd name="T20" fmla="*/ 2147483647 w 52"/>
                <a:gd name="T21" fmla="*/ 2147483647 h 64"/>
                <a:gd name="T22" fmla="*/ 2147483647 w 52"/>
                <a:gd name="T23" fmla="*/ 2147483647 h 64"/>
                <a:gd name="T24" fmla="*/ 2147483647 w 52"/>
                <a:gd name="T25" fmla="*/ 2147483647 h 64"/>
                <a:gd name="T26" fmla="*/ 2147483647 w 52"/>
                <a:gd name="T27" fmla="*/ 2147483647 h 64"/>
                <a:gd name="T28" fmla="*/ 2147483647 w 52"/>
                <a:gd name="T29" fmla="*/ 2147483647 h 64"/>
                <a:gd name="T30" fmla="*/ 2147483647 w 52"/>
                <a:gd name="T31" fmla="*/ 2147483647 h 64"/>
                <a:gd name="T32" fmla="*/ 2147483647 w 52"/>
                <a:gd name="T33" fmla="*/ 2147483647 h 64"/>
                <a:gd name="T34" fmla="*/ 2147483647 w 52"/>
                <a:gd name="T35" fmla="*/ 2147483647 h 64"/>
                <a:gd name="T36" fmla="*/ 2147483647 w 52"/>
                <a:gd name="T37" fmla="*/ 2147483647 h 64"/>
                <a:gd name="T38" fmla="*/ 2147483647 w 52"/>
                <a:gd name="T39" fmla="*/ 2147483647 h 64"/>
                <a:gd name="T40" fmla="*/ 2147483647 w 52"/>
                <a:gd name="T41" fmla="*/ 2147483647 h 64"/>
                <a:gd name="T42" fmla="*/ 2147483647 w 52"/>
                <a:gd name="T43" fmla="*/ 2147483647 h 64"/>
                <a:gd name="T44" fmla="*/ 2147483647 w 52"/>
                <a:gd name="T45" fmla="*/ 2147483647 h 64"/>
                <a:gd name="T46" fmla="*/ 2147483647 w 52"/>
                <a:gd name="T47" fmla="*/ 2147483647 h 64"/>
                <a:gd name="T48" fmla="*/ 2147483647 w 52"/>
                <a:gd name="T49" fmla="*/ 2147483647 h 64"/>
                <a:gd name="T50" fmla="*/ 2147483647 w 52"/>
                <a:gd name="T51" fmla="*/ 2147483647 h 64"/>
                <a:gd name="T52" fmla="*/ 2147483647 w 52"/>
                <a:gd name="T53" fmla="*/ 2147483647 h 64"/>
                <a:gd name="T54" fmla="*/ 2147483647 w 52"/>
                <a:gd name="T55" fmla="*/ 2147483647 h 64"/>
                <a:gd name="T56" fmla="*/ 2147483647 w 52"/>
                <a:gd name="T57" fmla="*/ 2147483647 h 64"/>
                <a:gd name="T58" fmla="*/ 2147483647 w 52"/>
                <a:gd name="T59" fmla="*/ 2147483647 h 64"/>
                <a:gd name="T60" fmla="*/ 2147483647 w 52"/>
                <a:gd name="T61" fmla="*/ 2147483647 h 64"/>
                <a:gd name="T62" fmla="*/ 2147483647 w 52"/>
                <a:gd name="T63" fmla="*/ 2147483647 h 64"/>
                <a:gd name="T64" fmla="*/ 2147483647 w 52"/>
                <a:gd name="T65" fmla="*/ 2147483647 h 64"/>
                <a:gd name="T66" fmla="*/ 2147483647 w 52"/>
                <a:gd name="T67" fmla="*/ 2147483647 h 64"/>
                <a:gd name="T68" fmla="*/ 2147483647 w 52"/>
                <a:gd name="T69" fmla="*/ 2147483647 h 64"/>
                <a:gd name="T70" fmla="*/ 2147483647 w 52"/>
                <a:gd name="T71" fmla="*/ 0 h 64"/>
                <a:gd name="T72" fmla="*/ 2147483647 w 52"/>
                <a:gd name="T73" fmla="*/ 2147483647 h 64"/>
                <a:gd name="T74" fmla="*/ 2147483647 w 52"/>
                <a:gd name="T75" fmla="*/ 2147483647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2" h="64">
                  <a:moveTo>
                    <a:pt x="37" y="5"/>
                  </a:moveTo>
                  <a:cubicBezTo>
                    <a:pt x="37" y="5"/>
                    <a:pt x="15" y="5"/>
                    <a:pt x="11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37" y="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4" name="Freeform 72">
              <a:extLst>
                <a:ext uri="{FF2B5EF4-FFF2-40B4-BE49-F238E27FC236}">
                  <a16:creationId xmlns:a16="http://schemas.microsoft.com/office/drawing/2014/main" id="{845723F4-4DD8-F14D-8E0E-E533BB9D7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1535" y="4213828"/>
              <a:ext cx="170101" cy="173059"/>
            </a:xfrm>
            <a:custGeom>
              <a:avLst/>
              <a:gdLst>
                <a:gd name="T0" fmla="*/ 2147483647 w 19"/>
                <a:gd name="T1" fmla="*/ 2147483647 h 19"/>
                <a:gd name="T2" fmla="*/ 2147483647 w 19"/>
                <a:gd name="T3" fmla="*/ 2147483647 h 19"/>
                <a:gd name="T4" fmla="*/ 2147483647 w 19"/>
                <a:gd name="T5" fmla="*/ 2147483647 h 19"/>
                <a:gd name="T6" fmla="*/ 2147483647 w 19"/>
                <a:gd name="T7" fmla="*/ 2147483647 h 19"/>
                <a:gd name="T8" fmla="*/ 2147483647 w 19"/>
                <a:gd name="T9" fmla="*/ 2147483647 h 19"/>
                <a:gd name="T10" fmla="*/ 2147483647 w 19"/>
                <a:gd name="T11" fmla="*/ 2147483647 h 19"/>
                <a:gd name="T12" fmla="*/ 2147483647 w 19"/>
                <a:gd name="T13" fmla="*/ 0 h 19"/>
                <a:gd name="T14" fmla="*/ 2147483647 w 19"/>
                <a:gd name="T15" fmla="*/ 0 h 19"/>
                <a:gd name="T16" fmla="*/ 2147483647 w 19"/>
                <a:gd name="T17" fmla="*/ 0 h 19"/>
                <a:gd name="T18" fmla="*/ 2147483647 w 19"/>
                <a:gd name="T19" fmla="*/ 2147483647 h 19"/>
                <a:gd name="T20" fmla="*/ 2147483647 w 19"/>
                <a:gd name="T21" fmla="*/ 2147483647 h 19"/>
                <a:gd name="T22" fmla="*/ 2147483647 w 19"/>
                <a:gd name="T23" fmla="*/ 2147483647 h 19"/>
                <a:gd name="T24" fmla="*/ 2147483647 w 19"/>
                <a:gd name="T25" fmla="*/ 2147483647 h 19"/>
                <a:gd name="T26" fmla="*/ 0 w 19"/>
                <a:gd name="T27" fmla="*/ 2147483647 h 19"/>
                <a:gd name="T28" fmla="*/ 2147483647 w 19"/>
                <a:gd name="T29" fmla="*/ 2147483647 h 19"/>
                <a:gd name="T30" fmla="*/ 2147483647 w 19"/>
                <a:gd name="T31" fmla="*/ 2147483647 h 19"/>
                <a:gd name="T32" fmla="*/ 2147483647 w 19"/>
                <a:gd name="T33" fmla="*/ 2147483647 h 19"/>
                <a:gd name="T34" fmla="*/ 2147483647 w 19"/>
                <a:gd name="T35" fmla="*/ 2147483647 h 19"/>
                <a:gd name="T36" fmla="*/ 2147483647 w 19"/>
                <a:gd name="T37" fmla="*/ 2147483647 h 19"/>
                <a:gd name="T38" fmla="*/ 2147483647 w 19"/>
                <a:gd name="T39" fmla="*/ 2147483647 h 19"/>
                <a:gd name="T40" fmla="*/ 2147483647 w 19"/>
                <a:gd name="T41" fmla="*/ 2147483647 h 19"/>
                <a:gd name="T42" fmla="*/ 2147483647 w 19"/>
                <a:gd name="T43" fmla="*/ 2147483647 h 19"/>
                <a:gd name="T44" fmla="*/ 2147483647 w 19"/>
                <a:gd name="T45" fmla="*/ 2147483647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" h="19">
                  <a:moveTo>
                    <a:pt x="17" y="1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4"/>
                    <a:pt x="1" y="14"/>
                  </a:cubicBezTo>
                  <a:cubicBezTo>
                    <a:pt x="1" y="14"/>
                    <a:pt x="4" y="16"/>
                    <a:pt x="4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3"/>
                    <a:pt x="17" y="13"/>
                    <a:pt x="17" y="13"/>
                  </a:cubicBezTo>
                  <a:lnTo>
                    <a:pt x="17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5" name="Freeform 73">
              <a:extLst>
                <a:ext uri="{FF2B5EF4-FFF2-40B4-BE49-F238E27FC236}">
                  <a16:creationId xmlns:a16="http://schemas.microsoft.com/office/drawing/2014/main" id="{A5109C40-A7AE-7748-83A1-5DFA94AE8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675" y="4278957"/>
              <a:ext cx="121243" cy="107929"/>
            </a:xfrm>
            <a:custGeom>
              <a:avLst/>
              <a:gdLst>
                <a:gd name="T0" fmla="*/ 2147483647 w 14"/>
                <a:gd name="T1" fmla="*/ 2147483647 h 12"/>
                <a:gd name="T2" fmla="*/ 2147483647 w 14"/>
                <a:gd name="T3" fmla="*/ 2147483647 h 12"/>
                <a:gd name="T4" fmla="*/ 2147483647 w 14"/>
                <a:gd name="T5" fmla="*/ 2147483647 h 12"/>
                <a:gd name="T6" fmla="*/ 2147483647 w 14"/>
                <a:gd name="T7" fmla="*/ 2147483647 h 12"/>
                <a:gd name="T8" fmla="*/ 2147483647 w 14"/>
                <a:gd name="T9" fmla="*/ 2147483647 h 12"/>
                <a:gd name="T10" fmla="*/ 2147483647 w 14"/>
                <a:gd name="T11" fmla="*/ 0 h 12"/>
                <a:gd name="T12" fmla="*/ 2147483647 w 14"/>
                <a:gd name="T13" fmla="*/ 2147483647 h 12"/>
                <a:gd name="T14" fmla="*/ 2147483647 w 14"/>
                <a:gd name="T15" fmla="*/ 2147483647 h 12"/>
                <a:gd name="T16" fmla="*/ 0 w 14"/>
                <a:gd name="T17" fmla="*/ 2147483647 h 12"/>
                <a:gd name="T18" fmla="*/ 2147483647 w 14"/>
                <a:gd name="T19" fmla="*/ 2147483647 h 12"/>
                <a:gd name="T20" fmla="*/ 2147483647 w 14"/>
                <a:gd name="T21" fmla="*/ 2147483647 h 12"/>
                <a:gd name="T22" fmla="*/ 2147483647 w 14"/>
                <a:gd name="T23" fmla="*/ 2147483647 h 12"/>
                <a:gd name="T24" fmla="*/ 2147483647 w 14"/>
                <a:gd name="T25" fmla="*/ 2147483647 h 12"/>
                <a:gd name="T26" fmla="*/ 2147483647 w 14"/>
                <a:gd name="T27" fmla="*/ 2147483647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" h="12">
                  <a:moveTo>
                    <a:pt x="11" y="7"/>
                  </a:moveTo>
                  <a:cubicBezTo>
                    <a:pt x="10" y="7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1" y="7"/>
                    <a:pt x="11" y="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6" name="Freeform 74">
              <a:extLst>
                <a:ext uri="{FF2B5EF4-FFF2-40B4-BE49-F238E27FC236}">
                  <a16:creationId xmlns:a16="http://schemas.microsoft.com/office/drawing/2014/main" id="{B6A8421C-0FD5-1842-A3F2-80098F3DB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579" y="4241740"/>
              <a:ext cx="90479" cy="81877"/>
            </a:xfrm>
            <a:custGeom>
              <a:avLst/>
              <a:gdLst>
                <a:gd name="T0" fmla="*/ 2147483647 w 60"/>
                <a:gd name="T1" fmla="*/ 2147483647 h 54"/>
                <a:gd name="T2" fmla="*/ 2147483647 w 60"/>
                <a:gd name="T3" fmla="*/ 2147483647 h 54"/>
                <a:gd name="T4" fmla="*/ 2147483647 w 60"/>
                <a:gd name="T5" fmla="*/ 2147483647 h 54"/>
                <a:gd name="T6" fmla="*/ 2147483647 w 60"/>
                <a:gd name="T7" fmla="*/ 0 h 54"/>
                <a:gd name="T8" fmla="*/ 2147483647 w 60"/>
                <a:gd name="T9" fmla="*/ 0 h 54"/>
                <a:gd name="T10" fmla="*/ 2147483647 w 60"/>
                <a:gd name="T11" fmla="*/ 2147483647 h 54"/>
                <a:gd name="T12" fmla="*/ 0 w 60"/>
                <a:gd name="T13" fmla="*/ 2147483647 h 54"/>
                <a:gd name="T14" fmla="*/ 2147483647 w 60"/>
                <a:gd name="T15" fmla="*/ 2147483647 h 54"/>
                <a:gd name="T16" fmla="*/ 2147483647 w 60"/>
                <a:gd name="T17" fmla="*/ 2147483647 h 54"/>
                <a:gd name="T18" fmla="*/ 2147483647 w 60"/>
                <a:gd name="T19" fmla="*/ 2147483647 h 54"/>
                <a:gd name="T20" fmla="*/ 2147483647 w 60"/>
                <a:gd name="T21" fmla="*/ 2147483647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4">
                  <a:moveTo>
                    <a:pt x="54" y="36"/>
                  </a:moveTo>
                  <a:lnTo>
                    <a:pt x="60" y="24"/>
                  </a:lnTo>
                  <a:lnTo>
                    <a:pt x="54" y="18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36" y="54"/>
                  </a:lnTo>
                  <a:lnTo>
                    <a:pt x="42" y="42"/>
                  </a:lnTo>
                  <a:lnTo>
                    <a:pt x="54" y="3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7" name="Rectangle 75">
              <a:extLst>
                <a:ext uri="{FF2B5EF4-FFF2-40B4-BE49-F238E27FC236}">
                  <a16:creationId xmlns:a16="http://schemas.microsoft.com/office/drawing/2014/main" id="{41090B5D-66D2-DC4B-B2EB-C64BE80EC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0678" y="3683486"/>
              <a:ext cx="10857" cy="279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/>
            </a:p>
          </p:txBody>
        </p:sp>
        <p:sp>
          <p:nvSpPr>
            <p:cNvPr id="118" name="Freeform 76">
              <a:extLst>
                <a:ext uri="{FF2B5EF4-FFF2-40B4-BE49-F238E27FC236}">
                  <a16:creationId xmlns:a16="http://schemas.microsoft.com/office/drawing/2014/main" id="{2E4E8551-E53B-1B4B-B2A6-ECF7428C2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0678" y="3363420"/>
              <a:ext cx="584497" cy="591749"/>
            </a:xfrm>
            <a:custGeom>
              <a:avLst/>
              <a:gdLst>
                <a:gd name="T0" fmla="*/ 2147483647 w 390"/>
                <a:gd name="T1" fmla="*/ 2147483647 h 390"/>
                <a:gd name="T2" fmla="*/ 2147483647 w 390"/>
                <a:gd name="T3" fmla="*/ 2147483647 h 390"/>
                <a:gd name="T4" fmla="*/ 2147483647 w 390"/>
                <a:gd name="T5" fmla="*/ 2147483647 h 390"/>
                <a:gd name="T6" fmla="*/ 2147483647 w 390"/>
                <a:gd name="T7" fmla="*/ 2147483647 h 390"/>
                <a:gd name="T8" fmla="*/ 2147483647 w 390"/>
                <a:gd name="T9" fmla="*/ 2147483647 h 390"/>
                <a:gd name="T10" fmla="*/ 2147483647 w 390"/>
                <a:gd name="T11" fmla="*/ 2147483647 h 390"/>
                <a:gd name="T12" fmla="*/ 2147483647 w 390"/>
                <a:gd name="T13" fmla="*/ 2147483647 h 390"/>
                <a:gd name="T14" fmla="*/ 2147483647 w 390"/>
                <a:gd name="T15" fmla="*/ 2147483647 h 390"/>
                <a:gd name="T16" fmla="*/ 2147483647 w 390"/>
                <a:gd name="T17" fmla="*/ 2147483647 h 390"/>
                <a:gd name="T18" fmla="*/ 2147483647 w 390"/>
                <a:gd name="T19" fmla="*/ 2147483647 h 390"/>
                <a:gd name="T20" fmla="*/ 2147483647 w 390"/>
                <a:gd name="T21" fmla="*/ 2147483647 h 390"/>
                <a:gd name="T22" fmla="*/ 2147483647 w 390"/>
                <a:gd name="T23" fmla="*/ 2147483647 h 390"/>
                <a:gd name="T24" fmla="*/ 2147483647 w 390"/>
                <a:gd name="T25" fmla="*/ 2147483647 h 390"/>
                <a:gd name="T26" fmla="*/ 2147483647 w 390"/>
                <a:gd name="T27" fmla="*/ 2147483647 h 390"/>
                <a:gd name="T28" fmla="*/ 2147483647 w 390"/>
                <a:gd name="T29" fmla="*/ 2147483647 h 390"/>
                <a:gd name="T30" fmla="*/ 2147483647 w 390"/>
                <a:gd name="T31" fmla="*/ 2147483647 h 390"/>
                <a:gd name="T32" fmla="*/ 2147483647 w 390"/>
                <a:gd name="T33" fmla="*/ 2147483647 h 390"/>
                <a:gd name="T34" fmla="*/ 2147483647 w 390"/>
                <a:gd name="T35" fmla="*/ 2147483647 h 390"/>
                <a:gd name="T36" fmla="*/ 2147483647 w 390"/>
                <a:gd name="T37" fmla="*/ 2147483647 h 390"/>
                <a:gd name="T38" fmla="*/ 2147483647 w 390"/>
                <a:gd name="T39" fmla="*/ 2147483647 h 390"/>
                <a:gd name="T40" fmla="*/ 2147483647 w 390"/>
                <a:gd name="T41" fmla="*/ 2147483647 h 390"/>
                <a:gd name="T42" fmla="*/ 2147483647 w 390"/>
                <a:gd name="T43" fmla="*/ 2147483647 h 390"/>
                <a:gd name="T44" fmla="*/ 2147483647 w 390"/>
                <a:gd name="T45" fmla="*/ 2147483647 h 390"/>
                <a:gd name="T46" fmla="*/ 2147483647 w 390"/>
                <a:gd name="T47" fmla="*/ 2147483647 h 390"/>
                <a:gd name="T48" fmla="*/ 2147483647 w 390"/>
                <a:gd name="T49" fmla="*/ 0 h 390"/>
                <a:gd name="T50" fmla="*/ 2147483647 w 390"/>
                <a:gd name="T51" fmla="*/ 2147483647 h 390"/>
                <a:gd name="T52" fmla="*/ 2147483647 w 390"/>
                <a:gd name="T53" fmla="*/ 2147483647 h 390"/>
                <a:gd name="T54" fmla="*/ 2147483647 w 390"/>
                <a:gd name="T55" fmla="*/ 2147483647 h 390"/>
                <a:gd name="T56" fmla="*/ 2147483647 w 390"/>
                <a:gd name="T57" fmla="*/ 2147483647 h 390"/>
                <a:gd name="T58" fmla="*/ 2147483647 w 390"/>
                <a:gd name="T59" fmla="*/ 2147483647 h 390"/>
                <a:gd name="T60" fmla="*/ 2147483647 w 390"/>
                <a:gd name="T61" fmla="*/ 2147483647 h 390"/>
                <a:gd name="T62" fmla="*/ 2147483647 w 390"/>
                <a:gd name="T63" fmla="*/ 2147483647 h 390"/>
                <a:gd name="T64" fmla="*/ 2147483647 w 390"/>
                <a:gd name="T65" fmla="*/ 2147483647 h 390"/>
                <a:gd name="T66" fmla="*/ 2147483647 w 390"/>
                <a:gd name="T67" fmla="*/ 2147483647 h 390"/>
                <a:gd name="T68" fmla="*/ 2147483647 w 390"/>
                <a:gd name="T69" fmla="*/ 2147483647 h 390"/>
                <a:gd name="T70" fmla="*/ 2147483647 w 390"/>
                <a:gd name="T71" fmla="*/ 2147483647 h 390"/>
                <a:gd name="T72" fmla="*/ 2147483647 w 390"/>
                <a:gd name="T73" fmla="*/ 2147483647 h 390"/>
                <a:gd name="T74" fmla="*/ 2147483647 w 390"/>
                <a:gd name="T75" fmla="*/ 2147483647 h 390"/>
                <a:gd name="T76" fmla="*/ 2147483647 w 390"/>
                <a:gd name="T77" fmla="*/ 2147483647 h 390"/>
                <a:gd name="T78" fmla="*/ 0 w 390"/>
                <a:gd name="T79" fmla="*/ 2147483647 h 390"/>
                <a:gd name="T80" fmla="*/ 2147483647 w 390"/>
                <a:gd name="T81" fmla="*/ 2147483647 h 390"/>
                <a:gd name="T82" fmla="*/ 2147483647 w 390"/>
                <a:gd name="T83" fmla="*/ 2147483647 h 390"/>
                <a:gd name="T84" fmla="*/ 2147483647 w 390"/>
                <a:gd name="T85" fmla="*/ 2147483647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9" name="Freeform 77">
              <a:extLst>
                <a:ext uri="{FF2B5EF4-FFF2-40B4-BE49-F238E27FC236}">
                  <a16:creationId xmlns:a16="http://schemas.microsoft.com/office/drawing/2014/main" id="{C5DE75F2-4F9F-7145-934A-8D20371F8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0678" y="3363420"/>
              <a:ext cx="584497" cy="591749"/>
            </a:xfrm>
            <a:custGeom>
              <a:avLst/>
              <a:gdLst>
                <a:gd name="T0" fmla="*/ 2147483647 w 390"/>
                <a:gd name="T1" fmla="*/ 2147483647 h 390"/>
                <a:gd name="T2" fmla="*/ 2147483647 w 390"/>
                <a:gd name="T3" fmla="*/ 2147483647 h 390"/>
                <a:gd name="T4" fmla="*/ 2147483647 w 390"/>
                <a:gd name="T5" fmla="*/ 2147483647 h 390"/>
                <a:gd name="T6" fmla="*/ 2147483647 w 390"/>
                <a:gd name="T7" fmla="*/ 2147483647 h 390"/>
                <a:gd name="T8" fmla="*/ 2147483647 w 390"/>
                <a:gd name="T9" fmla="*/ 2147483647 h 390"/>
                <a:gd name="T10" fmla="*/ 2147483647 w 390"/>
                <a:gd name="T11" fmla="*/ 2147483647 h 390"/>
                <a:gd name="T12" fmla="*/ 2147483647 w 390"/>
                <a:gd name="T13" fmla="*/ 2147483647 h 390"/>
                <a:gd name="T14" fmla="*/ 2147483647 w 390"/>
                <a:gd name="T15" fmla="*/ 2147483647 h 390"/>
                <a:gd name="T16" fmla="*/ 2147483647 w 390"/>
                <a:gd name="T17" fmla="*/ 2147483647 h 390"/>
                <a:gd name="T18" fmla="*/ 2147483647 w 390"/>
                <a:gd name="T19" fmla="*/ 2147483647 h 390"/>
                <a:gd name="T20" fmla="*/ 2147483647 w 390"/>
                <a:gd name="T21" fmla="*/ 2147483647 h 390"/>
                <a:gd name="T22" fmla="*/ 2147483647 w 390"/>
                <a:gd name="T23" fmla="*/ 2147483647 h 390"/>
                <a:gd name="T24" fmla="*/ 2147483647 w 390"/>
                <a:gd name="T25" fmla="*/ 2147483647 h 390"/>
                <a:gd name="T26" fmla="*/ 2147483647 w 390"/>
                <a:gd name="T27" fmla="*/ 2147483647 h 390"/>
                <a:gd name="T28" fmla="*/ 2147483647 w 390"/>
                <a:gd name="T29" fmla="*/ 2147483647 h 390"/>
                <a:gd name="T30" fmla="*/ 2147483647 w 390"/>
                <a:gd name="T31" fmla="*/ 2147483647 h 390"/>
                <a:gd name="T32" fmla="*/ 2147483647 w 390"/>
                <a:gd name="T33" fmla="*/ 2147483647 h 390"/>
                <a:gd name="T34" fmla="*/ 2147483647 w 390"/>
                <a:gd name="T35" fmla="*/ 2147483647 h 390"/>
                <a:gd name="T36" fmla="*/ 2147483647 w 390"/>
                <a:gd name="T37" fmla="*/ 2147483647 h 390"/>
                <a:gd name="T38" fmla="*/ 2147483647 w 390"/>
                <a:gd name="T39" fmla="*/ 2147483647 h 390"/>
                <a:gd name="T40" fmla="*/ 2147483647 w 390"/>
                <a:gd name="T41" fmla="*/ 2147483647 h 390"/>
                <a:gd name="T42" fmla="*/ 2147483647 w 390"/>
                <a:gd name="T43" fmla="*/ 2147483647 h 390"/>
                <a:gd name="T44" fmla="*/ 2147483647 w 390"/>
                <a:gd name="T45" fmla="*/ 2147483647 h 390"/>
                <a:gd name="T46" fmla="*/ 2147483647 w 390"/>
                <a:gd name="T47" fmla="*/ 2147483647 h 390"/>
                <a:gd name="T48" fmla="*/ 2147483647 w 390"/>
                <a:gd name="T49" fmla="*/ 0 h 390"/>
                <a:gd name="T50" fmla="*/ 2147483647 w 390"/>
                <a:gd name="T51" fmla="*/ 2147483647 h 390"/>
                <a:gd name="T52" fmla="*/ 2147483647 w 390"/>
                <a:gd name="T53" fmla="*/ 2147483647 h 390"/>
                <a:gd name="T54" fmla="*/ 2147483647 w 390"/>
                <a:gd name="T55" fmla="*/ 2147483647 h 390"/>
                <a:gd name="T56" fmla="*/ 2147483647 w 390"/>
                <a:gd name="T57" fmla="*/ 2147483647 h 390"/>
                <a:gd name="T58" fmla="*/ 2147483647 w 390"/>
                <a:gd name="T59" fmla="*/ 2147483647 h 390"/>
                <a:gd name="T60" fmla="*/ 2147483647 w 390"/>
                <a:gd name="T61" fmla="*/ 2147483647 h 390"/>
                <a:gd name="T62" fmla="*/ 2147483647 w 390"/>
                <a:gd name="T63" fmla="*/ 2147483647 h 390"/>
                <a:gd name="T64" fmla="*/ 2147483647 w 390"/>
                <a:gd name="T65" fmla="*/ 2147483647 h 390"/>
                <a:gd name="T66" fmla="*/ 2147483647 w 390"/>
                <a:gd name="T67" fmla="*/ 2147483647 h 390"/>
                <a:gd name="T68" fmla="*/ 2147483647 w 390"/>
                <a:gd name="T69" fmla="*/ 2147483647 h 390"/>
                <a:gd name="T70" fmla="*/ 2147483647 w 390"/>
                <a:gd name="T71" fmla="*/ 2147483647 h 390"/>
                <a:gd name="T72" fmla="*/ 2147483647 w 390"/>
                <a:gd name="T73" fmla="*/ 2147483647 h 390"/>
                <a:gd name="T74" fmla="*/ 2147483647 w 390"/>
                <a:gd name="T75" fmla="*/ 2147483647 h 390"/>
                <a:gd name="T76" fmla="*/ 2147483647 w 390"/>
                <a:gd name="T77" fmla="*/ 2147483647 h 390"/>
                <a:gd name="T78" fmla="*/ 0 w 390"/>
                <a:gd name="T79" fmla="*/ 2147483647 h 390"/>
                <a:gd name="T80" fmla="*/ 2147483647 w 390"/>
                <a:gd name="T81" fmla="*/ 2147483647 h 390"/>
                <a:gd name="T82" fmla="*/ 2147483647 w 390"/>
                <a:gd name="T83" fmla="*/ 2147483647 h 390"/>
                <a:gd name="T84" fmla="*/ 2147483647 w 390"/>
                <a:gd name="T85" fmla="*/ 2147483647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0" name="Freeform 78">
              <a:extLst>
                <a:ext uri="{FF2B5EF4-FFF2-40B4-BE49-F238E27FC236}">
                  <a16:creationId xmlns:a16="http://schemas.microsoft.com/office/drawing/2014/main" id="{D966665D-7448-1E49-8055-7248DC207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5500" y="3352255"/>
              <a:ext cx="28954" cy="20470"/>
            </a:xfrm>
            <a:custGeom>
              <a:avLst/>
              <a:gdLst>
                <a:gd name="T0" fmla="*/ 0 w 18"/>
                <a:gd name="T1" fmla="*/ 0 h 12"/>
                <a:gd name="T2" fmla="*/ 2147483647 w 18"/>
                <a:gd name="T3" fmla="*/ 2147483647 h 12"/>
                <a:gd name="T4" fmla="*/ 2147483647 w 18"/>
                <a:gd name="T5" fmla="*/ 2147483647 h 12"/>
                <a:gd name="T6" fmla="*/ 2147483647 w 18"/>
                <a:gd name="T7" fmla="*/ 0 h 12"/>
                <a:gd name="T8" fmla="*/ 0 w 1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18" y="12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1" name="Freeform 79">
              <a:extLst>
                <a:ext uri="{FF2B5EF4-FFF2-40B4-BE49-F238E27FC236}">
                  <a16:creationId xmlns:a16="http://schemas.microsoft.com/office/drawing/2014/main" id="{50255BA9-5F1A-C543-ADF0-972E851D8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3880" y="3307594"/>
              <a:ext cx="16286" cy="27913"/>
            </a:xfrm>
            <a:custGeom>
              <a:avLst/>
              <a:gdLst>
                <a:gd name="T0" fmla="*/ 0 w 12"/>
                <a:gd name="T1" fmla="*/ 0 h 18"/>
                <a:gd name="T2" fmla="*/ 2147483647 w 12"/>
                <a:gd name="T3" fmla="*/ 2147483647 h 18"/>
                <a:gd name="T4" fmla="*/ 2147483647 w 12"/>
                <a:gd name="T5" fmla="*/ 2147483647 h 18"/>
                <a:gd name="T6" fmla="*/ 0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8">
                  <a:moveTo>
                    <a:pt x="0" y="0"/>
                  </a:moveTo>
                  <a:lnTo>
                    <a:pt x="12" y="18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2" name="Freeform 80">
              <a:extLst>
                <a:ext uri="{FF2B5EF4-FFF2-40B4-BE49-F238E27FC236}">
                  <a16:creationId xmlns:a16="http://schemas.microsoft.com/office/drawing/2014/main" id="{31497AFB-B27B-C042-BA3F-1865EF2F1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3089" y="1651441"/>
              <a:ext cx="304011" cy="686654"/>
            </a:xfrm>
            <a:custGeom>
              <a:avLst/>
              <a:gdLst>
                <a:gd name="T0" fmla="*/ 2147483647 w 34"/>
                <a:gd name="T1" fmla="*/ 2147483647 h 75"/>
                <a:gd name="T2" fmla="*/ 2147483647 w 34"/>
                <a:gd name="T3" fmla="*/ 2147483647 h 75"/>
                <a:gd name="T4" fmla="*/ 2147483647 w 34"/>
                <a:gd name="T5" fmla="*/ 2147483647 h 75"/>
                <a:gd name="T6" fmla="*/ 2147483647 w 34"/>
                <a:gd name="T7" fmla="*/ 2147483647 h 75"/>
                <a:gd name="T8" fmla="*/ 2147483647 w 34"/>
                <a:gd name="T9" fmla="*/ 2147483647 h 75"/>
                <a:gd name="T10" fmla="*/ 2147483647 w 34"/>
                <a:gd name="T11" fmla="*/ 2147483647 h 75"/>
                <a:gd name="T12" fmla="*/ 2147483647 w 34"/>
                <a:gd name="T13" fmla="*/ 2147483647 h 75"/>
                <a:gd name="T14" fmla="*/ 2147483647 w 34"/>
                <a:gd name="T15" fmla="*/ 2147483647 h 75"/>
                <a:gd name="T16" fmla="*/ 2147483647 w 34"/>
                <a:gd name="T17" fmla="*/ 2147483647 h 75"/>
                <a:gd name="T18" fmla="*/ 2147483647 w 34"/>
                <a:gd name="T19" fmla="*/ 2147483647 h 75"/>
                <a:gd name="T20" fmla="*/ 2147483647 w 34"/>
                <a:gd name="T21" fmla="*/ 2147483647 h 75"/>
                <a:gd name="T22" fmla="*/ 2147483647 w 34"/>
                <a:gd name="T23" fmla="*/ 2147483647 h 75"/>
                <a:gd name="T24" fmla="*/ 2147483647 w 34"/>
                <a:gd name="T25" fmla="*/ 2147483647 h 75"/>
                <a:gd name="T26" fmla="*/ 2147483647 w 34"/>
                <a:gd name="T27" fmla="*/ 2147483647 h 75"/>
                <a:gd name="T28" fmla="*/ 2147483647 w 34"/>
                <a:gd name="T29" fmla="*/ 2147483647 h 75"/>
                <a:gd name="T30" fmla="*/ 2147483647 w 34"/>
                <a:gd name="T31" fmla="*/ 2147483647 h 75"/>
                <a:gd name="T32" fmla="*/ 2147483647 w 34"/>
                <a:gd name="T33" fmla="*/ 2147483647 h 75"/>
                <a:gd name="T34" fmla="*/ 2147483647 w 34"/>
                <a:gd name="T35" fmla="*/ 2147483647 h 75"/>
                <a:gd name="T36" fmla="*/ 2147483647 w 34"/>
                <a:gd name="T37" fmla="*/ 2147483647 h 75"/>
                <a:gd name="T38" fmla="*/ 2147483647 w 34"/>
                <a:gd name="T39" fmla="*/ 2147483647 h 75"/>
                <a:gd name="T40" fmla="*/ 2147483647 w 34"/>
                <a:gd name="T41" fmla="*/ 2147483647 h 75"/>
                <a:gd name="T42" fmla="*/ 2147483647 w 34"/>
                <a:gd name="T43" fmla="*/ 0 h 75"/>
                <a:gd name="T44" fmla="*/ 2147483647 w 34"/>
                <a:gd name="T45" fmla="*/ 2147483647 h 75"/>
                <a:gd name="T46" fmla="*/ 2147483647 w 34"/>
                <a:gd name="T47" fmla="*/ 2147483647 h 75"/>
                <a:gd name="T48" fmla="*/ 2147483647 w 34"/>
                <a:gd name="T49" fmla="*/ 2147483647 h 75"/>
                <a:gd name="T50" fmla="*/ 2147483647 w 34"/>
                <a:gd name="T51" fmla="*/ 2147483647 h 75"/>
                <a:gd name="T52" fmla="*/ 2147483647 w 34"/>
                <a:gd name="T53" fmla="*/ 2147483647 h 75"/>
                <a:gd name="T54" fmla="*/ 2147483647 w 34"/>
                <a:gd name="T55" fmla="*/ 2147483647 h 75"/>
                <a:gd name="T56" fmla="*/ 2147483647 w 34"/>
                <a:gd name="T57" fmla="*/ 2147483647 h 75"/>
                <a:gd name="T58" fmla="*/ 2147483647 w 34"/>
                <a:gd name="T59" fmla="*/ 2147483647 h 75"/>
                <a:gd name="T60" fmla="*/ 2147483647 w 34"/>
                <a:gd name="T61" fmla="*/ 2147483647 h 75"/>
                <a:gd name="T62" fmla="*/ 2147483647 w 34"/>
                <a:gd name="T63" fmla="*/ 2147483647 h 75"/>
                <a:gd name="T64" fmla="*/ 0 w 34"/>
                <a:gd name="T65" fmla="*/ 2147483647 h 75"/>
                <a:gd name="T66" fmla="*/ 2147483647 w 34"/>
                <a:gd name="T67" fmla="*/ 2147483647 h 75"/>
                <a:gd name="T68" fmla="*/ 2147483647 w 34"/>
                <a:gd name="T69" fmla="*/ 2147483647 h 75"/>
                <a:gd name="T70" fmla="*/ 2147483647 w 34"/>
                <a:gd name="T71" fmla="*/ 2147483647 h 75"/>
                <a:gd name="T72" fmla="*/ 2147483647 w 34"/>
                <a:gd name="T73" fmla="*/ 2147483647 h 75"/>
                <a:gd name="T74" fmla="*/ 2147483647 w 34"/>
                <a:gd name="T75" fmla="*/ 2147483647 h 75"/>
                <a:gd name="T76" fmla="*/ 2147483647 w 34"/>
                <a:gd name="T77" fmla="*/ 2147483647 h 75"/>
                <a:gd name="T78" fmla="*/ 2147483647 w 34"/>
                <a:gd name="T79" fmla="*/ 2147483647 h 75"/>
                <a:gd name="T80" fmla="*/ 2147483647 w 34"/>
                <a:gd name="T81" fmla="*/ 2147483647 h 75"/>
                <a:gd name="T82" fmla="*/ 2147483647 w 34"/>
                <a:gd name="T83" fmla="*/ 2147483647 h 75"/>
                <a:gd name="T84" fmla="*/ 2147483647 w 34"/>
                <a:gd name="T85" fmla="*/ 2147483647 h 75"/>
                <a:gd name="T86" fmla="*/ 2147483647 w 34"/>
                <a:gd name="T87" fmla="*/ 2147483647 h 75"/>
                <a:gd name="T88" fmla="*/ 2147483647 w 34"/>
                <a:gd name="T89" fmla="*/ 2147483647 h 75"/>
                <a:gd name="T90" fmla="*/ 2147483647 w 34"/>
                <a:gd name="T91" fmla="*/ 2147483647 h 75"/>
                <a:gd name="T92" fmla="*/ 2147483647 w 34"/>
                <a:gd name="T93" fmla="*/ 2147483647 h 75"/>
                <a:gd name="T94" fmla="*/ 2147483647 w 34"/>
                <a:gd name="T95" fmla="*/ 2147483647 h 75"/>
                <a:gd name="T96" fmla="*/ 2147483647 w 34"/>
                <a:gd name="T97" fmla="*/ 2147483647 h 75"/>
                <a:gd name="T98" fmla="*/ 2147483647 w 34"/>
                <a:gd name="T99" fmla="*/ 2147483647 h 75"/>
                <a:gd name="T100" fmla="*/ 2147483647 w 34"/>
                <a:gd name="T101" fmla="*/ 2147483647 h 75"/>
                <a:gd name="T102" fmla="*/ 2147483647 w 34"/>
                <a:gd name="T103" fmla="*/ 2147483647 h 75"/>
                <a:gd name="T104" fmla="*/ 2147483647 w 34"/>
                <a:gd name="T105" fmla="*/ 2147483647 h 75"/>
                <a:gd name="T106" fmla="*/ 2147483647 w 34"/>
                <a:gd name="T107" fmla="*/ 2147483647 h 75"/>
                <a:gd name="T108" fmla="*/ 2147483647 w 34"/>
                <a:gd name="T109" fmla="*/ 2147483647 h 75"/>
                <a:gd name="T110" fmla="*/ 2147483647 w 34"/>
                <a:gd name="T111" fmla="*/ 2147483647 h 75"/>
                <a:gd name="T112" fmla="*/ 2147483647 w 34"/>
                <a:gd name="T113" fmla="*/ 2147483647 h 75"/>
                <a:gd name="T114" fmla="*/ 2147483647 w 34"/>
                <a:gd name="T115" fmla="*/ 2147483647 h 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4" h="75">
                  <a:moveTo>
                    <a:pt x="34" y="55"/>
                  </a:moveTo>
                  <a:cubicBezTo>
                    <a:pt x="32" y="54"/>
                    <a:pt x="32" y="54"/>
                    <a:pt x="32" y="5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6"/>
                    <a:pt x="30" y="45"/>
                  </a:cubicBezTo>
                  <a:cubicBezTo>
                    <a:pt x="29" y="45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34" y="58"/>
                    <a:pt x="34" y="58"/>
                    <a:pt x="34" y="58"/>
                  </a:cubicBezTo>
                  <a:lnTo>
                    <a:pt x="34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3" name="Freeform 81">
              <a:extLst>
                <a:ext uri="{FF2B5EF4-FFF2-40B4-BE49-F238E27FC236}">
                  <a16:creationId xmlns:a16="http://schemas.microsoft.com/office/drawing/2014/main" id="{079822AC-6D8C-C944-AC9B-67ABBFA46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6149" y="2740037"/>
              <a:ext cx="18096" cy="9303"/>
            </a:xfrm>
            <a:custGeom>
              <a:avLst/>
              <a:gdLst>
                <a:gd name="T0" fmla="*/ 2147483647 w 12"/>
                <a:gd name="T1" fmla="*/ 2147483647 h 6"/>
                <a:gd name="T2" fmla="*/ 0 w 12"/>
                <a:gd name="T3" fmla="*/ 0 h 6"/>
                <a:gd name="T4" fmla="*/ 0 w 12"/>
                <a:gd name="T5" fmla="*/ 2147483647 h 6"/>
                <a:gd name="T6" fmla="*/ 2147483647 w 12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4" name="Freeform 82">
              <a:extLst>
                <a:ext uri="{FF2B5EF4-FFF2-40B4-BE49-F238E27FC236}">
                  <a16:creationId xmlns:a16="http://schemas.microsoft.com/office/drawing/2014/main" id="{6136B3EF-D87A-0746-BA8A-AE881B545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0334" y="881050"/>
              <a:ext cx="4323108" cy="2380024"/>
            </a:xfrm>
            <a:custGeom>
              <a:avLst/>
              <a:gdLst>
                <a:gd name="T0" fmla="*/ 2147483647 w 483"/>
                <a:gd name="T1" fmla="*/ 2147483647 h 260"/>
                <a:gd name="T2" fmla="*/ 2147483647 w 483"/>
                <a:gd name="T3" fmla="*/ 2147483647 h 260"/>
                <a:gd name="T4" fmla="*/ 2147483647 w 483"/>
                <a:gd name="T5" fmla="*/ 2147483647 h 260"/>
                <a:gd name="T6" fmla="*/ 2147483647 w 483"/>
                <a:gd name="T7" fmla="*/ 2147483647 h 260"/>
                <a:gd name="T8" fmla="*/ 2147483647 w 483"/>
                <a:gd name="T9" fmla="*/ 2147483647 h 260"/>
                <a:gd name="T10" fmla="*/ 2147483647 w 483"/>
                <a:gd name="T11" fmla="*/ 2147483647 h 260"/>
                <a:gd name="T12" fmla="*/ 2147483647 w 483"/>
                <a:gd name="T13" fmla="*/ 2147483647 h 260"/>
                <a:gd name="T14" fmla="*/ 2147483647 w 483"/>
                <a:gd name="T15" fmla="*/ 2147483647 h 260"/>
                <a:gd name="T16" fmla="*/ 2147483647 w 483"/>
                <a:gd name="T17" fmla="*/ 2147483647 h 260"/>
                <a:gd name="T18" fmla="*/ 2147483647 w 483"/>
                <a:gd name="T19" fmla="*/ 2147483647 h 260"/>
                <a:gd name="T20" fmla="*/ 2147483647 w 483"/>
                <a:gd name="T21" fmla="*/ 2147483647 h 260"/>
                <a:gd name="T22" fmla="*/ 2147483647 w 483"/>
                <a:gd name="T23" fmla="*/ 2147483647 h 260"/>
                <a:gd name="T24" fmla="*/ 2147483647 w 483"/>
                <a:gd name="T25" fmla="*/ 2147483647 h 260"/>
                <a:gd name="T26" fmla="*/ 2147483647 w 483"/>
                <a:gd name="T27" fmla="*/ 2147483647 h 260"/>
                <a:gd name="T28" fmla="*/ 2147483647 w 483"/>
                <a:gd name="T29" fmla="*/ 2147483647 h 260"/>
                <a:gd name="T30" fmla="*/ 2147483647 w 483"/>
                <a:gd name="T31" fmla="*/ 2147483647 h 260"/>
                <a:gd name="T32" fmla="*/ 2147483647 w 483"/>
                <a:gd name="T33" fmla="*/ 2147483647 h 260"/>
                <a:gd name="T34" fmla="*/ 2147483647 w 483"/>
                <a:gd name="T35" fmla="*/ 2147483647 h 260"/>
                <a:gd name="T36" fmla="*/ 2147483647 w 483"/>
                <a:gd name="T37" fmla="*/ 2147483647 h 260"/>
                <a:gd name="T38" fmla="*/ 2147483647 w 483"/>
                <a:gd name="T39" fmla="*/ 2147483647 h 260"/>
                <a:gd name="T40" fmla="*/ 2147483647 w 483"/>
                <a:gd name="T41" fmla="*/ 2147483647 h 260"/>
                <a:gd name="T42" fmla="*/ 2147483647 w 483"/>
                <a:gd name="T43" fmla="*/ 2147483647 h 260"/>
                <a:gd name="T44" fmla="*/ 2147483647 w 483"/>
                <a:gd name="T45" fmla="*/ 2147483647 h 260"/>
                <a:gd name="T46" fmla="*/ 2147483647 w 483"/>
                <a:gd name="T47" fmla="*/ 2147483647 h 260"/>
                <a:gd name="T48" fmla="*/ 2147483647 w 483"/>
                <a:gd name="T49" fmla="*/ 2147483647 h 260"/>
                <a:gd name="T50" fmla="*/ 2147483647 w 483"/>
                <a:gd name="T51" fmla="*/ 2147483647 h 260"/>
                <a:gd name="T52" fmla="*/ 2147483647 w 483"/>
                <a:gd name="T53" fmla="*/ 2147483647 h 260"/>
                <a:gd name="T54" fmla="*/ 2147483647 w 483"/>
                <a:gd name="T55" fmla="*/ 2147483647 h 260"/>
                <a:gd name="T56" fmla="*/ 2147483647 w 483"/>
                <a:gd name="T57" fmla="*/ 2147483647 h 260"/>
                <a:gd name="T58" fmla="*/ 2147483647 w 483"/>
                <a:gd name="T59" fmla="*/ 2147483647 h 260"/>
                <a:gd name="T60" fmla="*/ 2147483647 w 483"/>
                <a:gd name="T61" fmla="*/ 2147483647 h 260"/>
                <a:gd name="T62" fmla="*/ 2147483647 w 483"/>
                <a:gd name="T63" fmla="*/ 2147483647 h 260"/>
                <a:gd name="T64" fmla="*/ 2147483647 w 483"/>
                <a:gd name="T65" fmla="*/ 2147483647 h 260"/>
                <a:gd name="T66" fmla="*/ 2147483647 w 483"/>
                <a:gd name="T67" fmla="*/ 2147483647 h 260"/>
                <a:gd name="T68" fmla="*/ 2147483647 w 483"/>
                <a:gd name="T69" fmla="*/ 2147483647 h 260"/>
                <a:gd name="T70" fmla="*/ 2147483647 w 483"/>
                <a:gd name="T71" fmla="*/ 2147483647 h 260"/>
                <a:gd name="T72" fmla="*/ 2147483647 w 483"/>
                <a:gd name="T73" fmla="*/ 2147483647 h 260"/>
                <a:gd name="T74" fmla="*/ 2147483647 w 483"/>
                <a:gd name="T75" fmla="*/ 2147483647 h 260"/>
                <a:gd name="T76" fmla="*/ 2147483647 w 483"/>
                <a:gd name="T77" fmla="*/ 2147483647 h 260"/>
                <a:gd name="T78" fmla="*/ 2147483647 w 483"/>
                <a:gd name="T79" fmla="*/ 2147483647 h 260"/>
                <a:gd name="T80" fmla="*/ 2147483647 w 483"/>
                <a:gd name="T81" fmla="*/ 2147483647 h 260"/>
                <a:gd name="T82" fmla="*/ 2147483647 w 483"/>
                <a:gd name="T83" fmla="*/ 2147483647 h 260"/>
                <a:gd name="T84" fmla="*/ 2147483647 w 483"/>
                <a:gd name="T85" fmla="*/ 2147483647 h 260"/>
                <a:gd name="T86" fmla="*/ 2147483647 w 483"/>
                <a:gd name="T87" fmla="*/ 2147483647 h 260"/>
                <a:gd name="T88" fmla="*/ 2147483647 w 483"/>
                <a:gd name="T89" fmla="*/ 2147483647 h 260"/>
                <a:gd name="T90" fmla="*/ 2147483647 w 483"/>
                <a:gd name="T91" fmla="*/ 2147483647 h 260"/>
                <a:gd name="T92" fmla="*/ 2147483647 w 483"/>
                <a:gd name="T93" fmla="*/ 2147483647 h 260"/>
                <a:gd name="T94" fmla="*/ 2147483647 w 483"/>
                <a:gd name="T95" fmla="*/ 2147483647 h 260"/>
                <a:gd name="T96" fmla="*/ 2147483647 w 483"/>
                <a:gd name="T97" fmla="*/ 2147483647 h 260"/>
                <a:gd name="T98" fmla="*/ 2147483647 w 483"/>
                <a:gd name="T99" fmla="*/ 2147483647 h 260"/>
                <a:gd name="T100" fmla="*/ 2147483647 w 483"/>
                <a:gd name="T101" fmla="*/ 2147483647 h 260"/>
                <a:gd name="T102" fmla="*/ 2147483647 w 483"/>
                <a:gd name="T103" fmla="*/ 2147483647 h 260"/>
                <a:gd name="T104" fmla="*/ 2147483647 w 483"/>
                <a:gd name="T105" fmla="*/ 2147483647 h 260"/>
                <a:gd name="T106" fmla="*/ 2147483647 w 483"/>
                <a:gd name="T107" fmla="*/ 2147483647 h 260"/>
                <a:gd name="T108" fmla="*/ 2147483647 w 483"/>
                <a:gd name="T109" fmla="*/ 2147483647 h 260"/>
                <a:gd name="T110" fmla="*/ 2147483647 w 483"/>
                <a:gd name="T111" fmla="*/ 2147483647 h 260"/>
                <a:gd name="T112" fmla="*/ 2147483647 w 483"/>
                <a:gd name="T113" fmla="*/ 2147483647 h 260"/>
                <a:gd name="T114" fmla="*/ 2147483647 w 483"/>
                <a:gd name="T115" fmla="*/ 2147483647 h 260"/>
                <a:gd name="T116" fmla="*/ 2147483647 w 483"/>
                <a:gd name="T117" fmla="*/ 2147483647 h 260"/>
                <a:gd name="T118" fmla="*/ 2147483647 w 483"/>
                <a:gd name="T119" fmla="*/ 2147483647 h 260"/>
                <a:gd name="T120" fmla="*/ 2147483647 w 483"/>
                <a:gd name="T121" fmla="*/ 2147483647 h 260"/>
                <a:gd name="T122" fmla="*/ 2147483647 w 483"/>
                <a:gd name="T123" fmla="*/ 2147483647 h 2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83" h="260">
                  <a:moveTo>
                    <a:pt x="482" y="127"/>
                  </a:moveTo>
                  <a:cubicBezTo>
                    <a:pt x="483" y="96"/>
                    <a:pt x="483" y="96"/>
                    <a:pt x="483" y="96"/>
                  </a:cubicBezTo>
                  <a:cubicBezTo>
                    <a:pt x="480" y="95"/>
                    <a:pt x="480" y="95"/>
                    <a:pt x="480" y="95"/>
                  </a:cubicBezTo>
                  <a:cubicBezTo>
                    <a:pt x="478" y="94"/>
                    <a:pt x="478" y="94"/>
                    <a:pt x="478" y="94"/>
                  </a:cubicBezTo>
                  <a:cubicBezTo>
                    <a:pt x="478" y="94"/>
                    <a:pt x="474" y="90"/>
                    <a:pt x="474" y="90"/>
                  </a:cubicBezTo>
                  <a:cubicBezTo>
                    <a:pt x="473" y="89"/>
                    <a:pt x="470" y="89"/>
                    <a:pt x="470" y="89"/>
                  </a:cubicBezTo>
                  <a:cubicBezTo>
                    <a:pt x="463" y="88"/>
                    <a:pt x="463" y="88"/>
                    <a:pt x="463" y="88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5" y="95"/>
                    <a:pt x="455" y="95"/>
                    <a:pt x="455" y="95"/>
                  </a:cubicBezTo>
                  <a:cubicBezTo>
                    <a:pt x="455" y="95"/>
                    <a:pt x="451" y="97"/>
                    <a:pt x="451" y="97"/>
                  </a:cubicBezTo>
                  <a:cubicBezTo>
                    <a:pt x="450" y="97"/>
                    <a:pt x="448" y="94"/>
                    <a:pt x="448" y="94"/>
                  </a:cubicBezTo>
                  <a:cubicBezTo>
                    <a:pt x="445" y="91"/>
                    <a:pt x="445" y="91"/>
                    <a:pt x="445" y="91"/>
                  </a:cubicBezTo>
                  <a:cubicBezTo>
                    <a:pt x="445" y="89"/>
                    <a:pt x="445" y="89"/>
                    <a:pt x="445" y="89"/>
                  </a:cubicBezTo>
                  <a:cubicBezTo>
                    <a:pt x="440" y="89"/>
                    <a:pt x="440" y="89"/>
                    <a:pt x="440" y="89"/>
                  </a:cubicBezTo>
                  <a:cubicBezTo>
                    <a:pt x="437" y="90"/>
                    <a:pt x="437" y="90"/>
                    <a:pt x="437" y="90"/>
                  </a:cubicBezTo>
                  <a:cubicBezTo>
                    <a:pt x="431" y="89"/>
                    <a:pt x="431" y="89"/>
                    <a:pt x="431" y="89"/>
                  </a:cubicBezTo>
                  <a:cubicBezTo>
                    <a:pt x="426" y="89"/>
                    <a:pt x="426" y="89"/>
                    <a:pt x="426" y="89"/>
                  </a:cubicBezTo>
                  <a:cubicBezTo>
                    <a:pt x="423" y="90"/>
                    <a:pt x="423" y="90"/>
                    <a:pt x="423" y="90"/>
                  </a:cubicBezTo>
                  <a:cubicBezTo>
                    <a:pt x="419" y="87"/>
                    <a:pt x="419" y="87"/>
                    <a:pt x="419" y="87"/>
                  </a:cubicBezTo>
                  <a:cubicBezTo>
                    <a:pt x="419" y="80"/>
                    <a:pt x="419" y="80"/>
                    <a:pt x="419" y="80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03" y="77"/>
                    <a:pt x="403" y="77"/>
                    <a:pt x="403" y="77"/>
                  </a:cubicBezTo>
                  <a:cubicBezTo>
                    <a:pt x="394" y="77"/>
                    <a:pt x="394" y="77"/>
                    <a:pt x="394" y="77"/>
                  </a:cubicBezTo>
                  <a:cubicBezTo>
                    <a:pt x="393" y="75"/>
                    <a:pt x="393" y="75"/>
                    <a:pt x="393" y="75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86" y="69"/>
                    <a:pt x="386" y="69"/>
                    <a:pt x="386" y="69"/>
                  </a:cubicBezTo>
                  <a:cubicBezTo>
                    <a:pt x="386" y="64"/>
                    <a:pt x="386" y="64"/>
                    <a:pt x="386" y="64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1" y="61"/>
                    <a:pt x="361" y="61"/>
                    <a:pt x="361" y="61"/>
                  </a:cubicBezTo>
                  <a:cubicBezTo>
                    <a:pt x="356" y="65"/>
                    <a:pt x="356" y="65"/>
                    <a:pt x="356" y="65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51" y="73"/>
                    <a:pt x="351" y="73"/>
                    <a:pt x="351" y="73"/>
                  </a:cubicBezTo>
                  <a:cubicBezTo>
                    <a:pt x="347" y="72"/>
                    <a:pt x="347" y="72"/>
                    <a:pt x="347" y="72"/>
                  </a:cubicBezTo>
                  <a:cubicBezTo>
                    <a:pt x="342" y="70"/>
                    <a:pt x="342" y="70"/>
                    <a:pt x="342" y="70"/>
                  </a:cubicBezTo>
                  <a:cubicBezTo>
                    <a:pt x="340" y="72"/>
                    <a:pt x="340" y="72"/>
                    <a:pt x="340" y="72"/>
                  </a:cubicBezTo>
                  <a:cubicBezTo>
                    <a:pt x="336" y="71"/>
                    <a:pt x="336" y="71"/>
                    <a:pt x="336" y="71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28" y="78"/>
                    <a:pt x="328" y="78"/>
                    <a:pt x="328" y="78"/>
                  </a:cubicBezTo>
                  <a:cubicBezTo>
                    <a:pt x="323" y="73"/>
                    <a:pt x="323" y="73"/>
                    <a:pt x="323" y="73"/>
                  </a:cubicBezTo>
                  <a:cubicBezTo>
                    <a:pt x="320" y="67"/>
                    <a:pt x="320" y="67"/>
                    <a:pt x="320" y="67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57"/>
                    <a:pt x="323" y="57"/>
                    <a:pt x="323" y="57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6" y="51"/>
                    <a:pt x="316" y="51"/>
                    <a:pt x="316" y="51"/>
                  </a:cubicBezTo>
                  <a:cubicBezTo>
                    <a:pt x="312" y="51"/>
                    <a:pt x="312" y="51"/>
                    <a:pt x="312" y="51"/>
                  </a:cubicBezTo>
                  <a:cubicBezTo>
                    <a:pt x="310" y="49"/>
                    <a:pt x="310" y="49"/>
                    <a:pt x="310" y="49"/>
                  </a:cubicBezTo>
                  <a:cubicBezTo>
                    <a:pt x="306" y="46"/>
                    <a:pt x="306" y="46"/>
                    <a:pt x="306" y="46"/>
                  </a:cubicBezTo>
                  <a:cubicBezTo>
                    <a:pt x="303" y="50"/>
                    <a:pt x="303" y="50"/>
                    <a:pt x="303" y="50"/>
                  </a:cubicBezTo>
                  <a:cubicBezTo>
                    <a:pt x="301" y="55"/>
                    <a:pt x="301" y="55"/>
                    <a:pt x="301" y="55"/>
                  </a:cubicBezTo>
                  <a:cubicBezTo>
                    <a:pt x="292" y="55"/>
                    <a:pt x="292" y="55"/>
                    <a:pt x="292" y="55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77" y="49"/>
                    <a:pt x="277" y="49"/>
                    <a:pt x="277" y="49"/>
                  </a:cubicBezTo>
                  <a:cubicBezTo>
                    <a:pt x="272" y="52"/>
                    <a:pt x="272" y="52"/>
                    <a:pt x="272" y="52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4" y="44"/>
                    <a:pt x="264" y="44"/>
                    <a:pt x="264" y="44"/>
                  </a:cubicBezTo>
                  <a:cubicBezTo>
                    <a:pt x="259" y="49"/>
                    <a:pt x="259" y="49"/>
                    <a:pt x="259" y="49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47" y="57"/>
                    <a:pt x="247" y="57"/>
                    <a:pt x="247" y="57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62" y="39"/>
                    <a:pt x="262" y="39"/>
                    <a:pt x="262" y="39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0" y="29"/>
                    <a:pt x="270" y="29"/>
                    <a:pt x="270" y="2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0" y="12"/>
                    <a:pt x="260" y="12"/>
                    <a:pt x="260" y="12"/>
                  </a:cubicBezTo>
                  <a:cubicBezTo>
                    <a:pt x="254" y="11"/>
                    <a:pt x="254" y="11"/>
                    <a:pt x="254" y="11"/>
                  </a:cubicBezTo>
                  <a:cubicBezTo>
                    <a:pt x="254" y="8"/>
                    <a:pt x="254" y="8"/>
                    <a:pt x="254" y="8"/>
                  </a:cubicBezTo>
                  <a:cubicBezTo>
                    <a:pt x="249" y="1"/>
                    <a:pt x="249" y="1"/>
                    <a:pt x="249" y="1"/>
                  </a:cubicBezTo>
                  <a:cubicBezTo>
                    <a:pt x="249" y="1"/>
                    <a:pt x="242" y="0"/>
                    <a:pt x="241" y="0"/>
                  </a:cubicBezTo>
                  <a:cubicBezTo>
                    <a:pt x="241" y="1"/>
                    <a:pt x="233" y="9"/>
                    <a:pt x="233" y="9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195" y="29"/>
                    <a:pt x="195" y="29"/>
                    <a:pt x="195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0" y="35"/>
                    <a:pt x="189" y="46"/>
                    <a:pt x="188" y="46"/>
                  </a:cubicBezTo>
                  <a:cubicBezTo>
                    <a:pt x="187" y="46"/>
                    <a:pt x="172" y="50"/>
                    <a:pt x="172" y="50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71" y="63"/>
                    <a:pt x="170" y="64"/>
                  </a:cubicBezTo>
                  <a:cubicBezTo>
                    <a:pt x="170" y="64"/>
                    <a:pt x="167" y="63"/>
                    <a:pt x="167" y="63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1"/>
                    <a:pt x="160" y="65"/>
                    <a:pt x="158" y="66"/>
                  </a:cubicBezTo>
                  <a:cubicBezTo>
                    <a:pt x="155" y="67"/>
                    <a:pt x="155" y="62"/>
                    <a:pt x="155" y="62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65"/>
                    <a:pt x="148" y="70"/>
                    <a:pt x="148" y="70"/>
                  </a:cubicBezTo>
                  <a:cubicBezTo>
                    <a:pt x="149" y="71"/>
                    <a:pt x="148" y="79"/>
                    <a:pt x="148" y="79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5" y="86"/>
                    <a:pt x="125" y="86"/>
                    <a:pt x="125" y="8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13" y="88"/>
                    <a:pt x="113" y="88"/>
                    <a:pt x="113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4" y="95"/>
                    <a:pt x="104" y="95"/>
                    <a:pt x="104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4" y="112"/>
                    <a:pt x="54" y="112"/>
                    <a:pt x="54" y="112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39" y="129"/>
                    <a:pt x="39" y="129"/>
                  </a:cubicBezTo>
                  <a:cubicBezTo>
                    <a:pt x="38" y="128"/>
                    <a:pt x="33" y="128"/>
                    <a:pt x="33" y="128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1"/>
                    <a:pt x="23" y="121"/>
                    <a:pt x="23" y="121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22" y="113"/>
                    <a:pt x="22" y="113"/>
                  </a:cubicBezTo>
                  <a:cubicBezTo>
                    <a:pt x="23" y="113"/>
                    <a:pt x="24" y="116"/>
                    <a:pt x="24" y="116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9"/>
                    <a:pt x="7" y="131"/>
                    <a:pt x="7" y="131"/>
                  </a:cubicBezTo>
                  <a:cubicBezTo>
                    <a:pt x="8" y="131"/>
                    <a:pt x="9" y="133"/>
                    <a:pt x="9" y="133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1" y="168"/>
                    <a:pt x="1" y="168"/>
                    <a:pt x="1" y="168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6" y="185"/>
                    <a:pt x="6" y="185"/>
                    <a:pt x="6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13" y="195"/>
                    <a:pt x="13" y="195"/>
                    <a:pt x="13" y="195"/>
                  </a:cubicBezTo>
                  <a:cubicBezTo>
                    <a:pt x="16" y="197"/>
                    <a:pt x="16" y="197"/>
                    <a:pt x="16" y="197"/>
                  </a:cubicBezTo>
                  <a:cubicBezTo>
                    <a:pt x="15" y="199"/>
                    <a:pt x="15" y="199"/>
                    <a:pt x="15" y="199"/>
                  </a:cubicBezTo>
                  <a:cubicBezTo>
                    <a:pt x="12" y="201"/>
                    <a:pt x="12" y="201"/>
                    <a:pt x="12" y="201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21" y="208"/>
                    <a:pt x="21" y="208"/>
                    <a:pt x="21" y="208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34" y="214"/>
                    <a:pt x="34" y="214"/>
                    <a:pt x="34" y="214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32" y="220"/>
                    <a:pt x="32" y="220"/>
                    <a:pt x="32" y="220"/>
                  </a:cubicBezTo>
                  <a:cubicBezTo>
                    <a:pt x="30" y="223"/>
                    <a:pt x="30" y="223"/>
                    <a:pt x="30" y="223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29" y="228"/>
                    <a:pt x="29" y="228"/>
                    <a:pt x="29" y="228"/>
                  </a:cubicBezTo>
                  <a:cubicBezTo>
                    <a:pt x="26" y="232"/>
                    <a:pt x="26" y="232"/>
                    <a:pt x="26" y="232"/>
                  </a:cubicBezTo>
                  <a:cubicBezTo>
                    <a:pt x="29" y="236"/>
                    <a:pt x="29" y="236"/>
                    <a:pt x="29" y="236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40" y="244"/>
                    <a:pt x="40" y="244"/>
                    <a:pt x="40" y="244"/>
                  </a:cubicBezTo>
                  <a:cubicBezTo>
                    <a:pt x="40" y="247"/>
                    <a:pt x="40" y="247"/>
                    <a:pt x="40" y="247"/>
                  </a:cubicBezTo>
                  <a:cubicBezTo>
                    <a:pt x="42" y="248"/>
                    <a:pt x="42" y="248"/>
                    <a:pt x="42" y="248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47" y="250"/>
                    <a:pt x="47" y="250"/>
                    <a:pt x="47" y="250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49" y="256"/>
                    <a:pt x="49" y="256"/>
                    <a:pt x="49" y="256"/>
                  </a:cubicBezTo>
                  <a:cubicBezTo>
                    <a:pt x="52" y="259"/>
                    <a:pt x="52" y="259"/>
                    <a:pt x="52" y="259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61" y="258"/>
                    <a:pt x="61" y="258"/>
                    <a:pt x="61" y="258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60"/>
                    <a:pt x="62" y="260"/>
                    <a:pt x="62" y="260"/>
                  </a:cubicBezTo>
                  <a:cubicBezTo>
                    <a:pt x="64" y="257"/>
                    <a:pt x="64" y="257"/>
                    <a:pt x="64" y="257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7" y="253"/>
                    <a:pt x="64" y="244"/>
                    <a:pt x="63" y="244"/>
                  </a:cubicBezTo>
                  <a:cubicBezTo>
                    <a:pt x="62" y="243"/>
                    <a:pt x="56" y="235"/>
                    <a:pt x="56" y="235"/>
                  </a:cubicBezTo>
                  <a:cubicBezTo>
                    <a:pt x="59" y="229"/>
                    <a:pt x="59" y="229"/>
                    <a:pt x="59" y="229"/>
                  </a:cubicBezTo>
                  <a:cubicBezTo>
                    <a:pt x="63" y="226"/>
                    <a:pt x="63" y="226"/>
                    <a:pt x="63" y="226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4" y="226"/>
                    <a:pt x="64" y="226"/>
                    <a:pt x="64" y="226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0" y="222"/>
                    <a:pt x="60" y="222"/>
                    <a:pt x="60" y="222"/>
                  </a:cubicBezTo>
                  <a:cubicBezTo>
                    <a:pt x="63" y="214"/>
                    <a:pt x="63" y="214"/>
                    <a:pt x="63" y="214"/>
                  </a:cubicBezTo>
                  <a:cubicBezTo>
                    <a:pt x="73" y="210"/>
                    <a:pt x="73" y="210"/>
                    <a:pt x="73" y="210"/>
                  </a:cubicBezTo>
                  <a:cubicBezTo>
                    <a:pt x="82" y="209"/>
                    <a:pt x="82" y="209"/>
                    <a:pt x="82" y="209"/>
                  </a:cubicBezTo>
                  <a:cubicBezTo>
                    <a:pt x="87" y="212"/>
                    <a:pt x="87" y="212"/>
                    <a:pt x="87" y="212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05" y="205"/>
                    <a:pt x="105" y="205"/>
                    <a:pt x="105" y="205"/>
                  </a:cubicBezTo>
                  <a:cubicBezTo>
                    <a:pt x="109" y="196"/>
                    <a:pt x="109" y="196"/>
                    <a:pt x="109" y="196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6" y="194"/>
                    <a:pt x="156" y="194"/>
                    <a:pt x="156" y="194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4" y="212"/>
                    <a:pt x="164" y="212"/>
                    <a:pt x="164" y="212"/>
                  </a:cubicBezTo>
                  <a:cubicBezTo>
                    <a:pt x="174" y="212"/>
                    <a:pt x="174" y="212"/>
                    <a:pt x="174" y="212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89" y="217"/>
                    <a:pt x="189" y="217"/>
                    <a:pt x="189" y="217"/>
                  </a:cubicBezTo>
                  <a:cubicBezTo>
                    <a:pt x="189" y="223"/>
                    <a:pt x="189" y="223"/>
                    <a:pt x="189" y="223"/>
                  </a:cubicBezTo>
                  <a:cubicBezTo>
                    <a:pt x="191" y="222"/>
                    <a:pt x="191" y="222"/>
                    <a:pt x="191" y="222"/>
                  </a:cubicBezTo>
                  <a:cubicBezTo>
                    <a:pt x="192" y="223"/>
                    <a:pt x="192" y="223"/>
                    <a:pt x="192" y="223"/>
                  </a:cubicBezTo>
                  <a:cubicBezTo>
                    <a:pt x="194" y="219"/>
                    <a:pt x="194" y="219"/>
                    <a:pt x="194" y="219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12" y="213"/>
                    <a:pt x="212" y="213"/>
                    <a:pt x="212" y="213"/>
                  </a:cubicBezTo>
                  <a:cubicBezTo>
                    <a:pt x="220" y="217"/>
                    <a:pt x="220" y="217"/>
                    <a:pt x="220" y="217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28" y="206"/>
                    <a:pt x="228" y="206"/>
                    <a:pt x="228" y="206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3" y="215"/>
                    <a:pt x="243" y="215"/>
                    <a:pt x="243" y="215"/>
                  </a:cubicBezTo>
                  <a:cubicBezTo>
                    <a:pt x="253" y="215"/>
                    <a:pt x="253" y="215"/>
                    <a:pt x="253" y="215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75" y="216"/>
                    <a:pt x="275" y="216"/>
                    <a:pt x="275" y="216"/>
                  </a:cubicBezTo>
                  <a:cubicBezTo>
                    <a:pt x="282" y="218"/>
                    <a:pt x="282" y="218"/>
                    <a:pt x="282" y="218"/>
                  </a:cubicBezTo>
                  <a:cubicBezTo>
                    <a:pt x="283" y="216"/>
                    <a:pt x="283" y="216"/>
                    <a:pt x="283" y="216"/>
                  </a:cubicBezTo>
                  <a:cubicBezTo>
                    <a:pt x="289" y="216"/>
                    <a:pt x="289" y="216"/>
                    <a:pt x="289" y="21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307" y="200"/>
                    <a:pt x="307" y="200"/>
                    <a:pt x="307" y="200"/>
                  </a:cubicBezTo>
                  <a:cubicBezTo>
                    <a:pt x="317" y="218"/>
                    <a:pt x="317" y="218"/>
                    <a:pt x="317" y="218"/>
                  </a:cubicBezTo>
                  <a:cubicBezTo>
                    <a:pt x="325" y="220"/>
                    <a:pt x="325" y="220"/>
                    <a:pt x="325" y="220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39" y="223"/>
                    <a:pt x="339" y="223"/>
                    <a:pt x="339" y="223"/>
                  </a:cubicBezTo>
                  <a:cubicBezTo>
                    <a:pt x="334" y="238"/>
                    <a:pt x="334" y="238"/>
                    <a:pt x="334" y="238"/>
                  </a:cubicBezTo>
                  <a:cubicBezTo>
                    <a:pt x="329" y="239"/>
                    <a:pt x="329" y="239"/>
                    <a:pt x="329" y="239"/>
                  </a:cubicBezTo>
                  <a:cubicBezTo>
                    <a:pt x="326" y="250"/>
                    <a:pt x="326" y="250"/>
                    <a:pt x="326" y="250"/>
                  </a:cubicBezTo>
                  <a:cubicBezTo>
                    <a:pt x="327" y="250"/>
                    <a:pt x="327" y="250"/>
                    <a:pt x="327" y="250"/>
                  </a:cubicBezTo>
                  <a:cubicBezTo>
                    <a:pt x="329" y="250"/>
                    <a:pt x="329" y="250"/>
                    <a:pt x="329" y="250"/>
                  </a:cubicBezTo>
                  <a:cubicBezTo>
                    <a:pt x="331" y="249"/>
                    <a:pt x="331" y="249"/>
                    <a:pt x="331" y="249"/>
                  </a:cubicBezTo>
                  <a:cubicBezTo>
                    <a:pt x="332" y="249"/>
                    <a:pt x="332" y="249"/>
                    <a:pt x="332" y="249"/>
                  </a:cubicBezTo>
                  <a:cubicBezTo>
                    <a:pt x="335" y="250"/>
                    <a:pt x="335" y="250"/>
                    <a:pt x="335" y="250"/>
                  </a:cubicBezTo>
                  <a:cubicBezTo>
                    <a:pt x="342" y="245"/>
                    <a:pt x="342" y="245"/>
                    <a:pt x="342" y="245"/>
                  </a:cubicBezTo>
                  <a:cubicBezTo>
                    <a:pt x="345" y="241"/>
                    <a:pt x="345" y="241"/>
                    <a:pt x="345" y="241"/>
                  </a:cubicBezTo>
                  <a:cubicBezTo>
                    <a:pt x="353" y="230"/>
                    <a:pt x="353" y="230"/>
                    <a:pt x="353" y="230"/>
                  </a:cubicBezTo>
                  <a:cubicBezTo>
                    <a:pt x="357" y="223"/>
                    <a:pt x="357" y="223"/>
                    <a:pt x="357" y="223"/>
                  </a:cubicBezTo>
                  <a:cubicBezTo>
                    <a:pt x="358" y="214"/>
                    <a:pt x="358" y="214"/>
                    <a:pt x="358" y="214"/>
                  </a:cubicBezTo>
                  <a:cubicBezTo>
                    <a:pt x="360" y="203"/>
                    <a:pt x="360" y="203"/>
                    <a:pt x="360" y="203"/>
                  </a:cubicBezTo>
                  <a:cubicBezTo>
                    <a:pt x="360" y="199"/>
                    <a:pt x="360" y="199"/>
                    <a:pt x="360" y="199"/>
                  </a:cubicBezTo>
                  <a:cubicBezTo>
                    <a:pt x="355" y="194"/>
                    <a:pt x="355" y="194"/>
                    <a:pt x="355" y="194"/>
                  </a:cubicBezTo>
                  <a:cubicBezTo>
                    <a:pt x="355" y="194"/>
                    <a:pt x="349" y="198"/>
                    <a:pt x="349" y="198"/>
                  </a:cubicBezTo>
                  <a:cubicBezTo>
                    <a:pt x="348" y="198"/>
                    <a:pt x="346" y="196"/>
                    <a:pt x="346" y="196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41" y="192"/>
                    <a:pt x="341" y="192"/>
                    <a:pt x="341" y="192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9" y="185"/>
                    <a:pt x="349" y="185"/>
                    <a:pt x="349" y="185"/>
                  </a:cubicBezTo>
                  <a:cubicBezTo>
                    <a:pt x="353" y="180"/>
                    <a:pt x="353" y="180"/>
                    <a:pt x="353" y="180"/>
                  </a:cubicBezTo>
                  <a:cubicBezTo>
                    <a:pt x="354" y="178"/>
                    <a:pt x="354" y="178"/>
                    <a:pt x="354" y="178"/>
                  </a:cubicBezTo>
                  <a:cubicBezTo>
                    <a:pt x="367" y="165"/>
                    <a:pt x="367" y="165"/>
                    <a:pt x="367" y="165"/>
                  </a:cubicBezTo>
                  <a:cubicBezTo>
                    <a:pt x="371" y="164"/>
                    <a:pt x="371" y="164"/>
                    <a:pt x="371" y="164"/>
                  </a:cubicBezTo>
                  <a:cubicBezTo>
                    <a:pt x="381" y="164"/>
                    <a:pt x="381" y="164"/>
                    <a:pt x="381" y="164"/>
                  </a:cubicBezTo>
                  <a:cubicBezTo>
                    <a:pt x="386" y="163"/>
                    <a:pt x="386" y="163"/>
                    <a:pt x="386" y="163"/>
                  </a:cubicBezTo>
                  <a:cubicBezTo>
                    <a:pt x="392" y="165"/>
                    <a:pt x="392" y="165"/>
                    <a:pt x="392" y="165"/>
                  </a:cubicBezTo>
                  <a:cubicBezTo>
                    <a:pt x="392" y="168"/>
                    <a:pt x="392" y="168"/>
                    <a:pt x="392" y="168"/>
                  </a:cubicBezTo>
                  <a:cubicBezTo>
                    <a:pt x="392" y="168"/>
                    <a:pt x="400" y="166"/>
                    <a:pt x="401" y="166"/>
                  </a:cubicBezTo>
                  <a:cubicBezTo>
                    <a:pt x="401" y="167"/>
                    <a:pt x="403" y="166"/>
                    <a:pt x="403" y="166"/>
                  </a:cubicBezTo>
                  <a:cubicBezTo>
                    <a:pt x="402" y="164"/>
                    <a:pt x="402" y="164"/>
                    <a:pt x="402" y="164"/>
                  </a:cubicBezTo>
                  <a:cubicBezTo>
                    <a:pt x="403" y="159"/>
                    <a:pt x="403" y="159"/>
                    <a:pt x="403" y="159"/>
                  </a:cubicBezTo>
                  <a:cubicBezTo>
                    <a:pt x="406" y="153"/>
                    <a:pt x="406" y="153"/>
                    <a:pt x="406" y="153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19" y="150"/>
                    <a:pt x="419" y="150"/>
                    <a:pt x="419" y="150"/>
                  </a:cubicBezTo>
                  <a:cubicBezTo>
                    <a:pt x="421" y="155"/>
                    <a:pt x="421" y="155"/>
                    <a:pt x="421" y="155"/>
                  </a:cubicBezTo>
                  <a:cubicBezTo>
                    <a:pt x="426" y="151"/>
                    <a:pt x="426" y="151"/>
                    <a:pt x="426" y="151"/>
                  </a:cubicBezTo>
                  <a:cubicBezTo>
                    <a:pt x="433" y="144"/>
                    <a:pt x="433" y="144"/>
                    <a:pt x="433" y="144"/>
                  </a:cubicBezTo>
                  <a:cubicBezTo>
                    <a:pt x="433" y="152"/>
                    <a:pt x="433" y="152"/>
                    <a:pt x="433" y="152"/>
                  </a:cubicBezTo>
                  <a:cubicBezTo>
                    <a:pt x="427" y="158"/>
                    <a:pt x="427" y="158"/>
                    <a:pt x="427" y="158"/>
                  </a:cubicBezTo>
                  <a:cubicBezTo>
                    <a:pt x="423" y="160"/>
                    <a:pt x="423" y="160"/>
                    <a:pt x="423" y="160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16" y="171"/>
                    <a:pt x="416" y="171"/>
                    <a:pt x="416" y="171"/>
                  </a:cubicBezTo>
                  <a:cubicBezTo>
                    <a:pt x="416" y="171"/>
                    <a:pt x="411" y="173"/>
                    <a:pt x="411" y="174"/>
                  </a:cubicBezTo>
                  <a:cubicBezTo>
                    <a:pt x="410" y="174"/>
                    <a:pt x="409" y="175"/>
                    <a:pt x="409" y="175"/>
                  </a:cubicBezTo>
                  <a:cubicBezTo>
                    <a:pt x="405" y="186"/>
                    <a:pt x="405" y="186"/>
                    <a:pt x="405" y="186"/>
                  </a:cubicBezTo>
                  <a:cubicBezTo>
                    <a:pt x="410" y="210"/>
                    <a:pt x="410" y="210"/>
                    <a:pt x="410" y="210"/>
                  </a:cubicBezTo>
                  <a:cubicBezTo>
                    <a:pt x="416" y="202"/>
                    <a:pt x="416" y="202"/>
                    <a:pt x="416" y="202"/>
                  </a:cubicBezTo>
                  <a:cubicBezTo>
                    <a:pt x="418" y="201"/>
                    <a:pt x="418" y="201"/>
                    <a:pt x="418" y="201"/>
                  </a:cubicBezTo>
                  <a:cubicBezTo>
                    <a:pt x="420" y="196"/>
                    <a:pt x="420" y="196"/>
                    <a:pt x="420" y="196"/>
                  </a:cubicBezTo>
                  <a:cubicBezTo>
                    <a:pt x="422" y="193"/>
                    <a:pt x="422" y="193"/>
                    <a:pt x="422" y="193"/>
                  </a:cubicBezTo>
                  <a:cubicBezTo>
                    <a:pt x="426" y="191"/>
                    <a:pt x="426" y="191"/>
                    <a:pt x="426" y="191"/>
                  </a:cubicBezTo>
                  <a:cubicBezTo>
                    <a:pt x="426" y="186"/>
                    <a:pt x="426" y="186"/>
                    <a:pt x="426" y="186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29" y="177"/>
                    <a:pt x="429" y="177"/>
                    <a:pt x="429" y="177"/>
                  </a:cubicBezTo>
                  <a:cubicBezTo>
                    <a:pt x="429" y="175"/>
                    <a:pt x="429" y="175"/>
                    <a:pt x="429" y="175"/>
                  </a:cubicBezTo>
                  <a:cubicBezTo>
                    <a:pt x="426" y="174"/>
                    <a:pt x="426" y="174"/>
                    <a:pt x="426" y="174"/>
                  </a:cubicBezTo>
                  <a:cubicBezTo>
                    <a:pt x="430" y="165"/>
                    <a:pt x="430" y="165"/>
                    <a:pt x="430" y="165"/>
                  </a:cubicBezTo>
                  <a:cubicBezTo>
                    <a:pt x="432" y="162"/>
                    <a:pt x="432" y="162"/>
                    <a:pt x="432" y="162"/>
                  </a:cubicBezTo>
                  <a:cubicBezTo>
                    <a:pt x="435" y="161"/>
                    <a:pt x="435" y="161"/>
                    <a:pt x="435" y="161"/>
                  </a:cubicBezTo>
                  <a:cubicBezTo>
                    <a:pt x="438" y="160"/>
                    <a:pt x="438" y="160"/>
                    <a:pt x="438" y="160"/>
                  </a:cubicBezTo>
                  <a:cubicBezTo>
                    <a:pt x="439" y="162"/>
                    <a:pt x="439" y="162"/>
                    <a:pt x="439" y="162"/>
                  </a:cubicBezTo>
                  <a:cubicBezTo>
                    <a:pt x="446" y="157"/>
                    <a:pt x="446" y="157"/>
                    <a:pt x="446" y="157"/>
                  </a:cubicBezTo>
                  <a:cubicBezTo>
                    <a:pt x="446" y="157"/>
                    <a:pt x="452" y="162"/>
                    <a:pt x="452" y="162"/>
                  </a:cubicBezTo>
                  <a:cubicBezTo>
                    <a:pt x="453" y="162"/>
                    <a:pt x="454" y="157"/>
                    <a:pt x="454" y="157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57" y="156"/>
                    <a:pt x="463" y="150"/>
                    <a:pt x="464" y="149"/>
                  </a:cubicBezTo>
                  <a:cubicBezTo>
                    <a:pt x="464" y="149"/>
                    <a:pt x="472" y="145"/>
                    <a:pt x="472" y="145"/>
                  </a:cubicBezTo>
                  <a:cubicBezTo>
                    <a:pt x="473" y="145"/>
                    <a:pt x="476" y="145"/>
                    <a:pt x="476" y="145"/>
                  </a:cubicBezTo>
                  <a:cubicBezTo>
                    <a:pt x="480" y="146"/>
                    <a:pt x="480" y="146"/>
                    <a:pt x="480" y="146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79" y="140"/>
                    <a:pt x="479" y="140"/>
                    <a:pt x="479" y="140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4" y="131"/>
                    <a:pt x="474" y="131"/>
                    <a:pt x="474" y="131"/>
                  </a:cubicBezTo>
                  <a:cubicBezTo>
                    <a:pt x="477" y="129"/>
                    <a:pt x="477" y="129"/>
                    <a:pt x="477" y="129"/>
                  </a:cubicBezTo>
                  <a:lnTo>
                    <a:pt x="482" y="12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5" name="Freeform 83">
              <a:extLst>
                <a:ext uri="{FF2B5EF4-FFF2-40B4-BE49-F238E27FC236}">
                  <a16:creationId xmlns:a16="http://schemas.microsoft.com/office/drawing/2014/main" id="{5D5D9DE4-E760-AC4C-A9C1-76953BAF8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453" y="3363420"/>
              <a:ext cx="81432" cy="9304"/>
            </a:xfrm>
            <a:custGeom>
              <a:avLst/>
              <a:gdLst>
                <a:gd name="T0" fmla="*/ 2147483647 w 54"/>
                <a:gd name="T1" fmla="*/ 2147483647 h 6"/>
                <a:gd name="T2" fmla="*/ 2147483647 w 54"/>
                <a:gd name="T3" fmla="*/ 2147483647 h 6"/>
                <a:gd name="T4" fmla="*/ 2147483647 w 54"/>
                <a:gd name="T5" fmla="*/ 0 h 6"/>
                <a:gd name="T6" fmla="*/ 0 w 54"/>
                <a:gd name="T7" fmla="*/ 2147483647 h 6"/>
                <a:gd name="T8" fmla="*/ 2147483647 w 54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6">
                  <a:moveTo>
                    <a:pt x="6" y="6"/>
                  </a:moveTo>
                  <a:lnTo>
                    <a:pt x="30" y="6"/>
                  </a:lnTo>
                  <a:lnTo>
                    <a:pt x="54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6" name="Freeform 84">
              <a:extLst>
                <a:ext uri="{FF2B5EF4-FFF2-40B4-BE49-F238E27FC236}">
                  <a16:creationId xmlns:a16="http://schemas.microsoft.com/office/drawing/2014/main" id="{2E2E949B-993C-D544-8B2D-3FE36C025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592" y="2593029"/>
              <a:ext cx="1152708" cy="831800"/>
            </a:xfrm>
            <a:custGeom>
              <a:avLst/>
              <a:gdLst>
                <a:gd name="T0" fmla="*/ 2147483647 w 129"/>
                <a:gd name="T1" fmla="*/ 2147483647 h 91"/>
                <a:gd name="T2" fmla="*/ 2147483647 w 129"/>
                <a:gd name="T3" fmla="*/ 2147483647 h 91"/>
                <a:gd name="T4" fmla="*/ 2147483647 w 129"/>
                <a:gd name="T5" fmla="*/ 2147483647 h 91"/>
                <a:gd name="T6" fmla="*/ 2147483647 w 129"/>
                <a:gd name="T7" fmla="*/ 2147483647 h 91"/>
                <a:gd name="T8" fmla="*/ 2147483647 w 129"/>
                <a:gd name="T9" fmla="*/ 2147483647 h 91"/>
                <a:gd name="T10" fmla="*/ 2147483647 w 129"/>
                <a:gd name="T11" fmla="*/ 2147483647 h 91"/>
                <a:gd name="T12" fmla="*/ 2147483647 w 129"/>
                <a:gd name="T13" fmla="*/ 2147483647 h 91"/>
                <a:gd name="T14" fmla="*/ 2147483647 w 129"/>
                <a:gd name="T15" fmla="*/ 2147483647 h 91"/>
                <a:gd name="T16" fmla="*/ 2147483647 w 129"/>
                <a:gd name="T17" fmla="*/ 2147483647 h 91"/>
                <a:gd name="T18" fmla="*/ 2147483647 w 129"/>
                <a:gd name="T19" fmla="*/ 2147483647 h 91"/>
                <a:gd name="T20" fmla="*/ 2147483647 w 129"/>
                <a:gd name="T21" fmla="*/ 2147483647 h 91"/>
                <a:gd name="T22" fmla="*/ 2147483647 w 129"/>
                <a:gd name="T23" fmla="*/ 2147483647 h 91"/>
                <a:gd name="T24" fmla="*/ 2147483647 w 129"/>
                <a:gd name="T25" fmla="*/ 2147483647 h 91"/>
                <a:gd name="T26" fmla="*/ 2147483647 w 129"/>
                <a:gd name="T27" fmla="*/ 2147483647 h 91"/>
                <a:gd name="T28" fmla="*/ 2147483647 w 129"/>
                <a:gd name="T29" fmla="*/ 2147483647 h 91"/>
                <a:gd name="T30" fmla="*/ 0 w 129"/>
                <a:gd name="T31" fmla="*/ 2147483647 h 91"/>
                <a:gd name="T32" fmla="*/ 2147483647 w 129"/>
                <a:gd name="T33" fmla="*/ 2147483647 h 91"/>
                <a:gd name="T34" fmla="*/ 2147483647 w 129"/>
                <a:gd name="T35" fmla="*/ 2147483647 h 91"/>
                <a:gd name="T36" fmla="*/ 2147483647 w 129"/>
                <a:gd name="T37" fmla="*/ 2147483647 h 91"/>
                <a:gd name="T38" fmla="*/ 2147483647 w 129"/>
                <a:gd name="T39" fmla="*/ 2147483647 h 91"/>
                <a:gd name="T40" fmla="*/ 2147483647 w 129"/>
                <a:gd name="T41" fmla="*/ 2147483647 h 91"/>
                <a:gd name="T42" fmla="*/ 2147483647 w 129"/>
                <a:gd name="T43" fmla="*/ 2147483647 h 91"/>
                <a:gd name="T44" fmla="*/ 2147483647 w 129"/>
                <a:gd name="T45" fmla="*/ 2147483647 h 91"/>
                <a:gd name="T46" fmla="*/ 2147483647 w 129"/>
                <a:gd name="T47" fmla="*/ 2147483647 h 91"/>
                <a:gd name="T48" fmla="*/ 2147483647 w 129"/>
                <a:gd name="T49" fmla="*/ 2147483647 h 91"/>
                <a:gd name="T50" fmla="*/ 2147483647 w 129"/>
                <a:gd name="T51" fmla="*/ 2147483647 h 91"/>
                <a:gd name="T52" fmla="*/ 2147483647 w 129"/>
                <a:gd name="T53" fmla="*/ 2147483647 h 91"/>
                <a:gd name="T54" fmla="*/ 2147483647 w 129"/>
                <a:gd name="T55" fmla="*/ 2147483647 h 91"/>
                <a:gd name="T56" fmla="*/ 2147483647 w 129"/>
                <a:gd name="T57" fmla="*/ 2147483647 h 91"/>
                <a:gd name="T58" fmla="*/ 2147483647 w 129"/>
                <a:gd name="T59" fmla="*/ 2147483647 h 91"/>
                <a:gd name="T60" fmla="*/ 2147483647 w 129"/>
                <a:gd name="T61" fmla="*/ 2147483647 h 91"/>
                <a:gd name="T62" fmla="*/ 2147483647 w 129"/>
                <a:gd name="T63" fmla="*/ 2147483647 h 91"/>
                <a:gd name="T64" fmla="*/ 2147483647 w 129"/>
                <a:gd name="T65" fmla="*/ 2147483647 h 91"/>
                <a:gd name="T66" fmla="*/ 2147483647 w 129"/>
                <a:gd name="T67" fmla="*/ 2147483647 h 91"/>
                <a:gd name="T68" fmla="*/ 2147483647 w 129"/>
                <a:gd name="T69" fmla="*/ 2147483647 h 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9" h="91">
                  <a:moveTo>
                    <a:pt x="89" y="79"/>
                  </a:moveTo>
                  <a:cubicBezTo>
                    <a:pt x="87" y="77"/>
                    <a:pt x="87" y="77"/>
                    <a:pt x="87" y="77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20" y="62"/>
                    <a:pt x="20" y="63"/>
                  </a:cubicBezTo>
                  <a:cubicBezTo>
                    <a:pt x="20" y="64"/>
                    <a:pt x="20" y="72"/>
                    <a:pt x="20" y="72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90" y="82"/>
                    <a:pt x="90" y="82"/>
                    <a:pt x="90" y="82"/>
                  </a:cubicBezTo>
                  <a:lnTo>
                    <a:pt x="89" y="7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Freeform 85">
              <a:extLst>
                <a:ext uri="{FF2B5EF4-FFF2-40B4-BE49-F238E27FC236}">
                  <a16:creationId xmlns:a16="http://schemas.microsoft.com/office/drawing/2014/main" id="{FDC97FD9-6225-A642-BC05-6362D3318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166" y="3335508"/>
              <a:ext cx="25334" cy="16747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2147483647 h 12"/>
                <a:gd name="T4" fmla="*/ 2147483647 w 18"/>
                <a:gd name="T5" fmla="*/ 2147483647 h 12"/>
                <a:gd name="T6" fmla="*/ 2147483647 w 18"/>
                <a:gd name="T7" fmla="*/ 2147483647 h 12"/>
                <a:gd name="T8" fmla="*/ 0 w 1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0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8" name="Rectangle 86">
              <a:extLst>
                <a:ext uri="{FF2B5EF4-FFF2-40B4-BE49-F238E27FC236}">
                  <a16:creationId xmlns:a16="http://schemas.microsoft.com/office/drawing/2014/main" id="{31DCD00C-1C1C-614C-AC43-F5817E12C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8227" y="2903792"/>
              <a:ext cx="10857" cy="18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/>
            </a:p>
          </p:txBody>
        </p:sp>
        <p:sp>
          <p:nvSpPr>
            <p:cNvPr id="129" name="Freeform 87">
              <a:extLst>
                <a:ext uri="{FF2B5EF4-FFF2-40B4-BE49-F238E27FC236}">
                  <a16:creationId xmlns:a16="http://schemas.microsoft.com/office/drawing/2014/main" id="{D989C2B0-9621-B442-B35C-49620322C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692" y="1549095"/>
              <a:ext cx="740123" cy="898788"/>
            </a:xfrm>
            <a:custGeom>
              <a:avLst/>
              <a:gdLst>
                <a:gd name="T0" fmla="*/ 2147483647 w 83"/>
                <a:gd name="T1" fmla="*/ 2147483647 h 98"/>
                <a:gd name="T2" fmla="*/ 2147483647 w 83"/>
                <a:gd name="T3" fmla="*/ 2147483647 h 98"/>
                <a:gd name="T4" fmla="*/ 2147483647 w 83"/>
                <a:gd name="T5" fmla="*/ 2147483647 h 98"/>
                <a:gd name="T6" fmla="*/ 2147483647 w 83"/>
                <a:gd name="T7" fmla="*/ 2147483647 h 98"/>
                <a:gd name="T8" fmla="*/ 2147483647 w 83"/>
                <a:gd name="T9" fmla="*/ 2147483647 h 98"/>
                <a:gd name="T10" fmla="*/ 2147483647 w 83"/>
                <a:gd name="T11" fmla="*/ 2147483647 h 98"/>
                <a:gd name="T12" fmla="*/ 2147483647 w 83"/>
                <a:gd name="T13" fmla="*/ 2147483647 h 98"/>
                <a:gd name="T14" fmla="*/ 2147483647 w 83"/>
                <a:gd name="T15" fmla="*/ 2147483647 h 98"/>
                <a:gd name="T16" fmla="*/ 2147483647 w 83"/>
                <a:gd name="T17" fmla="*/ 2147483647 h 98"/>
                <a:gd name="T18" fmla="*/ 2147483647 w 83"/>
                <a:gd name="T19" fmla="*/ 2147483647 h 98"/>
                <a:gd name="T20" fmla="*/ 2147483647 w 83"/>
                <a:gd name="T21" fmla="*/ 2147483647 h 98"/>
                <a:gd name="T22" fmla="*/ 2147483647 w 83"/>
                <a:gd name="T23" fmla="*/ 2147483647 h 98"/>
                <a:gd name="T24" fmla="*/ 2147483647 w 83"/>
                <a:gd name="T25" fmla="*/ 2147483647 h 98"/>
                <a:gd name="T26" fmla="*/ 2147483647 w 83"/>
                <a:gd name="T27" fmla="*/ 2147483647 h 98"/>
                <a:gd name="T28" fmla="*/ 2147483647 w 83"/>
                <a:gd name="T29" fmla="*/ 2147483647 h 98"/>
                <a:gd name="T30" fmla="*/ 2147483647 w 83"/>
                <a:gd name="T31" fmla="*/ 2147483647 h 98"/>
                <a:gd name="T32" fmla="*/ 2147483647 w 83"/>
                <a:gd name="T33" fmla="*/ 2147483647 h 98"/>
                <a:gd name="T34" fmla="*/ 2147483647 w 83"/>
                <a:gd name="T35" fmla="*/ 2147483647 h 98"/>
                <a:gd name="T36" fmla="*/ 2147483647 w 83"/>
                <a:gd name="T37" fmla="*/ 2147483647 h 98"/>
                <a:gd name="T38" fmla="*/ 2147483647 w 83"/>
                <a:gd name="T39" fmla="*/ 2147483647 h 98"/>
                <a:gd name="T40" fmla="*/ 2147483647 w 83"/>
                <a:gd name="T41" fmla="*/ 2147483647 h 98"/>
                <a:gd name="T42" fmla="*/ 2147483647 w 83"/>
                <a:gd name="T43" fmla="*/ 2147483647 h 98"/>
                <a:gd name="T44" fmla="*/ 2147483647 w 83"/>
                <a:gd name="T45" fmla="*/ 2147483647 h 98"/>
                <a:gd name="T46" fmla="*/ 2147483647 w 83"/>
                <a:gd name="T47" fmla="*/ 2147483647 h 98"/>
                <a:gd name="T48" fmla="*/ 2147483647 w 83"/>
                <a:gd name="T49" fmla="*/ 2147483647 h 98"/>
                <a:gd name="T50" fmla="*/ 2147483647 w 83"/>
                <a:gd name="T51" fmla="*/ 0 h 98"/>
                <a:gd name="T52" fmla="*/ 2147483647 w 83"/>
                <a:gd name="T53" fmla="*/ 2147483647 h 98"/>
                <a:gd name="T54" fmla="*/ 2147483647 w 83"/>
                <a:gd name="T55" fmla="*/ 2147483647 h 98"/>
                <a:gd name="T56" fmla="*/ 2147483647 w 83"/>
                <a:gd name="T57" fmla="*/ 2147483647 h 98"/>
                <a:gd name="T58" fmla="*/ 2147483647 w 83"/>
                <a:gd name="T59" fmla="*/ 2147483647 h 98"/>
                <a:gd name="T60" fmla="*/ 2147483647 w 83"/>
                <a:gd name="T61" fmla="*/ 2147483647 h 98"/>
                <a:gd name="T62" fmla="*/ 2147483647 w 83"/>
                <a:gd name="T63" fmla="*/ 2147483647 h 98"/>
                <a:gd name="T64" fmla="*/ 2147483647 w 83"/>
                <a:gd name="T65" fmla="*/ 2147483647 h 98"/>
                <a:gd name="T66" fmla="*/ 2147483647 w 83"/>
                <a:gd name="T67" fmla="*/ 2147483647 h 98"/>
                <a:gd name="T68" fmla="*/ 2147483647 w 83"/>
                <a:gd name="T69" fmla="*/ 2147483647 h 98"/>
                <a:gd name="T70" fmla="*/ 2147483647 w 83"/>
                <a:gd name="T71" fmla="*/ 2147483647 h 98"/>
                <a:gd name="T72" fmla="*/ 2147483647 w 83"/>
                <a:gd name="T73" fmla="*/ 2147483647 h 98"/>
                <a:gd name="T74" fmla="*/ 2147483647 w 83"/>
                <a:gd name="T75" fmla="*/ 2147483647 h 98"/>
                <a:gd name="T76" fmla="*/ 2147483647 w 83"/>
                <a:gd name="T77" fmla="*/ 2147483647 h 98"/>
                <a:gd name="T78" fmla="*/ 2147483647 w 83"/>
                <a:gd name="T79" fmla="*/ 2147483647 h 98"/>
                <a:gd name="T80" fmla="*/ 2147483647 w 83"/>
                <a:gd name="T81" fmla="*/ 2147483647 h 98"/>
                <a:gd name="T82" fmla="*/ 2147483647 w 83"/>
                <a:gd name="T83" fmla="*/ 2147483647 h 98"/>
                <a:gd name="T84" fmla="*/ 2147483647 w 83"/>
                <a:gd name="T85" fmla="*/ 2147483647 h 98"/>
                <a:gd name="T86" fmla="*/ 2147483647 w 83"/>
                <a:gd name="T87" fmla="*/ 2147483647 h 98"/>
                <a:gd name="T88" fmla="*/ 2147483647 w 83"/>
                <a:gd name="T89" fmla="*/ 2147483647 h 98"/>
                <a:gd name="T90" fmla="*/ 2147483647 w 83"/>
                <a:gd name="T91" fmla="*/ 2147483647 h 9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3" h="98">
                  <a:moveTo>
                    <a:pt x="23" y="87"/>
                  </a:moveTo>
                  <a:cubicBezTo>
                    <a:pt x="23" y="87"/>
                    <a:pt x="24" y="87"/>
                    <a:pt x="24" y="86"/>
                  </a:cubicBezTo>
                  <a:cubicBezTo>
                    <a:pt x="24" y="86"/>
                    <a:pt x="24" y="82"/>
                    <a:pt x="24" y="8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3" y="70"/>
                    <a:pt x="23" y="70"/>
                  </a:cubicBezTo>
                  <a:cubicBezTo>
                    <a:pt x="23" y="69"/>
                    <a:pt x="24" y="65"/>
                    <a:pt x="24" y="65"/>
                  </a:cubicBezTo>
                  <a:cubicBezTo>
                    <a:pt x="24" y="65"/>
                    <a:pt x="24" y="62"/>
                    <a:pt x="24" y="62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1" y="92"/>
                    <a:pt x="21" y="92"/>
                    <a:pt x="21" y="92"/>
                  </a:cubicBezTo>
                  <a:lnTo>
                    <a:pt x="23" y="8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Freeform 88">
              <a:extLst>
                <a:ext uri="{FF2B5EF4-FFF2-40B4-BE49-F238E27FC236}">
                  <a16:creationId xmlns:a16="http://schemas.microsoft.com/office/drawing/2014/main" id="{754FE446-9FC1-3149-A913-84DFA2C9F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8031" y="1724015"/>
              <a:ext cx="365537" cy="859711"/>
            </a:xfrm>
            <a:custGeom>
              <a:avLst/>
              <a:gdLst>
                <a:gd name="T0" fmla="*/ 329757991 w 10000"/>
                <a:gd name="T1" fmla="*/ 900343932 h 9895"/>
                <a:gd name="T2" fmla="*/ 321712352 w 10000"/>
                <a:gd name="T3" fmla="*/ 642988176 h 9895"/>
                <a:gd name="T4" fmla="*/ 305620110 w 10000"/>
                <a:gd name="T5" fmla="*/ 257355682 h 9895"/>
                <a:gd name="T6" fmla="*/ 281514137 w 10000"/>
                <a:gd name="T7" fmla="*/ 214195752 h 9895"/>
                <a:gd name="T8" fmla="*/ 249329623 w 10000"/>
                <a:gd name="T9" fmla="*/ 0 h 9895"/>
                <a:gd name="T10" fmla="*/ 233237382 w 10000"/>
                <a:gd name="T11" fmla="*/ 128677878 h 9895"/>
                <a:gd name="T12" fmla="*/ 217145140 w 10000"/>
                <a:gd name="T13" fmla="*/ 214195752 h 9895"/>
                <a:gd name="T14" fmla="*/ 176947920 w 10000"/>
                <a:gd name="T15" fmla="*/ 385627008 h 9895"/>
                <a:gd name="T16" fmla="*/ 144763406 w 10000"/>
                <a:gd name="T17" fmla="*/ 471551434 h 9895"/>
                <a:gd name="T18" fmla="*/ 144763406 w 10000"/>
                <a:gd name="T19" fmla="*/ 685741627 h 9895"/>
                <a:gd name="T20" fmla="*/ 112612851 w 10000"/>
                <a:gd name="T21" fmla="*/ 1028615184 h 9895"/>
                <a:gd name="T22" fmla="*/ 88473944 w 10000"/>
                <a:gd name="T23" fmla="*/ 1328729803 h 9895"/>
                <a:gd name="T24" fmla="*/ 80428336 w 10000"/>
                <a:gd name="T25" fmla="*/ 1586085559 h 9895"/>
                <a:gd name="T26" fmla="*/ 48243854 w 10000"/>
                <a:gd name="T27" fmla="*/ 1757522301 h 9895"/>
                <a:gd name="T28" fmla="*/ 32184514 w 10000"/>
                <a:gd name="T29" fmla="*/ 1971718053 h 9895"/>
                <a:gd name="T30" fmla="*/ 32184514 w 10000"/>
                <a:gd name="T31" fmla="*/ 2147483647 h 9895"/>
                <a:gd name="T32" fmla="*/ 32184514 w 10000"/>
                <a:gd name="T33" fmla="*/ 2147483647 h 9895"/>
                <a:gd name="T34" fmla="*/ 32184514 w 10000"/>
                <a:gd name="T35" fmla="*/ 2147483647 h 9895"/>
                <a:gd name="T36" fmla="*/ 8045607 w 10000"/>
                <a:gd name="T37" fmla="*/ 2147483647 h 9895"/>
                <a:gd name="T38" fmla="*/ 16092241 w 10000"/>
                <a:gd name="T39" fmla="*/ 2147483647 h 9895"/>
                <a:gd name="T40" fmla="*/ 57377416 w 10000"/>
                <a:gd name="T41" fmla="*/ 2147483647 h 9895"/>
                <a:gd name="T42" fmla="*/ 62950940 w 10000"/>
                <a:gd name="T43" fmla="*/ 2147483647 h 9895"/>
                <a:gd name="T44" fmla="*/ 80428336 w 10000"/>
                <a:gd name="T45" fmla="*/ 2147483647 h 9895"/>
                <a:gd name="T46" fmla="*/ 104566217 w 10000"/>
                <a:gd name="T47" fmla="*/ 2147483647 h 9895"/>
                <a:gd name="T48" fmla="*/ 144763406 w 10000"/>
                <a:gd name="T49" fmla="*/ 2147483647 h 9895"/>
                <a:gd name="T50" fmla="*/ 152810071 w 10000"/>
                <a:gd name="T51" fmla="*/ 2147483647 h 9895"/>
                <a:gd name="T52" fmla="*/ 193040161 w 10000"/>
                <a:gd name="T53" fmla="*/ 2147483647 h 9895"/>
                <a:gd name="T54" fmla="*/ 184994553 w 10000"/>
                <a:gd name="T55" fmla="*/ 2147483647 h 9895"/>
                <a:gd name="T56" fmla="*/ 168902312 w 10000"/>
                <a:gd name="T57" fmla="*/ 2147483647 h 9895"/>
                <a:gd name="T58" fmla="*/ 193040161 w 10000"/>
                <a:gd name="T59" fmla="*/ 1971718053 h 9895"/>
                <a:gd name="T60" fmla="*/ 265421864 w 10000"/>
                <a:gd name="T61" fmla="*/ 1714768849 h 9895"/>
                <a:gd name="T62" fmla="*/ 265421864 w 10000"/>
                <a:gd name="T63" fmla="*/ 1457407681 h 9895"/>
                <a:gd name="T64" fmla="*/ 305620110 w 10000"/>
                <a:gd name="T65" fmla="*/ 1157293062 h 9895"/>
                <a:gd name="T66" fmla="*/ 329757991 w 10000"/>
                <a:gd name="T67" fmla="*/ 1157293062 h 98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000" h="9895">
                  <a:moveTo>
                    <a:pt x="10000" y="2316"/>
                  </a:moveTo>
                  <a:lnTo>
                    <a:pt x="10000" y="2211"/>
                  </a:lnTo>
                  <a:lnTo>
                    <a:pt x="9756" y="1895"/>
                  </a:lnTo>
                  <a:lnTo>
                    <a:pt x="9756" y="1579"/>
                  </a:lnTo>
                  <a:lnTo>
                    <a:pt x="9756" y="1158"/>
                  </a:lnTo>
                  <a:lnTo>
                    <a:pt x="9268" y="632"/>
                  </a:lnTo>
                  <a:lnTo>
                    <a:pt x="9024" y="632"/>
                  </a:lnTo>
                  <a:lnTo>
                    <a:pt x="8537" y="526"/>
                  </a:lnTo>
                  <a:lnTo>
                    <a:pt x="7805" y="211"/>
                  </a:lnTo>
                  <a:lnTo>
                    <a:pt x="7561" y="0"/>
                  </a:lnTo>
                  <a:lnTo>
                    <a:pt x="7317" y="0"/>
                  </a:lnTo>
                  <a:lnTo>
                    <a:pt x="7073" y="316"/>
                  </a:lnTo>
                  <a:lnTo>
                    <a:pt x="7073" y="526"/>
                  </a:lnTo>
                  <a:lnTo>
                    <a:pt x="6585" y="526"/>
                  </a:lnTo>
                  <a:lnTo>
                    <a:pt x="5854" y="526"/>
                  </a:lnTo>
                  <a:lnTo>
                    <a:pt x="5366" y="947"/>
                  </a:lnTo>
                  <a:lnTo>
                    <a:pt x="5122" y="947"/>
                  </a:lnTo>
                  <a:lnTo>
                    <a:pt x="4390" y="1158"/>
                  </a:lnTo>
                  <a:lnTo>
                    <a:pt x="4146" y="1368"/>
                  </a:lnTo>
                  <a:lnTo>
                    <a:pt x="4390" y="1684"/>
                  </a:lnTo>
                  <a:lnTo>
                    <a:pt x="3902" y="2000"/>
                  </a:lnTo>
                  <a:lnTo>
                    <a:pt x="3415" y="2526"/>
                  </a:lnTo>
                  <a:lnTo>
                    <a:pt x="2927" y="2632"/>
                  </a:lnTo>
                  <a:lnTo>
                    <a:pt x="2683" y="3263"/>
                  </a:lnTo>
                  <a:lnTo>
                    <a:pt x="2195" y="3684"/>
                  </a:lnTo>
                  <a:lnTo>
                    <a:pt x="2439" y="3895"/>
                  </a:lnTo>
                  <a:lnTo>
                    <a:pt x="2439" y="4211"/>
                  </a:lnTo>
                  <a:lnTo>
                    <a:pt x="1463" y="4316"/>
                  </a:lnTo>
                  <a:lnTo>
                    <a:pt x="976" y="4526"/>
                  </a:lnTo>
                  <a:lnTo>
                    <a:pt x="976" y="4842"/>
                  </a:lnTo>
                  <a:cubicBezTo>
                    <a:pt x="976" y="4842"/>
                    <a:pt x="732" y="5263"/>
                    <a:pt x="732" y="5368"/>
                  </a:cubicBezTo>
                  <a:cubicBezTo>
                    <a:pt x="813" y="5544"/>
                    <a:pt x="895" y="5719"/>
                    <a:pt x="976" y="5895"/>
                  </a:cubicBezTo>
                  <a:lnTo>
                    <a:pt x="1463" y="6211"/>
                  </a:lnTo>
                  <a:lnTo>
                    <a:pt x="976" y="6421"/>
                  </a:lnTo>
                  <a:lnTo>
                    <a:pt x="976" y="6632"/>
                  </a:lnTo>
                  <a:lnTo>
                    <a:pt x="976" y="7053"/>
                  </a:lnTo>
                  <a:cubicBezTo>
                    <a:pt x="976" y="7158"/>
                    <a:pt x="732" y="7158"/>
                    <a:pt x="732" y="7158"/>
                  </a:cubicBezTo>
                  <a:lnTo>
                    <a:pt x="244" y="7684"/>
                  </a:lnTo>
                  <a:lnTo>
                    <a:pt x="0" y="7789"/>
                  </a:lnTo>
                  <a:cubicBezTo>
                    <a:pt x="488" y="8316"/>
                    <a:pt x="329" y="8217"/>
                    <a:pt x="488" y="8316"/>
                  </a:cubicBezTo>
                  <a:cubicBezTo>
                    <a:pt x="647" y="8415"/>
                    <a:pt x="746" y="8264"/>
                    <a:pt x="955" y="8384"/>
                  </a:cubicBezTo>
                  <a:cubicBezTo>
                    <a:pt x="1164" y="8504"/>
                    <a:pt x="1597" y="8867"/>
                    <a:pt x="1740" y="9038"/>
                  </a:cubicBezTo>
                  <a:cubicBezTo>
                    <a:pt x="1883" y="9209"/>
                    <a:pt x="1786" y="9301"/>
                    <a:pt x="1814" y="9410"/>
                  </a:cubicBezTo>
                  <a:cubicBezTo>
                    <a:pt x="1842" y="9519"/>
                    <a:pt x="1865" y="9637"/>
                    <a:pt x="1909" y="9693"/>
                  </a:cubicBezTo>
                  <a:cubicBezTo>
                    <a:pt x="1953" y="9749"/>
                    <a:pt x="1990" y="9709"/>
                    <a:pt x="2078" y="9743"/>
                  </a:cubicBezTo>
                  <a:cubicBezTo>
                    <a:pt x="2166" y="9777"/>
                    <a:pt x="2338" y="9905"/>
                    <a:pt x="2439" y="9895"/>
                  </a:cubicBezTo>
                  <a:cubicBezTo>
                    <a:pt x="2540" y="9885"/>
                    <a:pt x="2602" y="9754"/>
                    <a:pt x="2683" y="9684"/>
                  </a:cubicBezTo>
                  <a:lnTo>
                    <a:pt x="3171" y="9474"/>
                  </a:lnTo>
                  <a:lnTo>
                    <a:pt x="3902" y="9474"/>
                  </a:lnTo>
                  <a:lnTo>
                    <a:pt x="4390" y="9053"/>
                  </a:lnTo>
                  <a:cubicBezTo>
                    <a:pt x="4471" y="8807"/>
                    <a:pt x="4553" y="8562"/>
                    <a:pt x="4634" y="8316"/>
                  </a:cubicBezTo>
                  <a:lnTo>
                    <a:pt x="4634" y="7895"/>
                  </a:lnTo>
                  <a:lnTo>
                    <a:pt x="5122" y="7789"/>
                  </a:lnTo>
                  <a:lnTo>
                    <a:pt x="5854" y="7684"/>
                  </a:lnTo>
                  <a:lnTo>
                    <a:pt x="5854" y="7158"/>
                  </a:lnTo>
                  <a:lnTo>
                    <a:pt x="5610" y="6842"/>
                  </a:lnTo>
                  <a:lnTo>
                    <a:pt x="4878" y="6632"/>
                  </a:lnTo>
                  <a:cubicBezTo>
                    <a:pt x="4959" y="6386"/>
                    <a:pt x="5041" y="6141"/>
                    <a:pt x="5122" y="5895"/>
                  </a:cubicBezTo>
                  <a:lnTo>
                    <a:pt x="5122" y="5368"/>
                  </a:lnTo>
                  <a:lnTo>
                    <a:pt x="5854" y="4842"/>
                  </a:lnTo>
                  <a:lnTo>
                    <a:pt x="6585" y="4632"/>
                  </a:lnTo>
                  <a:lnTo>
                    <a:pt x="8049" y="4211"/>
                  </a:lnTo>
                  <a:lnTo>
                    <a:pt x="8293" y="3895"/>
                  </a:lnTo>
                  <a:lnTo>
                    <a:pt x="8049" y="3579"/>
                  </a:lnTo>
                  <a:lnTo>
                    <a:pt x="8537" y="3263"/>
                  </a:lnTo>
                  <a:lnTo>
                    <a:pt x="9268" y="2842"/>
                  </a:lnTo>
                  <a:lnTo>
                    <a:pt x="10000" y="2947"/>
                  </a:lnTo>
                  <a:lnTo>
                    <a:pt x="10000" y="2842"/>
                  </a:lnTo>
                  <a:lnTo>
                    <a:pt x="10000" y="23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 89">
              <a:extLst>
                <a:ext uri="{FF2B5EF4-FFF2-40B4-BE49-F238E27FC236}">
                  <a16:creationId xmlns:a16="http://schemas.microsoft.com/office/drawing/2014/main" id="{E690FEEC-A3D5-C34E-A41E-64D1D9666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1091" y="2740037"/>
              <a:ext cx="508494" cy="336813"/>
            </a:xfrm>
            <a:custGeom>
              <a:avLst/>
              <a:gdLst>
                <a:gd name="T0" fmla="*/ 2147483647 w 57"/>
                <a:gd name="T1" fmla="*/ 2147483647 h 37"/>
                <a:gd name="T2" fmla="*/ 2147483647 w 57"/>
                <a:gd name="T3" fmla="*/ 2147483647 h 37"/>
                <a:gd name="T4" fmla="*/ 2147483647 w 57"/>
                <a:gd name="T5" fmla="*/ 2147483647 h 37"/>
                <a:gd name="T6" fmla="*/ 2147483647 w 57"/>
                <a:gd name="T7" fmla="*/ 2147483647 h 37"/>
                <a:gd name="T8" fmla="*/ 2147483647 w 57"/>
                <a:gd name="T9" fmla="*/ 2147483647 h 37"/>
                <a:gd name="T10" fmla="*/ 2147483647 w 57"/>
                <a:gd name="T11" fmla="*/ 2147483647 h 37"/>
                <a:gd name="T12" fmla="*/ 2147483647 w 57"/>
                <a:gd name="T13" fmla="*/ 2147483647 h 37"/>
                <a:gd name="T14" fmla="*/ 2147483647 w 57"/>
                <a:gd name="T15" fmla="*/ 2147483647 h 37"/>
                <a:gd name="T16" fmla="*/ 2147483647 w 57"/>
                <a:gd name="T17" fmla="*/ 2147483647 h 37"/>
                <a:gd name="T18" fmla="*/ 2147483647 w 57"/>
                <a:gd name="T19" fmla="*/ 2147483647 h 37"/>
                <a:gd name="T20" fmla="*/ 2147483647 w 57"/>
                <a:gd name="T21" fmla="*/ 2147483647 h 37"/>
                <a:gd name="T22" fmla="*/ 2147483647 w 57"/>
                <a:gd name="T23" fmla="*/ 0 h 37"/>
                <a:gd name="T24" fmla="*/ 2147483647 w 57"/>
                <a:gd name="T25" fmla="*/ 0 h 37"/>
                <a:gd name="T26" fmla="*/ 2147483647 w 57"/>
                <a:gd name="T27" fmla="*/ 2147483647 h 37"/>
                <a:gd name="T28" fmla="*/ 2147483647 w 57"/>
                <a:gd name="T29" fmla="*/ 2147483647 h 37"/>
                <a:gd name="T30" fmla="*/ 2147483647 w 57"/>
                <a:gd name="T31" fmla="*/ 2147483647 h 37"/>
                <a:gd name="T32" fmla="*/ 2147483647 w 57"/>
                <a:gd name="T33" fmla="*/ 2147483647 h 37"/>
                <a:gd name="T34" fmla="*/ 2147483647 w 57"/>
                <a:gd name="T35" fmla="*/ 2147483647 h 37"/>
                <a:gd name="T36" fmla="*/ 2147483647 w 57"/>
                <a:gd name="T37" fmla="*/ 2147483647 h 37"/>
                <a:gd name="T38" fmla="*/ 2147483647 w 57"/>
                <a:gd name="T39" fmla="*/ 2147483647 h 37"/>
                <a:gd name="T40" fmla="*/ 2147483647 w 57"/>
                <a:gd name="T41" fmla="*/ 2147483647 h 37"/>
                <a:gd name="T42" fmla="*/ 2147483647 w 57"/>
                <a:gd name="T43" fmla="*/ 2147483647 h 37"/>
                <a:gd name="T44" fmla="*/ 0 w 57"/>
                <a:gd name="T45" fmla="*/ 2147483647 h 37"/>
                <a:gd name="T46" fmla="*/ 0 w 57"/>
                <a:gd name="T47" fmla="*/ 2147483647 h 37"/>
                <a:gd name="T48" fmla="*/ 2147483647 w 57"/>
                <a:gd name="T49" fmla="*/ 2147483647 h 37"/>
                <a:gd name="T50" fmla="*/ 2147483647 w 57"/>
                <a:gd name="T51" fmla="*/ 2147483647 h 37"/>
                <a:gd name="T52" fmla="*/ 2147483647 w 57"/>
                <a:gd name="T53" fmla="*/ 2147483647 h 37"/>
                <a:gd name="T54" fmla="*/ 2147483647 w 57"/>
                <a:gd name="T55" fmla="*/ 2147483647 h 37"/>
                <a:gd name="T56" fmla="*/ 2147483647 w 57"/>
                <a:gd name="T57" fmla="*/ 2147483647 h 37"/>
                <a:gd name="T58" fmla="*/ 2147483647 w 57"/>
                <a:gd name="T59" fmla="*/ 2147483647 h 37"/>
                <a:gd name="T60" fmla="*/ 2147483647 w 57"/>
                <a:gd name="T61" fmla="*/ 2147483647 h 37"/>
                <a:gd name="T62" fmla="*/ 2147483647 w 57"/>
                <a:gd name="T63" fmla="*/ 2147483647 h 37"/>
                <a:gd name="T64" fmla="*/ 2147483647 w 57"/>
                <a:gd name="T65" fmla="*/ 2147483647 h 37"/>
                <a:gd name="T66" fmla="*/ 2147483647 w 57"/>
                <a:gd name="T67" fmla="*/ 2147483647 h 37"/>
                <a:gd name="T68" fmla="*/ 2147483647 w 57"/>
                <a:gd name="T69" fmla="*/ 2147483647 h 37"/>
                <a:gd name="T70" fmla="*/ 2147483647 w 57"/>
                <a:gd name="T71" fmla="*/ 2147483647 h 37"/>
                <a:gd name="T72" fmla="*/ 2147483647 w 57"/>
                <a:gd name="T73" fmla="*/ 2147483647 h 37"/>
                <a:gd name="T74" fmla="*/ 2147483647 w 57"/>
                <a:gd name="T75" fmla="*/ 2147483647 h 37"/>
                <a:gd name="T76" fmla="*/ 2147483647 w 57"/>
                <a:gd name="T77" fmla="*/ 2147483647 h 37"/>
                <a:gd name="T78" fmla="*/ 2147483647 w 57"/>
                <a:gd name="T79" fmla="*/ 2147483647 h 37"/>
                <a:gd name="T80" fmla="*/ 2147483647 w 57"/>
                <a:gd name="T81" fmla="*/ 2147483647 h 37"/>
                <a:gd name="T82" fmla="*/ 2147483647 w 57"/>
                <a:gd name="T83" fmla="*/ 2147483647 h 37"/>
                <a:gd name="T84" fmla="*/ 2147483647 w 57"/>
                <a:gd name="T85" fmla="*/ 2147483647 h 37"/>
                <a:gd name="T86" fmla="*/ 2147483647 w 57"/>
                <a:gd name="T87" fmla="*/ 2147483647 h 37"/>
                <a:gd name="T88" fmla="*/ 2147483647 w 57"/>
                <a:gd name="T89" fmla="*/ 2147483647 h 37"/>
                <a:gd name="T90" fmla="*/ 2147483647 w 57"/>
                <a:gd name="T91" fmla="*/ 2147483647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7" h="37">
                  <a:moveTo>
                    <a:pt x="54" y="22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6" y="26"/>
                    <a:pt x="25" y="28"/>
                  </a:cubicBezTo>
                  <a:cubicBezTo>
                    <a:pt x="25" y="29"/>
                    <a:pt x="22" y="30"/>
                    <a:pt x="22" y="3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5"/>
                    <a:pt x="51" y="25"/>
                    <a:pt x="51" y="25"/>
                  </a:cubicBezTo>
                  <a:lnTo>
                    <a:pt x="54" y="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 90">
              <a:extLst>
                <a:ext uri="{FF2B5EF4-FFF2-40B4-BE49-F238E27FC236}">
                  <a16:creationId xmlns:a16="http://schemas.microsoft.com/office/drawing/2014/main" id="{74D0093B-5A8C-AE43-8B71-EE32C941E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4244" y="2740037"/>
              <a:ext cx="63335" cy="35356"/>
            </a:xfrm>
            <a:custGeom>
              <a:avLst/>
              <a:gdLst>
                <a:gd name="T0" fmla="*/ 2147483647 w 42"/>
                <a:gd name="T1" fmla="*/ 2147483647 h 24"/>
                <a:gd name="T2" fmla="*/ 2147483647 w 42"/>
                <a:gd name="T3" fmla="*/ 0 h 24"/>
                <a:gd name="T4" fmla="*/ 0 w 42"/>
                <a:gd name="T5" fmla="*/ 2147483647 h 24"/>
                <a:gd name="T6" fmla="*/ 2147483647 w 42"/>
                <a:gd name="T7" fmla="*/ 2147483647 h 24"/>
                <a:gd name="T8" fmla="*/ 2147483647 w 42"/>
                <a:gd name="T9" fmla="*/ 2147483647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24">
                  <a:moveTo>
                    <a:pt x="36" y="24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42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91">
              <a:extLst>
                <a:ext uri="{FF2B5EF4-FFF2-40B4-BE49-F238E27FC236}">
                  <a16:creationId xmlns:a16="http://schemas.microsoft.com/office/drawing/2014/main" id="{1C1DC27C-4002-A842-9AB5-D5EFD6070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755" y="2593029"/>
              <a:ext cx="88670" cy="55826"/>
            </a:xfrm>
            <a:custGeom>
              <a:avLst/>
              <a:gdLst>
                <a:gd name="T0" fmla="*/ 2147483647 w 60"/>
                <a:gd name="T1" fmla="*/ 2147483647 h 36"/>
                <a:gd name="T2" fmla="*/ 2147483647 w 60"/>
                <a:gd name="T3" fmla="*/ 2147483647 h 36"/>
                <a:gd name="T4" fmla="*/ 2147483647 w 60"/>
                <a:gd name="T5" fmla="*/ 2147483647 h 36"/>
                <a:gd name="T6" fmla="*/ 2147483647 w 60"/>
                <a:gd name="T7" fmla="*/ 2147483647 h 36"/>
                <a:gd name="T8" fmla="*/ 2147483647 w 60"/>
                <a:gd name="T9" fmla="*/ 0 h 36"/>
                <a:gd name="T10" fmla="*/ 2147483647 w 60"/>
                <a:gd name="T11" fmla="*/ 0 h 36"/>
                <a:gd name="T12" fmla="*/ 2147483647 w 60"/>
                <a:gd name="T13" fmla="*/ 2147483647 h 36"/>
                <a:gd name="T14" fmla="*/ 0 w 60"/>
                <a:gd name="T15" fmla="*/ 2147483647 h 36"/>
                <a:gd name="T16" fmla="*/ 2147483647 w 60"/>
                <a:gd name="T17" fmla="*/ 2147483647 h 36"/>
                <a:gd name="T18" fmla="*/ 2147483647 w 60"/>
                <a:gd name="T19" fmla="*/ 2147483647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92">
              <a:extLst>
                <a:ext uri="{FF2B5EF4-FFF2-40B4-BE49-F238E27FC236}">
                  <a16:creationId xmlns:a16="http://schemas.microsoft.com/office/drawing/2014/main" id="{50384482-DBFC-0648-B8E8-97D93059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6702" y="2620943"/>
              <a:ext cx="276866" cy="254936"/>
            </a:xfrm>
            <a:custGeom>
              <a:avLst/>
              <a:gdLst>
                <a:gd name="T0" fmla="*/ 2147483647 w 31"/>
                <a:gd name="T1" fmla="*/ 2147483647 h 28"/>
                <a:gd name="T2" fmla="*/ 2147483647 w 31"/>
                <a:gd name="T3" fmla="*/ 2147483647 h 28"/>
                <a:gd name="T4" fmla="*/ 2147483647 w 31"/>
                <a:gd name="T5" fmla="*/ 2147483647 h 28"/>
                <a:gd name="T6" fmla="*/ 2147483647 w 31"/>
                <a:gd name="T7" fmla="*/ 2147483647 h 28"/>
                <a:gd name="T8" fmla="*/ 2147483647 w 31"/>
                <a:gd name="T9" fmla="*/ 2147483647 h 28"/>
                <a:gd name="T10" fmla="*/ 2147483647 w 31"/>
                <a:gd name="T11" fmla="*/ 2147483647 h 28"/>
                <a:gd name="T12" fmla="*/ 2147483647 w 31"/>
                <a:gd name="T13" fmla="*/ 2147483647 h 28"/>
                <a:gd name="T14" fmla="*/ 2147483647 w 31"/>
                <a:gd name="T15" fmla="*/ 2147483647 h 28"/>
                <a:gd name="T16" fmla="*/ 2147483647 w 31"/>
                <a:gd name="T17" fmla="*/ 2147483647 h 28"/>
                <a:gd name="T18" fmla="*/ 2147483647 w 31"/>
                <a:gd name="T19" fmla="*/ 2147483647 h 28"/>
                <a:gd name="T20" fmla="*/ 2147483647 w 31"/>
                <a:gd name="T21" fmla="*/ 2147483647 h 28"/>
                <a:gd name="T22" fmla="*/ 2147483647 w 31"/>
                <a:gd name="T23" fmla="*/ 2147483647 h 28"/>
                <a:gd name="T24" fmla="*/ 2147483647 w 31"/>
                <a:gd name="T25" fmla="*/ 2147483647 h 28"/>
                <a:gd name="T26" fmla="*/ 2147483647 w 31"/>
                <a:gd name="T27" fmla="*/ 2147483647 h 28"/>
                <a:gd name="T28" fmla="*/ 2147483647 w 31"/>
                <a:gd name="T29" fmla="*/ 2147483647 h 28"/>
                <a:gd name="T30" fmla="*/ 2147483647 w 31"/>
                <a:gd name="T31" fmla="*/ 2147483647 h 28"/>
                <a:gd name="T32" fmla="*/ 2147483647 w 31"/>
                <a:gd name="T33" fmla="*/ 2147483647 h 28"/>
                <a:gd name="T34" fmla="*/ 2147483647 w 31"/>
                <a:gd name="T35" fmla="*/ 2147483647 h 28"/>
                <a:gd name="T36" fmla="*/ 2147483647 w 31"/>
                <a:gd name="T37" fmla="*/ 2147483647 h 28"/>
                <a:gd name="T38" fmla="*/ 2147483647 w 31"/>
                <a:gd name="T39" fmla="*/ 2147483647 h 28"/>
                <a:gd name="T40" fmla="*/ 2147483647 w 31"/>
                <a:gd name="T41" fmla="*/ 2147483647 h 28"/>
                <a:gd name="T42" fmla="*/ 2147483647 w 31"/>
                <a:gd name="T43" fmla="*/ 2147483647 h 28"/>
                <a:gd name="T44" fmla="*/ 2147483647 w 31"/>
                <a:gd name="T45" fmla="*/ 2147483647 h 28"/>
                <a:gd name="T46" fmla="*/ 2147483647 w 31"/>
                <a:gd name="T47" fmla="*/ 0 h 28"/>
                <a:gd name="T48" fmla="*/ 2147483647 w 31"/>
                <a:gd name="T49" fmla="*/ 2147483647 h 28"/>
                <a:gd name="T50" fmla="*/ 2147483647 w 31"/>
                <a:gd name="T51" fmla="*/ 2147483647 h 28"/>
                <a:gd name="T52" fmla="*/ 2147483647 w 31"/>
                <a:gd name="T53" fmla="*/ 0 h 28"/>
                <a:gd name="T54" fmla="*/ 2147483647 w 31"/>
                <a:gd name="T55" fmla="*/ 0 h 28"/>
                <a:gd name="T56" fmla="*/ 2147483647 w 31"/>
                <a:gd name="T57" fmla="*/ 2147483647 h 28"/>
                <a:gd name="T58" fmla="*/ 2147483647 w 31"/>
                <a:gd name="T59" fmla="*/ 2147483647 h 28"/>
                <a:gd name="T60" fmla="*/ 0 w 31"/>
                <a:gd name="T61" fmla="*/ 2147483647 h 28"/>
                <a:gd name="T62" fmla="*/ 0 w 31"/>
                <a:gd name="T63" fmla="*/ 2147483647 h 28"/>
                <a:gd name="T64" fmla="*/ 2147483647 w 31"/>
                <a:gd name="T65" fmla="*/ 2147483647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Freeform 93">
              <a:extLst>
                <a:ext uri="{FF2B5EF4-FFF2-40B4-BE49-F238E27FC236}">
                  <a16:creationId xmlns:a16="http://schemas.microsoft.com/office/drawing/2014/main" id="{5B0346F9-B99E-3744-A092-93B191947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2211" y="3819328"/>
              <a:ext cx="448779" cy="340534"/>
            </a:xfrm>
            <a:custGeom>
              <a:avLst/>
              <a:gdLst>
                <a:gd name="T0" fmla="*/ 2147483647 w 300"/>
                <a:gd name="T1" fmla="*/ 2147483647 h 223"/>
                <a:gd name="T2" fmla="*/ 2147483647 w 300"/>
                <a:gd name="T3" fmla="*/ 2147483647 h 223"/>
                <a:gd name="T4" fmla="*/ 2147483647 w 300"/>
                <a:gd name="T5" fmla="*/ 2147483647 h 223"/>
                <a:gd name="T6" fmla="*/ 2147483647 w 300"/>
                <a:gd name="T7" fmla="*/ 2147483647 h 223"/>
                <a:gd name="T8" fmla="*/ 2147483647 w 300"/>
                <a:gd name="T9" fmla="*/ 2147483647 h 223"/>
                <a:gd name="T10" fmla="*/ 2147483647 w 300"/>
                <a:gd name="T11" fmla="*/ 2147483647 h 223"/>
                <a:gd name="T12" fmla="*/ 2147483647 w 300"/>
                <a:gd name="T13" fmla="*/ 2147483647 h 223"/>
                <a:gd name="T14" fmla="*/ 2147483647 w 300"/>
                <a:gd name="T15" fmla="*/ 2147483647 h 223"/>
                <a:gd name="T16" fmla="*/ 2147483647 w 300"/>
                <a:gd name="T17" fmla="*/ 2147483647 h 223"/>
                <a:gd name="T18" fmla="*/ 2147483647 w 300"/>
                <a:gd name="T19" fmla="*/ 2147483647 h 223"/>
                <a:gd name="T20" fmla="*/ 2147483647 w 300"/>
                <a:gd name="T21" fmla="*/ 2147483647 h 223"/>
                <a:gd name="T22" fmla="*/ 2147483647 w 300"/>
                <a:gd name="T23" fmla="*/ 2147483647 h 223"/>
                <a:gd name="T24" fmla="*/ 2147483647 w 300"/>
                <a:gd name="T25" fmla="*/ 2147483647 h 223"/>
                <a:gd name="T26" fmla="*/ 2147483647 w 300"/>
                <a:gd name="T27" fmla="*/ 2147483647 h 223"/>
                <a:gd name="T28" fmla="*/ 2147483647 w 300"/>
                <a:gd name="T29" fmla="*/ 2147483647 h 223"/>
                <a:gd name="T30" fmla="*/ 2147483647 w 300"/>
                <a:gd name="T31" fmla="*/ 0 h 223"/>
                <a:gd name="T32" fmla="*/ 2147483647 w 300"/>
                <a:gd name="T33" fmla="*/ 2147483647 h 223"/>
                <a:gd name="T34" fmla="*/ 2147483647 w 300"/>
                <a:gd name="T35" fmla="*/ 2147483647 h 223"/>
                <a:gd name="T36" fmla="*/ 2147483647 w 300"/>
                <a:gd name="T37" fmla="*/ 2147483647 h 223"/>
                <a:gd name="T38" fmla="*/ 2147483647 w 300"/>
                <a:gd name="T39" fmla="*/ 2147483647 h 223"/>
                <a:gd name="T40" fmla="*/ 2147483647 w 300"/>
                <a:gd name="T41" fmla="*/ 2147483647 h 223"/>
                <a:gd name="T42" fmla="*/ 2147483647 w 300"/>
                <a:gd name="T43" fmla="*/ 2147483647 h 223"/>
                <a:gd name="T44" fmla="*/ 0 w 300"/>
                <a:gd name="T45" fmla="*/ 2147483647 h 223"/>
                <a:gd name="T46" fmla="*/ 2147483647 w 300"/>
                <a:gd name="T47" fmla="*/ 2147483647 h 223"/>
                <a:gd name="T48" fmla="*/ 2147483647 w 300"/>
                <a:gd name="T49" fmla="*/ 2147483647 h 223"/>
                <a:gd name="T50" fmla="*/ 2147483647 w 300"/>
                <a:gd name="T51" fmla="*/ 2147483647 h 223"/>
                <a:gd name="T52" fmla="*/ 2147483647 w 300"/>
                <a:gd name="T53" fmla="*/ 2147483647 h 223"/>
                <a:gd name="T54" fmla="*/ 2147483647 w 300"/>
                <a:gd name="T55" fmla="*/ 2147483647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Freeform 94">
              <a:extLst>
                <a:ext uri="{FF2B5EF4-FFF2-40B4-BE49-F238E27FC236}">
                  <a16:creationId xmlns:a16="http://schemas.microsoft.com/office/drawing/2014/main" id="{03F947CA-7921-CF41-AFBB-C2C4595BF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2211" y="3819328"/>
              <a:ext cx="448779" cy="340534"/>
            </a:xfrm>
            <a:custGeom>
              <a:avLst/>
              <a:gdLst>
                <a:gd name="T0" fmla="*/ 2147483647 w 300"/>
                <a:gd name="T1" fmla="*/ 2147483647 h 223"/>
                <a:gd name="T2" fmla="*/ 2147483647 w 300"/>
                <a:gd name="T3" fmla="*/ 2147483647 h 223"/>
                <a:gd name="T4" fmla="*/ 2147483647 w 300"/>
                <a:gd name="T5" fmla="*/ 2147483647 h 223"/>
                <a:gd name="T6" fmla="*/ 2147483647 w 300"/>
                <a:gd name="T7" fmla="*/ 2147483647 h 223"/>
                <a:gd name="T8" fmla="*/ 2147483647 w 300"/>
                <a:gd name="T9" fmla="*/ 2147483647 h 223"/>
                <a:gd name="T10" fmla="*/ 2147483647 w 300"/>
                <a:gd name="T11" fmla="*/ 2147483647 h 223"/>
                <a:gd name="T12" fmla="*/ 2147483647 w 300"/>
                <a:gd name="T13" fmla="*/ 2147483647 h 223"/>
                <a:gd name="T14" fmla="*/ 2147483647 w 300"/>
                <a:gd name="T15" fmla="*/ 2147483647 h 223"/>
                <a:gd name="T16" fmla="*/ 2147483647 w 300"/>
                <a:gd name="T17" fmla="*/ 2147483647 h 223"/>
                <a:gd name="T18" fmla="*/ 2147483647 w 300"/>
                <a:gd name="T19" fmla="*/ 2147483647 h 223"/>
                <a:gd name="T20" fmla="*/ 2147483647 w 300"/>
                <a:gd name="T21" fmla="*/ 2147483647 h 223"/>
                <a:gd name="T22" fmla="*/ 2147483647 w 300"/>
                <a:gd name="T23" fmla="*/ 2147483647 h 223"/>
                <a:gd name="T24" fmla="*/ 2147483647 w 300"/>
                <a:gd name="T25" fmla="*/ 2147483647 h 223"/>
                <a:gd name="T26" fmla="*/ 2147483647 w 300"/>
                <a:gd name="T27" fmla="*/ 2147483647 h 223"/>
                <a:gd name="T28" fmla="*/ 2147483647 w 300"/>
                <a:gd name="T29" fmla="*/ 2147483647 h 223"/>
                <a:gd name="T30" fmla="*/ 2147483647 w 300"/>
                <a:gd name="T31" fmla="*/ 0 h 223"/>
                <a:gd name="T32" fmla="*/ 2147483647 w 300"/>
                <a:gd name="T33" fmla="*/ 2147483647 h 223"/>
                <a:gd name="T34" fmla="*/ 2147483647 w 300"/>
                <a:gd name="T35" fmla="*/ 2147483647 h 223"/>
                <a:gd name="T36" fmla="*/ 2147483647 w 300"/>
                <a:gd name="T37" fmla="*/ 2147483647 h 223"/>
                <a:gd name="T38" fmla="*/ 2147483647 w 300"/>
                <a:gd name="T39" fmla="*/ 2147483647 h 223"/>
                <a:gd name="T40" fmla="*/ 2147483647 w 300"/>
                <a:gd name="T41" fmla="*/ 2147483647 h 223"/>
                <a:gd name="T42" fmla="*/ 2147483647 w 300"/>
                <a:gd name="T43" fmla="*/ 2147483647 h 223"/>
                <a:gd name="T44" fmla="*/ 0 w 300"/>
                <a:gd name="T45" fmla="*/ 2147483647 h 223"/>
                <a:gd name="T46" fmla="*/ 2147483647 w 300"/>
                <a:gd name="T47" fmla="*/ 2147483647 h 223"/>
                <a:gd name="T48" fmla="*/ 2147483647 w 300"/>
                <a:gd name="T49" fmla="*/ 2147483647 h 223"/>
                <a:gd name="T50" fmla="*/ 2147483647 w 300"/>
                <a:gd name="T51" fmla="*/ 2147483647 h 223"/>
                <a:gd name="T52" fmla="*/ 2147483647 w 300"/>
                <a:gd name="T53" fmla="*/ 2147483647 h 223"/>
                <a:gd name="T54" fmla="*/ 2147483647 w 300"/>
                <a:gd name="T55" fmla="*/ 2147483647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Freeform 95">
              <a:extLst>
                <a:ext uri="{FF2B5EF4-FFF2-40B4-BE49-F238E27FC236}">
                  <a16:creationId xmlns:a16="http://schemas.microsoft.com/office/drawing/2014/main" id="{462C5CEE-4266-7144-B5FD-5639C8BCF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770" y="3772806"/>
              <a:ext cx="465063" cy="450325"/>
            </a:xfrm>
            <a:custGeom>
              <a:avLst/>
              <a:gdLst>
                <a:gd name="T0" fmla="*/ 2147483647 w 52"/>
                <a:gd name="T1" fmla="*/ 2147483647 h 49"/>
                <a:gd name="T2" fmla="*/ 2147483647 w 52"/>
                <a:gd name="T3" fmla="*/ 2147483647 h 49"/>
                <a:gd name="T4" fmla="*/ 2147483647 w 52"/>
                <a:gd name="T5" fmla="*/ 2147483647 h 49"/>
                <a:gd name="T6" fmla="*/ 2147483647 w 52"/>
                <a:gd name="T7" fmla="*/ 2147483647 h 49"/>
                <a:gd name="T8" fmla="*/ 2147483647 w 52"/>
                <a:gd name="T9" fmla="*/ 2147483647 h 49"/>
                <a:gd name="T10" fmla="*/ 2147483647 w 52"/>
                <a:gd name="T11" fmla="*/ 2147483647 h 49"/>
                <a:gd name="T12" fmla="*/ 2147483647 w 52"/>
                <a:gd name="T13" fmla="*/ 2147483647 h 49"/>
                <a:gd name="T14" fmla="*/ 2147483647 w 52"/>
                <a:gd name="T15" fmla="*/ 2147483647 h 49"/>
                <a:gd name="T16" fmla="*/ 2147483647 w 52"/>
                <a:gd name="T17" fmla="*/ 2147483647 h 49"/>
                <a:gd name="T18" fmla="*/ 2147483647 w 52"/>
                <a:gd name="T19" fmla="*/ 2147483647 h 49"/>
                <a:gd name="T20" fmla="*/ 2147483647 w 52"/>
                <a:gd name="T21" fmla="*/ 2147483647 h 49"/>
                <a:gd name="T22" fmla="*/ 2147483647 w 52"/>
                <a:gd name="T23" fmla="*/ 0 h 49"/>
                <a:gd name="T24" fmla="*/ 2147483647 w 52"/>
                <a:gd name="T25" fmla="*/ 0 h 49"/>
                <a:gd name="T26" fmla="*/ 2147483647 w 52"/>
                <a:gd name="T27" fmla="*/ 2147483647 h 49"/>
                <a:gd name="T28" fmla="*/ 2147483647 w 52"/>
                <a:gd name="T29" fmla="*/ 2147483647 h 49"/>
                <a:gd name="T30" fmla="*/ 2147483647 w 52"/>
                <a:gd name="T31" fmla="*/ 2147483647 h 49"/>
                <a:gd name="T32" fmla="*/ 2147483647 w 52"/>
                <a:gd name="T33" fmla="*/ 2147483647 h 49"/>
                <a:gd name="T34" fmla="*/ 2147483647 w 52"/>
                <a:gd name="T35" fmla="*/ 2147483647 h 49"/>
                <a:gd name="T36" fmla="*/ 2147483647 w 52"/>
                <a:gd name="T37" fmla="*/ 2147483647 h 49"/>
                <a:gd name="T38" fmla="*/ 0 w 52"/>
                <a:gd name="T39" fmla="*/ 2147483647 h 49"/>
                <a:gd name="T40" fmla="*/ 0 w 52"/>
                <a:gd name="T41" fmla="*/ 2147483647 h 49"/>
                <a:gd name="T42" fmla="*/ 2147483647 w 52"/>
                <a:gd name="T43" fmla="*/ 2147483647 h 49"/>
                <a:gd name="T44" fmla="*/ 2147483647 w 52"/>
                <a:gd name="T45" fmla="*/ 2147483647 h 49"/>
                <a:gd name="T46" fmla="*/ 2147483647 w 52"/>
                <a:gd name="T47" fmla="*/ 2147483647 h 49"/>
                <a:gd name="T48" fmla="*/ 2147483647 w 52"/>
                <a:gd name="T49" fmla="*/ 2147483647 h 49"/>
                <a:gd name="T50" fmla="*/ 2147483647 w 52"/>
                <a:gd name="T51" fmla="*/ 2147483647 h 49"/>
                <a:gd name="T52" fmla="*/ 2147483647 w 52"/>
                <a:gd name="T53" fmla="*/ 2147483647 h 49"/>
                <a:gd name="T54" fmla="*/ 2147483647 w 52"/>
                <a:gd name="T55" fmla="*/ 2147483647 h 49"/>
                <a:gd name="T56" fmla="*/ 2147483647 w 52"/>
                <a:gd name="T57" fmla="*/ 2147483647 h 49"/>
                <a:gd name="T58" fmla="*/ 2147483647 w 52"/>
                <a:gd name="T59" fmla="*/ 2147483647 h 49"/>
                <a:gd name="T60" fmla="*/ 2147483647 w 52"/>
                <a:gd name="T61" fmla="*/ 2147483647 h 49"/>
                <a:gd name="T62" fmla="*/ 2147483647 w 52"/>
                <a:gd name="T63" fmla="*/ 2147483647 h 49"/>
                <a:gd name="T64" fmla="*/ 2147483647 w 52"/>
                <a:gd name="T65" fmla="*/ 2147483647 h 49"/>
                <a:gd name="T66" fmla="*/ 2147483647 w 52"/>
                <a:gd name="T67" fmla="*/ 2147483647 h 49"/>
                <a:gd name="T68" fmla="*/ 2147483647 w 52"/>
                <a:gd name="T69" fmla="*/ 2147483647 h 49"/>
                <a:gd name="T70" fmla="*/ 2147483647 w 52"/>
                <a:gd name="T71" fmla="*/ 2147483647 h 49"/>
                <a:gd name="T72" fmla="*/ 2147483647 w 52"/>
                <a:gd name="T73" fmla="*/ 2147483647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" h="49">
                  <a:moveTo>
                    <a:pt x="24" y="44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3"/>
                    <a:pt x="10" y="42"/>
                    <a:pt x="10" y="42"/>
                  </a:cubicBezTo>
                  <a:cubicBezTo>
                    <a:pt x="11" y="42"/>
                    <a:pt x="11" y="44"/>
                    <a:pt x="11" y="4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4" y="4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8" name="Freeform 96">
              <a:extLst>
                <a:ext uri="{FF2B5EF4-FFF2-40B4-BE49-F238E27FC236}">
                  <a16:creationId xmlns:a16="http://schemas.microsoft.com/office/drawing/2014/main" id="{B88D2C49-5DCC-7642-B5DB-20D4F55B9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7586" y="4187776"/>
              <a:ext cx="267819" cy="372169"/>
            </a:xfrm>
            <a:custGeom>
              <a:avLst/>
              <a:gdLst>
                <a:gd name="T0" fmla="*/ 2147483647 w 180"/>
                <a:gd name="T1" fmla="*/ 2147483647 h 246"/>
                <a:gd name="T2" fmla="*/ 2147483647 w 180"/>
                <a:gd name="T3" fmla="*/ 2147483647 h 246"/>
                <a:gd name="T4" fmla="*/ 2147483647 w 180"/>
                <a:gd name="T5" fmla="*/ 2147483647 h 246"/>
                <a:gd name="T6" fmla="*/ 2147483647 w 180"/>
                <a:gd name="T7" fmla="*/ 2147483647 h 246"/>
                <a:gd name="T8" fmla="*/ 2147483647 w 180"/>
                <a:gd name="T9" fmla="*/ 2147483647 h 246"/>
                <a:gd name="T10" fmla="*/ 2147483647 w 180"/>
                <a:gd name="T11" fmla="*/ 2147483647 h 246"/>
                <a:gd name="T12" fmla="*/ 2147483647 w 180"/>
                <a:gd name="T13" fmla="*/ 2147483647 h 246"/>
                <a:gd name="T14" fmla="*/ 2147483647 w 180"/>
                <a:gd name="T15" fmla="*/ 2147483647 h 246"/>
                <a:gd name="T16" fmla="*/ 2147483647 w 180"/>
                <a:gd name="T17" fmla="*/ 2147483647 h 246"/>
                <a:gd name="T18" fmla="*/ 2147483647 w 180"/>
                <a:gd name="T19" fmla="*/ 2147483647 h 246"/>
                <a:gd name="T20" fmla="*/ 2147483647 w 180"/>
                <a:gd name="T21" fmla="*/ 2147483647 h 246"/>
                <a:gd name="T22" fmla="*/ 2147483647 w 180"/>
                <a:gd name="T23" fmla="*/ 2147483647 h 246"/>
                <a:gd name="T24" fmla="*/ 2147483647 w 180"/>
                <a:gd name="T25" fmla="*/ 2147483647 h 246"/>
                <a:gd name="T26" fmla="*/ 0 w 180"/>
                <a:gd name="T27" fmla="*/ 2147483647 h 246"/>
                <a:gd name="T28" fmla="*/ 0 w 180"/>
                <a:gd name="T29" fmla="*/ 2147483647 h 246"/>
                <a:gd name="T30" fmla="*/ 2147483647 w 180"/>
                <a:gd name="T31" fmla="*/ 2147483647 h 246"/>
                <a:gd name="T32" fmla="*/ 2147483647 w 180"/>
                <a:gd name="T33" fmla="*/ 2147483647 h 246"/>
                <a:gd name="T34" fmla="*/ 2147483647 w 180"/>
                <a:gd name="T35" fmla="*/ 2147483647 h 246"/>
                <a:gd name="T36" fmla="*/ 2147483647 w 180"/>
                <a:gd name="T37" fmla="*/ 2147483647 h 246"/>
                <a:gd name="T38" fmla="*/ 2147483647 w 180"/>
                <a:gd name="T39" fmla="*/ 2147483647 h 246"/>
                <a:gd name="T40" fmla="*/ 2147483647 w 180"/>
                <a:gd name="T41" fmla="*/ 0 h 246"/>
                <a:gd name="T42" fmla="*/ 2147483647 w 180"/>
                <a:gd name="T43" fmla="*/ 2147483647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246">
                  <a:moveTo>
                    <a:pt x="72" y="18"/>
                  </a:moveTo>
                  <a:lnTo>
                    <a:pt x="48" y="12"/>
                  </a:lnTo>
                  <a:lnTo>
                    <a:pt x="48" y="6"/>
                  </a:lnTo>
                  <a:lnTo>
                    <a:pt x="30" y="18"/>
                  </a:lnTo>
                  <a:lnTo>
                    <a:pt x="42" y="36"/>
                  </a:lnTo>
                  <a:lnTo>
                    <a:pt x="84" y="60"/>
                  </a:lnTo>
                  <a:lnTo>
                    <a:pt x="126" y="66"/>
                  </a:lnTo>
                  <a:lnTo>
                    <a:pt x="78" y="120"/>
                  </a:lnTo>
                  <a:lnTo>
                    <a:pt x="36" y="132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0" y="168"/>
                  </a:lnTo>
                  <a:lnTo>
                    <a:pt x="0" y="228"/>
                  </a:lnTo>
                  <a:lnTo>
                    <a:pt x="12" y="246"/>
                  </a:lnTo>
                  <a:lnTo>
                    <a:pt x="42" y="204"/>
                  </a:lnTo>
                  <a:lnTo>
                    <a:pt x="90" y="180"/>
                  </a:lnTo>
                  <a:lnTo>
                    <a:pt x="132" y="132"/>
                  </a:lnTo>
                  <a:lnTo>
                    <a:pt x="168" y="48"/>
                  </a:lnTo>
                  <a:lnTo>
                    <a:pt x="180" y="0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9" name="Freeform 97">
              <a:extLst>
                <a:ext uri="{FF2B5EF4-FFF2-40B4-BE49-F238E27FC236}">
                  <a16:creationId xmlns:a16="http://schemas.microsoft.com/office/drawing/2014/main" id="{1E2474B2-133E-EA45-8DE4-A9379F1A4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6702" y="4159862"/>
              <a:ext cx="36191" cy="145146"/>
            </a:xfrm>
            <a:custGeom>
              <a:avLst/>
              <a:gdLst>
                <a:gd name="T0" fmla="*/ 2147483647 w 24"/>
                <a:gd name="T1" fmla="*/ 0 h 96"/>
                <a:gd name="T2" fmla="*/ 2147483647 w 24"/>
                <a:gd name="T3" fmla="*/ 0 h 96"/>
                <a:gd name="T4" fmla="*/ 2147483647 w 24"/>
                <a:gd name="T5" fmla="*/ 2147483647 h 96"/>
                <a:gd name="T6" fmla="*/ 0 w 24"/>
                <a:gd name="T7" fmla="*/ 2147483647 h 96"/>
                <a:gd name="T8" fmla="*/ 0 w 24"/>
                <a:gd name="T9" fmla="*/ 2147483647 h 96"/>
                <a:gd name="T10" fmla="*/ 2147483647 w 24"/>
                <a:gd name="T11" fmla="*/ 2147483647 h 96"/>
                <a:gd name="T12" fmla="*/ 2147483647 w 24"/>
                <a:gd name="T13" fmla="*/ 2147483647 h 96"/>
                <a:gd name="T14" fmla="*/ 2147483647 w 2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0" name="Freeform 98">
              <a:extLst>
                <a:ext uri="{FF2B5EF4-FFF2-40B4-BE49-F238E27FC236}">
                  <a16:creationId xmlns:a16="http://schemas.microsoft.com/office/drawing/2014/main" id="{07FD56B6-9247-8549-9DFD-986366CAA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6702" y="4159862"/>
              <a:ext cx="36191" cy="145146"/>
            </a:xfrm>
            <a:custGeom>
              <a:avLst/>
              <a:gdLst>
                <a:gd name="T0" fmla="*/ 2147483647 w 24"/>
                <a:gd name="T1" fmla="*/ 0 h 96"/>
                <a:gd name="T2" fmla="*/ 2147483647 w 24"/>
                <a:gd name="T3" fmla="*/ 0 h 96"/>
                <a:gd name="T4" fmla="*/ 2147483647 w 24"/>
                <a:gd name="T5" fmla="*/ 2147483647 h 96"/>
                <a:gd name="T6" fmla="*/ 0 w 24"/>
                <a:gd name="T7" fmla="*/ 2147483647 h 96"/>
                <a:gd name="T8" fmla="*/ 0 w 24"/>
                <a:gd name="T9" fmla="*/ 2147483647 h 96"/>
                <a:gd name="T10" fmla="*/ 2147483647 w 24"/>
                <a:gd name="T11" fmla="*/ 2147483647 h 96"/>
                <a:gd name="T12" fmla="*/ 2147483647 w 24"/>
                <a:gd name="T13" fmla="*/ 2147483647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1" name="Freeform 99">
              <a:extLst>
                <a:ext uri="{FF2B5EF4-FFF2-40B4-BE49-F238E27FC236}">
                  <a16:creationId xmlns:a16="http://schemas.microsoft.com/office/drawing/2014/main" id="{13854E78-7664-AB48-9248-8B6E8E7E4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606" y="3830494"/>
              <a:ext cx="294962" cy="474516"/>
            </a:xfrm>
            <a:custGeom>
              <a:avLst/>
              <a:gdLst>
                <a:gd name="T0" fmla="*/ 2147483647 w 198"/>
                <a:gd name="T1" fmla="*/ 2147483647 h 313"/>
                <a:gd name="T2" fmla="*/ 2147483647 w 198"/>
                <a:gd name="T3" fmla="*/ 2147483647 h 313"/>
                <a:gd name="T4" fmla="*/ 2147483647 w 198"/>
                <a:gd name="T5" fmla="*/ 2147483647 h 313"/>
                <a:gd name="T6" fmla="*/ 2147483647 w 198"/>
                <a:gd name="T7" fmla="*/ 2147483647 h 313"/>
                <a:gd name="T8" fmla="*/ 2147483647 w 198"/>
                <a:gd name="T9" fmla="*/ 2147483647 h 313"/>
                <a:gd name="T10" fmla="*/ 2147483647 w 198"/>
                <a:gd name="T11" fmla="*/ 2147483647 h 313"/>
                <a:gd name="T12" fmla="*/ 2147483647 w 198"/>
                <a:gd name="T13" fmla="*/ 2147483647 h 313"/>
                <a:gd name="T14" fmla="*/ 2147483647 w 198"/>
                <a:gd name="T15" fmla="*/ 2147483647 h 313"/>
                <a:gd name="T16" fmla="*/ 2147483647 w 198"/>
                <a:gd name="T17" fmla="*/ 2147483647 h 313"/>
                <a:gd name="T18" fmla="*/ 2147483647 w 198"/>
                <a:gd name="T19" fmla="*/ 2147483647 h 313"/>
                <a:gd name="T20" fmla="*/ 2147483647 w 198"/>
                <a:gd name="T21" fmla="*/ 2147483647 h 313"/>
                <a:gd name="T22" fmla="*/ 2147483647 w 198"/>
                <a:gd name="T23" fmla="*/ 2147483647 h 313"/>
                <a:gd name="T24" fmla="*/ 2147483647 w 198"/>
                <a:gd name="T25" fmla="*/ 0 h 313"/>
                <a:gd name="T26" fmla="*/ 2147483647 w 198"/>
                <a:gd name="T27" fmla="*/ 2147483647 h 313"/>
                <a:gd name="T28" fmla="*/ 2147483647 w 198"/>
                <a:gd name="T29" fmla="*/ 2147483647 h 313"/>
                <a:gd name="T30" fmla="*/ 2147483647 w 198"/>
                <a:gd name="T31" fmla="*/ 2147483647 h 313"/>
                <a:gd name="T32" fmla="*/ 2147483647 w 198"/>
                <a:gd name="T33" fmla="*/ 2147483647 h 313"/>
                <a:gd name="T34" fmla="*/ 2147483647 w 198"/>
                <a:gd name="T35" fmla="*/ 2147483647 h 313"/>
                <a:gd name="T36" fmla="*/ 2147483647 w 198"/>
                <a:gd name="T37" fmla="*/ 2147483647 h 313"/>
                <a:gd name="T38" fmla="*/ 2147483647 w 198"/>
                <a:gd name="T39" fmla="*/ 2147483647 h 313"/>
                <a:gd name="T40" fmla="*/ 2147483647 w 198"/>
                <a:gd name="T41" fmla="*/ 2147483647 h 313"/>
                <a:gd name="T42" fmla="*/ 0 w 198"/>
                <a:gd name="T43" fmla="*/ 2147483647 h 313"/>
                <a:gd name="T44" fmla="*/ 2147483647 w 198"/>
                <a:gd name="T45" fmla="*/ 2147483647 h 313"/>
                <a:gd name="T46" fmla="*/ 2147483647 w 198"/>
                <a:gd name="T47" fmla="*/ 2147483647 h 313"/>
                <a:gd name="T48" fmla="*/ 2147483647 w 198"/>
                <a:gd name="T49" fmla="*/ 2147483647 h 313"/>
                <a:gd name="T50" fmla="*/ 2147483647 w 198"/>
                <a:gd name="T51" fmla="*/ 2147483647 h 3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  <a:lnTo>
                    <a:pt x="36" y="3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2" name="Freeform 100">
              <a:extLst>
                <a:ext uri="{FF2B5EF4-FFF2-40B4-BE49-F238E27FC236}">
                  <a16:creationId xmlns:a16="http://schemas.microsoft.com/office/drawing/2014/main" id="{18F5CFC6-E631-314E-8878-29541EC15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606" y="3830494"/>
              <a:ext cx="294962" cy="474516"/>
            </a:xfrm>
            <a:custGeom>
              <a:avLst/>
              <a:gdLst>
                <a:gd name="T0" fmla="*/ 2147483647 w 198"/>
                <a:gd name="T1" fmla="*/ 2147483647 h 313"/>
                <a:gd name="T2" fmla="*/ 2147483647 w 198"/>
                <a:gd name="T3" fmla="*/ 2147483647 h 313"/>
                <a:gd name="T4" fmla="*/ 2147483647 w 198"/>
                <a:gd name="T5" fmla="*/ 2147483647 h 313"/>
                <a:gd name="T6" fmla="*/ 2147483647 w 198"/>
                <a:gd name="T7" fmla="*/ 2147483647 h 313"/>
                <a:gd name="T8" fmla="*/ 2147483647 w 198"/>
                <a:gd name="T9" fmla="*/ 2147483647 h 313"/>
                <a:gd name="T10" fmla="*/ 2147483647 w 198"/>
                <a:gd name="T11" fmla="*/ 2147483647 h 313"/>
                <a:gd name="T12" fmla="*/ 2147483647 w 198"/>
                <a:gd name="T13" fmla="*/ 2147483647 h 313"/>
                <a:gd name="T14" fmla="*/ 2147483647 w 198"/>
                <a:gd name="T15" fmla="*/ 2147483647 h 313"/>
                <a:gd name="T16" fmla="*/ 2147483647 w 198"/>
                <a:gd name="T17" fmla="*/ 2147483647 h 313"/>
                <a:gd name="T18" fmla="*/ 2147483647 w 198"/>
                <a:gd name="T19" fmla="*/ 2147483647 h 313"/>
                <a:gd name="T20" fmla="*/ 2147483647 w 198"/>
                <a:gd name="T21" fmla="*/ 2147483647 h 313"/>
                <a:gd name="T22" fmla="*/ 2147483647 w 198"/>
                <a:gd name="T23" fmla="*/ 2147483647 h 313"/>
                <a:gd name="T24" fmla="*/ 2147483647 w 198"/>
                <a:gd name="T25" fmla="*/ 0 h 313"/>
                <a:gd name="T26" fmla="*/ 2147483647 w 198"/>
                <a:gd name="T27" fmla="*/ 2147483647 h 313"/>
                <a:gd name="T28" fmla="*/ 2147483647 w 198"/>
                <a:gd name="T29" fmla="*/ 2147483647 h 313"/>
                <a:gd name="T30" fmla="*/ 2147483647 w 198"/>
                <a:gd name="T31" fmla="*/ 2147483647 h 313"/>
                <a:gd name="T32" fmla="*/ 2147483647 w 198"/>
                <a:gd name="T33" fmla="*/ 2147483647 h 313"/>
                <a:gd name="T34" fmla="*/ 2147483647 w 198"/>
                <a:gd name="T35" fmla="*/ 2147483647 h 313"/>
                <a:gd name="T36" fmla="*/ 2147483647 w 198"/>
                <a:gd name="T37" fmla="*/ 2147483647 h 313"/>
                <a:gd name="T38" fmla="*/ 2147483647 w 198"/>
                <a:gd name="T39" fmla="*/ 2147483647 h 313"/>
                <a:gd name="T40" fmla="*/ 2147483647 w 198"/>
                <a:gd name="T41" fmla="*/ 2147483647 h 313"/>
                <a:gd name="T42" fmla="*/ 0 w 198"/>
                <a:gd name="T43" fmla="*/ 2147483647 h 313"/>
                <a:gd name="T44" fmla="*/ 2147483647 w 198"/>
                <a:gd name="T45" fmla="*/ 2147483647 h 313"/>
                <a:gd name="T46" fmla="*/ 2147483647 w 198"/>
                <a:gd name="T47" fmla="*/ 2147483647 h 313"/>
                <a:gd name="T48" fmla="*/ 2147483647 w 198"/>
                <a:gd name="T49" fmla="*/ 2147483647 h 3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3" name="Freeform 101">
              <a:extLst>
                <a:ext uri="{FF2B5EF4-FFF2-40B4-BE49-F238E27FC236}">
                  <a16:creationId xmlns:a16="http://schemas.microsoft.com/office/drawing/2014/main" id="{D2BCCADE-D131-3447-9D26-3F184CCBE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085" y="5174025"/>
              <a:ext cx="454206" cy="414968"/>
            </a:xfrm>
            <a:custGeom>
              <a:avLst/>
              <a:gdLst>
                <a:gd name="T0" fmla="*/ 2147483647 w 51"/>
                <a:gd name="T1" fmla="*/ 2147483647 h 45"/>
                <a:gd name="T2" fmla="*/ 2147483647 w 51"/>
                <a:gd name="T3" fmla="*/ 2147483647 h 45"/>
                <a:gd name="T4" fmla="*/ 2147483647 w 51"/>
                <a:gd name="T5" fmla="*/ 2147483647 h 45"/>
                <a:gd name="T6" fmla="*/ 2147483647 w 51"/>
                <a:gd name="T7" fmla="*/ 2147483647 h 45"/>
                <a:gd name="T8" fmla="*/ 2147483647 w 51"/>
                <a:gd name="T9" fmla="*/ 0 h 45"/>
                <a:gd name="T10" fmla="*/ 2147483647 w 51"/>
                <a:gd name="T11" fmla="*/ 2147483647 h 45"/>
                <a:gd name="T12" fmla="*/ 2147483647 w 51"/>
                <a:gd name="T13" fmla="*/ 2147483647 h 45"/>
                <a:gd name="T14" fmla="*/ 2147483647 w 51"/>
                <a:gd name="T15" fmla="*/ 2147483647 h 45"/>
                <a:gd name="T16" fmla="*/ 2147483647 w 51"/>
                <a:gd name="T17" fmla="*/ 2147483647 h 45"/>
                <a:gd name="T18" fmla="*/ 2147483647 w 51"/>
                <a:gd name="T19" fmla="*/ 2147483647 h 45"/>
                <a:gd name="T20" fmla="*/ 2147483647 w 51"/>
                <a:gd name="T21" fmla="*/ 2147483647 h 45"/>
                <a:gd name="T22" fmla="*/ 2147483647 w 51"/>
                <a:gd name="T23" fmla="*/ 2147483647 h 45"/>
                <a:gd name="T24" fmla="*/ 2147483647 w 51"/>
                <a:gd name="T25" fmla="*/ 2147483647 h 45"/>
                <a:gd name="T26" fmla="*/ 2147483647 w 51"/>
                <a:gd name="T27" fmla="*/ 2147483647 h 45"/>
                <a:gd name="T28" fmla="*/ 2147483647 w 51"/>
                <a:gd name="T29" fmla="*/ 2147483647 h 45"/>
                <a:gd name="T30" fmla="*/ 2147483647 w 51"/>
                <a:gd name="T31" fmla="*/ 2147483647 h 45"/>
                <a:gd name="T32" fmla="*/ 2147483647 w 51"/>
                <a:gd name="T33" fmla="*/ 2147483647 h 45"/>
                <a:gd name="T34" fmla="*/ 0 w 51"/>
                <a:gd name="T35" fmla="*/ 2147483647 h 45"/>
                <a:gd name="T36" fmla="*/ 2147483647 w 51"/>
                <a:gd name="T37" fmla="*/ 2147483647 h 45"/>
                <a:gd name="T38" fmla="*/ 2147483647 w 51"/>
                <a:gd name="T39" fmla="*/ 2147483647 h 45"/>
                <a:gd name="T40" fmla="*/ 2147483647 w 51"/>
                <a:gd name="T41" fmla="*/ 2147483647 h 45"/>
                <a:gd name="T42" fmla="*/ 2147483647 w 51"/>
                <a:gd name="T43" fmla="*/ 2147483647 h 45"/>
                <a:gd name="T44" fmla="*/ 2147483647 w 51"/>
                <a:gd name="T45" fmla="*/ 2147483647 h 45"/>
                <a:gd name="T46" fmla="*/ 2147483647 w 51"/>
                <a:gd name="T47" fmla="*/ 2147483647 h 45"/>
                <a:gd name="T48" fmla="*/ 2147483647 w 51"/>
                <a:gd name="T49" fmla="*/ 2147483647 h 45"/>
                <a:gd name="T50" fmla="*/ 2147483647 w 51"/>
                <a:gd name="T51" fmla="*/ 2147483647 h 45"/>
                <a:gd name="T52" fmla="*/ 2147483647 w 51"/>
                <a:gd name="T53" fmla="*/ 2147483647 h 45"/>
                <a:gd name="T54" fmla="*/ 2147483647 w 51"/>
                <a:gd name="T55" fmla="*/ 2147483647 h 45"/>
                <a:gd name="T56" fmla="*/ 2147483647 w 51"/>
                <a:gd name="T57" fmla="*/ 2147483647 h 45"/>
                <a:gd name="T58" fmla="*/ 2147483647 w 51"/>
                <a:gd name="T59" fmla="*/ 2147483647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45">
                  <a:moveTo>
                    <a:pt x="48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50" y="19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4" name="Freeform 102">
              <a:extLst>
                <a:ext uri="{FF2B5EF4-FFF2-40B4-BE49-F238E27FC236}">
                  <a16:creationId xmlns:a16="http://schemas.microsoft.com/office/drawing/2014/main" id="{C1E9F431-4E31-6744-BFB7-B54C65E11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803" y="5038182"/>
              <a:ext cx="269628" cy="275405"/>
            </a:xfrm>
            <a:custGeom>
              <a:avLst/>
              <a:gdLst>
                <a:gd name="T0" fmla="*/ 2147483647 w 180"/>
                <a:gd name="T1" fmla="*/ 2147483647 h 180"/>
                <a:gd name="T2" fmla="*/ 2147483647 w 180"/>
                <a:gd name="T3" fmla="*/ 2147483647 h 180"/>
                <a:gd name="T4" fmla="*/ 2147483647 w 180"/>
                <a:gd name="T5" fmla="*/ 2147483647 h 180"/>
                <a:gd name="T6" fmla="*/ 2147483647 w 180"/>
                <a:gd name="T7" fmla="*/ 2147483647 h 180"/>
                <a:gd name="T8" fmla="*/ 2147483647 w 180"/>
                <a:gd name="T9" fmla="*/ 2147483647 h 180"/>
                <a:gd name="T10" fmla="*/ 2147483647 w 180"/>
                <a:gd name="T11" fmla="*/ 2147483647 h 180"/>
                <a:gd name="T12" fmla="*/ 2147483647 w 180"/>
                <a:gd name="T13" fmla="*/ 2147483647 h 180"/>
                <a:gd name="T14" fmla="*/ 2147483647 w 180"/>
                <a:gd name="T15" fmla="*/ 0 h 180"/>
                <a:gd name="T16" fmla="*/ 2147483647 w 180"/>
                <a:gd name="T17" fmla="*/ 2147483647 h 180"/>
                <a:gd name="T18" fmla="*/ 2147483647 w 180"/>
                <a:gd name="T19" fmla="*/ 2147483647 h 180"/>
                <a:gd name="T20" fmla="*/ 2147483647 w 180"/>
                <a:gd name="T21" fmla="*/ 2147483647 h 180"/>
                <a:gd name="T22" fmla="*/ 0 w 180"/>
                <a:gd name="T23" fmla="*/ 2147483647 h 180"/>
                <a:gd name="T24" fmla="*/ 0 w 180"/>
                <a:gd name="T25" fmla="*/ 2147483647 h 180"/>
                <a:gd name="T26" fmla="*/ 2147483647 w 180"/>
                <a:gd name="T27" fmla="*/ 2147483647 h 180"/>
                <a:gd name="T28" fmla="*/ 2147483647 w 180"/>
                <a:gd name="T29" fmla="*/ 2147483647 h 180"/>
                <a:gd name="T30" fmla="*/ 2147483647 w 180"/>
                <a:gd name="T31" fmla="*/ 2147483647 h 180"/>
                <a:gd name="T32" fmla="*/ 2147483647 w 180"/>
                <a:gd name="T33" fmla="*/ 2147483647 h 180"/>
                <a:gd name="T34" fmla="*/ 2147483647 w 180"/>
                <a:gd name="T35" fmla="*/ 2147483647 h 180"/>
                <a:gd name="T36" fmla="*/ 2147483647 w 180"/>
                <a:gd name="T37" fmla="*/ 2147483647 h 180"/>
                <a:gd name="T38" fmla="*/ 2147483647 w 180"/>
                <a:gd name="T39" fmla="*/ 2147483647 h 180"/>
                <a:gd name="T40" fmla="*/ 2147483647 w 180"/>
                <a:gd name="T41" fmla="*/ 2147483647 h 180"/>
                <a:gd name="T42" fmla="*/ 2147483647 w 180"/>
                <a:gd name="T43" fmla="*/ 2147483647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180">
                  <a:moveTo>
                    <a:pt x="144" y="54"/>
                  </a:moveTo>
                  <a:lnTo>
                    <a:pt x="132" y="54"/>
                  </a:lnTo>
                  <a:lnTo>
                    <a:pt x="114" y="3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66" y="6"/>
                  </a:lnTo>
                  <a:lnTo>
                    <a:pt x="18" y="18"/>
                  </a:lnTo>
                  <a:lnTo>
                    <a:pt x="12" y="84"/>
                  </a:lnTo>
                  <a:lnTo>
                    <a:pt x="0" y="90"/>
                  </a:lnTo>
                  <a:lnTo>
                    <a:pt x="0" y="144"/>
                  </a:lnTo>
                  <a:lnTo>
                    <a:pt x="12" y="168"/>
                  </a:lnTo>
                  <a:lnTo>
                    <a:pt x="18" y="180"/>
                  </a:lnTo>
                  <a:lnTo>
                    <a:pt x="36" y="180"/>
                  </a:lnTo>
                  <a:lnTo>
                    <a:pt x="66" y="162"/>
                  </a:lnTo>
                  <a:lnTo>
                    <a:pt x="90" y="162"/>
                  </a:lnTo>
                  <a:lnTo>
                    <a:pt x="138" y="120"/>
                  </a:lnTo>
                  <a:lnTo>
                    <a:pt x="180" y="90"/>
                  </a:lnTo>
                  <a:lnTo>
                    <a:pt x="150" y="78"/>
                  </a:lnTo>
                  <a:lnTo>
                    <a:pt x="144" y="5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5" name="Freeform 103">
              <a:extLst>
                <a:ext uri="{FF2B5EF4-FFF2-40B4-BE49-F238E27FC236}">
                  <a16:creationId xmlns:a16="http://schemas.microsoft.com/office/drawing/2014/main" id="{C17A776D-D040-5A4F-8256-7C1744FC9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3669" y="4826046"/>
              <a:ext cx="305821" cy="494985"/>
            </a:xfrm>
            <a:custGeom>
              <a:avLst/>
              <a:gdLst>
                <a:gd name="T0" fmla="*/ 2147483647 w 34"/>
                <a:gd name="T1" fmla="*/ 2147483647 h 54"/>
                <a:gd name="T2" fmla="*/ 2147483647 w 34"/>
                <a:gd name="T3" fmla="*/ 2147483647 h 54"/>
                <a:gd name="T4" fmla="*/ 2147483647 w 34"/>
                <a:gd name="T5" fmla="*/ 2147483647 h 54"/>
                <a:gd name="T6" fmla="*/ 2147483647 w 34"/>
                <a:gd name="T7" fmla="*/ 2147483647 h 54"/>
                <a:gd name="T8" fmla="*/ 2147483647 w 34"/>
                <a:gd name="T9" fmla="*/ 2147483647 h 54"/>
                <a:gd name="T10" fmla="*/ 2147483647 w 34"/>
                <a:gd name="T11" fmla="*/ 2147483647 h 54"/>
                <a:gd name="T12" fmla="*/ 2147483647 w 34"/>
                <a:gd name="T13" fmla="*/ 2147483647 h 54"/>
                <a:gd name="T14" fmla="*/ 2147483647 w 34"/>
                <a:gd name="T15" fmla="*/ 2147483647 h 54"/>
                <a:gd name="T16" fmla="*/ 2147483647 w 34"/>
                <a:gd name="T17" fmla="*/ 2147483647 h 54"/>
                <a:gd name="T18" fmla="*/ 2147483647 w 34"/>
                <a:gd name="T19" fmla="*/ 2147483647 h 54"/>
                <a:gd name="T20" fmla="*/ 2147483647 w 34"/>
                <a:gd name="T21" fmla="*/ 2147483647 h 54"/>
                <a:gd name="T22" fmla="*/ 2147483647 w 34"/>
                <a:gd name="T23" fmla="*/ 2147483647 h 54"/>
                <a:gd name="T24" fmla="*/ 0 w 34"/>
                <a:gd name="T25" fmla="*/ 2147483647 h 54"/>
                <a:gd name="T26" fmla="*/ 0 w 34"/>
                <a:gd name="T27" fmla="*/ 2147483647 h 54"/>
                <a:gd name="T28" fmla="*/ 2147483647 w 34"/>
                <a:gd name="T29" fmla="*/ 2147483647 h 54"/>
                <a:gd name="T30" fmla="*/ 2147483647 w 34"/>
                <a:gd name="T31" fmla="*/ 2147483647 h 54"/>
                <a:gd name="T32" fmla="*/ 2147483647 w 34"/>
                <a:gd name="T33" fmla="*/ 2147483647 h 54"/>
                <a:gd name="T34" fmla="*/ 2147483647 w 34"/>
                <a:gd name="T35" fmla="*/ 2147483647 h 54"/>
                <a:gd name="T36" fmla="*/ 2147483647 w 34"/>
                <a:gd name="T37" fmla="*/ 2147483647 h 54"/>
                <a:gd name="T38" fmla="*/ 2147483647 w 34"/>
                <a:gd name="T39" fmla="*/ 2147483647 h 54"/>
                <a:gd name="T40" fmla="*/ 2147483647 w 34"/>
                <a:gd name="T41" fmla="*/ 2147483647 h 54"/>
                <a:gd name="T42" fmla="*/ 2147483647 w 34"/>
                <a:gd name="T43" fmla="*/ 2147483647 h 54"/>
                <a:gd name="T44" fmla="*/ 2147483647 w 34"/>
                <a:gd name="T45" fmla="*/ 2147483647 h 54"/>
                <a:gd name="T46" fmla="*/ 2147483647 w 34"/>
                <a:gd name="T47" fmla="*/ 2147483647 h 54"/>
                <a:gd name="T48" fmla="*/ 2147483647 w 34"/>
                <a:gd name="T49" fmla="*/ 2147483647 h 54"/>
                <a:gd name="T50" fmla="*/ 2147483647 w 34"/>
                <a:gd name="T51" fmla="*/ 2147483647 h 54"/>
                <a:gd name="T52" fmla="*/ 2147483647 w 34"/>
                <a:gd name="T53" fmla="*/ 2147483647 h 54"/>
                <a:gd name="T54" fmla="*/ 2147483647 w 34"/>
                <a:gd name="T55" fmla="*/ 2147483647 h 54"/>
                <a:gd name="T56" fmla="*/ 2147483647 w 34"/>
                <a:gd name="T57" fmla="*/ 2147483647 h 54"/>
                <a:gd name="T58" fmla="*/ 2147483647 w 34"/>
                <a:gd name="T59" fmla="*/ 2147483647 h 54"/>
                <a:gd name="T60" fmla="*/ 2147483647 w 34"/>
                <a:gd name="T61" fmla="*/ 2147483647 h 54"/>
                <a:gd name="T62" fmla="*/ 2147483647 w 34"/>
                <a:gd name="T63" fmla="*/ 2147483647 h 54"/>
                <a:gd name="T64" fmla="*/ 2147483647 w 34"/>
                <a:gd name="T65" fmla="*/ 2147483647 h 54"/>
                <a:gd name="T66" fmla="*/ 2147483647 w 34"/>
                <a:gd name="T67" fmla="*/ 2147483647 h 54"/>
                <a:gd name="T68" fmla="*/ 2147483647 w 34"/>
                <a:gd name="T69" fmla="*/ 0 h 54"/>
                <a:gd name="T70" fmla="*/ 2147483647 w 34"/>
                <a:gd name="T71" fmla="*/ 0 h 54"/>
                <a:gd name="T72" fmla="*/ 2147483647 w 34"/>
                <a:gd name="T73" fmla="*/ 2147483647 h 54"/>
                <a:gd name="T74" fmla="*/ 2147483647 w 34"/>
                <a:gd name="T75" fmla="*/ 2147483647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" h="54">
                  <a:moveTo>
                    <a:pt x="22" y="2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1"/>
                    <a:pt x="9" y="51"/>
                    <a:pt x="9" y="5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30" y="1"/>
                    <a:pt x="30" y="1"/>
                  </a:cubicBezTo>
                  <a:lnTo>
                    <a:pt x="22" y="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6" name="Freeform 104">
              <a:extLst>
                <a:ext uri="{FF2B5EF4-FFF2-40B4-BE49-F238E27FC236}">
                  <a16:creationId xmlns:a16="http://schemas.microsoft.com/office/drawing/2014/main" id="{A9584AF1-7DC9-9747-975C-F2F613230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3669" y="4543197"/>
              <a:ext cx="296773" cy="310762"/>
            </a:xfrm>
            <a:custGeom>
              <a:avLst/>
              <a:gdLst>
                <a:gd name="T0" fmla="*/ 2147483647 w 33"/>
                <a:gd name="T1" fmla="*/ 2147483647 h 34"/>
                <a:gd name="T2" fmla="*/ 2147483647 w 33"/>
                <a:gd name="T3" fmla="*/ 2147483647 h 34"/>
                <a:gd name="T4" fmla="*/ 2147483647 w 33"/>
                <a:gd name="T5" fmla="*/ 2147483647 h 34"/>
                <a:gd name="T6" fmla="*/ 2147483647 w 33"/>
                <a:gd name="T7" fmla="*/ 2147483647 h 34"/>
                <a:gd name="T8" fmla="*/ 2147483647 w 33"/>
                <a:gd name="T9" fmla="*/ 0 h 34"/>
                <a:gd name="T10" fmla="*/ 2147483647 w 33"/>
                <a:gd name="T11" fmla="*/ 2147483647 h 34"/>
                <a:gd name="T12" fmla="*/ 2147483647 w 33"/>
                <a:gd name="T13" fmla="*/ 2147483647 h 34"/>
                <a:gd name="T14" fmla="*/ 2147483647 w 33"/>
                <a:gd name="T15" fmla="*/ 2147483647 h 34"/>
                <a:gd name="T16" fmla="*/ 2147483647 w 33"/>
                <a:gd name="T17" fmla="*/ 2147483647 h 34"/>
                <a:gd name="T18" fmla="*/ 2147483647 w 33"/>
                <a:gd name="T19" fmla="*/ 2147483647 h 34"/>
                <a:gd name="T20" fmla="*/ 2147483647 w 33"/>
                <a:gd name="T21" fmla="*/ 2147483647 h 34"/>
                <a:gd name="T22" fmla="*/ 0 w 33"/>
                <a:gd name="T23" fmla="*/ 2147483647 h 34"/>
                <a:gd name="T24" fmla="*/ 2147483647 w 33"/>
                <a:gd name="T25" fmla="*/ 2147483647 h 34"/>
                <a:gd name="T26" fmla="*/ 2147483647 w 33"/>
                <a:gd name="T27" fmla="*/ 2147483647 h 34"/>
                <a:gd name="T28" fmla="*/ 2147483647 w 33"/>
                <a:gd name="T29" fmla="*/ 2147483647 h 34"/>
                <a:gd name="T30" fmla="*/ 2147483647 w 33"/>
                <a:gd name="T31" fmla="*/ 2147483647 h 34"/>
                <a:gd name="T32" fmla="*/ 2147483647 w 33"/>
                <a:gd name="T33" fmla="*/ 2147483647 h 34"/>
                <a:gd name="T34" fmla="*/ 2147483647 w 33"/>
                <a:gd name="T35" fmla="*/ 2147483647 h 34"/>
                <a:gd name="T36" fmla="*/ 2147483647 w 33"/>
                <a:gd name="T37" fmla="*/ 2147483647 h 34"/>
                <a:gd name="T38" fmla="*/ 2147483647 w 33"/>
                <a:gd name="T39" fmla="*/ 2147483647 h 34"/>
                <a:gd name="T40" fmla="*/ 2147483647 w 33"/>
                <a:gd name="T41" fmla="*/ 2147483647 h 34"/>
                <a:gd name="T42" fmla="*/ 2147483647 w 33"/>
                <a:gd name="T43" fmla="*/ 2147483647 h 34"/>
                <a:gd name="T44" fmla="*/ 2147483647 w 33"/>
                <a:gd name="T45" fmla="*/ 2147483647 h 34"/>
                <a:gd name="T46" fmla="*/ 2147483647 w 33"/>
                <a:gd name="T47" fmla="*/ 2147483647 h 34"/>
                <a:gd name="T48" fmla="*/ 2147483647 w 33"/>
                <a:gd name="T49" fmla="*/ 2147483647 h 34"/>
                <a:gd name="T50" fmla="*/ 2147483647 w 33"/>
                <a:gd name="T51" fmla="*/ 2147483647 h 34"/>
                <a:gd name="T52" fmla="*/ 2147483647 w 33"/>
                <a:gd name="T53" fmla="*/ 2147483647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3" h="34">
                  <a:moveTo>
                    <a:pt x="25" y="6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8" y="26"/>
                    <a:pt x="9" y="26"/>
                  </a:cubicBezTo>
                  <a:cubicBezTo>
                    <a:pt x="9" y="26"/>
                    <a:pt x="14" y="27"/>
                    <a:pt x="14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8" y="15"/>
                    <a:pt x="28" y="14"/>
                  </a:cubicBezTo>
                  <a:cubicBezTo>
                    <a:pt x="28" y="13"/>
                    <a:pt x="29" y="12"/>
                    <a:pt x="30" y="12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5" y="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7" name="Freeform 105">
              <a:extLst>
                <a:ext uri="{FF2B5EF4-FFF2-40B4-BE49-F238E27FC236}">
                  <a16:creationId xmlns:a16="http://schemas.microsoft.com/office/drawing/2014/main" id="{7030FD88-CE00-C542-A583-2428143C7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2414" y="4688344"/>
              <a:ext cx="340203" cy="349839"/>
            </a:xfrm>
            <a:custGeom>
              <a:avLst/>
              <a:gdLst>
                <a:gd name="T0" fmla="*/ 2147483647 w 38"/>
                <a:gd name="T1" fmla="*/ 2147483647 h 38"/>
                <a:gd name="T2" fmla="*/ 2147483647 w 38"/>
                <a:gd name="T3" fmla="*/ 2147483647 h 38"/>
                <a:gd name="T4" fmla="*/ 2147483647 w 38"/>
                <a:gd name="T5" fmla="*/ 2147483647 h 38"/>
                <a:gd name="T6" fmla="*/ 2147483647 w 38"/>
                <a:gd name="T7" fmla="*/ 2147483647 h 38"/>
                <a:gd name="T8" fmla="*/ 2147483647 w 38"/>
                <a:gd name="T9" fmla="*/ 2147483647 h 38"/>
                <a:gd name="T10" fmla="*/ 2147483647 w 38"/>
                <a:gd name="T11" fmla="*/ 2147483647 h 38"/>
                <a:gd name="T12" fmla="*/ 2147483647 w 38"/>
                <a:gd name="T13" fmla="*/ 2147483647 h 38"/>
                <a:gd name="T14" fmla="*/ 2147483647 w 38"/>
                <a:gd name="T15" fmla="*/ 2147483647 h 38"/>
                <a:gd name="T16" fmla="*/ 2147483647 w 38"/>
                <a:gd name="T17" fmla="*/ 2147483647 h 38"/>
                <a:gd name="T18" fmla="*/ 2147483647 w 38"/>
                <a:gd name="T19" fmla="*/ 2147483647 h 38"/>
                <a:gd name="T20" fmla="*/ 2147483647 w 38"/>
                <a:gd name="T21" fmla="*/ 2147483647 h 38"/>
                <a:gd name="T22" fmla="*/ 2147483647 w 38"/>
                <a:gd name="T23" fmla="*/ 2147483647 h 38"/>
                <a:gd name="T24" fmla="*/ 2147483647 w 38"/>
                <a:gd name="T25" fmla="*/ 2147483647 h 38"/>
                <a:gd name="T26" fmla="*/ 2147483647 w 38"/>
                <a:gd name="T27" fmla="*/ 2147483647 h 38"/>
                <a:gd name="T28" fmla="*/ 2147483647 w 38"/>
                <a:gd name="T29" fmla="*/ 2147483647 h 38"/>
                <a:gd name="T30" fmla="*/ 2147483647 w 38"/>
                <a:gd name="T31" fmla="*/ 2147483647 h 38"/>
                <a:gd name="T32" fmla="*/ 2147483647 w 38"/>
                <a:gd name="T33" fmla="*/ 0 h 38"/>
                <a:gd name="T34" fmla="*/ 2147483647 w 38"/>
                <a:gd name="T35" fmla="*/ 0 h 38"/>
                <a:gd name="T36" fmla="*/ 2147483647 w 38"/>
                <a:gd name="T37" fmla="*/ 2147483647 h 38"/>
                <a:gd name="T38" fmla="*/ 2147483647 w 38"/>
                <a:gd name="T39" fmla="*/ 2147483647 h 38"/>
                <a:gd name="T40" fmla="*/ 2147483647 w 38"/>
                <a:gd name="T41" fmla="*/ 2147483647 h 38"/>
                <a:gd name="T42" fmla="*/ 0 w 38"/>
                <a:gd name="T43" fmla="*/ 2147483647 h 38"/>
                <a:gd name="T44" fmla="*/ 0 w 38"/>
                <a:gd name="T45" fmla="*/ 2147483647 h 38"/>
                <a:gd name="T46" fmla="*/ 2147483647 w 38"/>
                <a:gd name="T47" fmla="*/ 2147483647 h 38"/>
                <a:gd name="T48" fmla="*/ 2147483647 w 38"/>
                <a:gd name="T49" fmla="*/ 2147483647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" h="38">
                  <a:moveTo>
                    <a:pt x="4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5" y="4"/>
                    <a:pt x="24" y="4"/>
                  </a:cubicBezTo>
                  <a:cubicBezTo>
                    <a:pt x="24" y="4"/>
                    <a:pt x="22" y="6"/>
                    <a:pt x="21" y="6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6"/>
                    <a:pt x="13" y="0"/>
                    <a:pt x="12" y="0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4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8" name="Freeform 106">
              <a:extLst>
                <a:ext uri="{FF2B5EF4-FFF2-40B4-BE49-F238E27FC236}">
                  <a16:creationId xmlns:a16="http://schemas.microsoft.com/office/drawing/2014/main" id="{842E1A70-7935-8A43-B31A-213ABCFB4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2414" y="4358974"/>
              <a:ext cx="528400" cy="539646"/>
            </a:xfrm>
            <a:custGeom>
              <a:avLst/>
              <a:gdLst>
                <a:gd name="T0" fmla="*/ 2147483647 w 59"/>
                <a:gd name="T1" fmla="*/ 2147483647 h 59"/>
                <a:gd name="T2" fmla="*/ 2147483647 w 59"/>
                <a:gd name="T3" fmla="*/ 2147483647 h 59"/>
                <a:gd name="T4" fmla="*/ 2147483647 w 59"/>
                <a:gd name="T5" fmla="*/ 2147483647 h 59"/>
                <a:gd name="T6" fmla="*/ 2147483647 w 59"/>
                <a:gd name="T7" fmla="*/ 2147483647 h 59"/>
                <a:gd name="T8" fmla="*/ 2147483647 w 59"/>
                <a:gd name="T9" fmla="*/ 2147483647 h 59"/>
                <a:gd name="T10" fmla="*/ 2147483647 w 59"/>
                <a:gd name="T11" fmla="*/ 2147483647 h 59"/>
                <a:gd name="T12" fmla="*/ 0 w 59"/>
                <a:gd name="T13" fmla="*/ 2147483647 h 59"/>
                <a:gd name="T14" fmla="*/ 2147483647 w 59"/>
                <a:gd name="T15" fmla="*/ 2147483647 h 59"/>
                <a:gd name="T16" fmla="*/ 2147483647 w 59"/>
                <a:gd name="T17" fmla="*/ 2147483647 h 59"/>
                <a:gd name="T18" fmla="*/ 2147483647 w 59"/>
                <a:gd name="T19" fmla="*/ 2147483647 h 59"/>
                <a:gd name="T20" fmla="*/ 2147483647 w 59"/>
                <a:gd name="T21" fmla="*/ 2147483647 h 59"/>
                <a:gd name="T22" fmla="*/ 2147483647 w 59"/>
                <a:gd name="T23" fmla="*/ 2147483647 h 59"/>
                <a:gd name="T24" fmla="*/ 2147483647 w 59"/>
                <a:gd name="T25" fmla="*/ 2147483647 h 59"/>
                <a:gd name="T26" fmla="*/ 2147483647 w 59"/>
                <a:gd name="T27" fmla="*/ 2147483647 h 59"/>
                <a:gd name="T28" fmla="*/ 2147483647 w 59"/>
                <a:gd name="T29" fmla="*/ 2147483647 h 59"/>
                <a:gd name="T30" fmla="*/ 2147483647 w 59"/>
                <a:gd name="T31" fmla="*/ 2147483647 h 59"/>
                <a:gd name="T32" fmla="*/ 2147483647 w 59"/>
                <a:gd name="T33" fmla="*/ 2147483647 h 59"/>
                <a:gd name="T34" fmla="*/ 2147483647 w 59"/>
                <a:gd name="T35" fmla="*/ 2147483647 h 59"/>
                <a:gd name="T36" fmla="*/ 2147483647 w 59"/>
                <a:gd name="T37" fmla="*/ 2147483647 h 59"/>
                <a:gd name="T38" fmla="*/ 2147483647 w 59"/>
                <a:gd name="T39" fmla="*/ 2147483647 h 59"/>
                <a:gd name="T40" fmla="*/ 2147483647 w 59"/>
                <a:gd name="T41" fmla="*/ 2147483647 h 59"/>
                <a:gd name="T42" fmla="*/ 2147483647 w 59"/>
                <a:gd name="T43" fmla="*/ 2147483647 h 59"/>
                <a:gd name="T44" fmla="*/ 2147483647 w 59"/>
                <a:gd name="T45" fmla="*/ 2147483647 h 59"/>
                <a:gd name="T46" fmla="*/ 2147483647 w 59"/>
                <a:gd name="T47" fmla="*/ 2147483647 h 59"/>
                <a:gd name="T48" fmla="*/ 2147483647 w 59"/>
                <a:gd name="T49" fmla="*/ 2147483647 h 59"/>
                <a:gd name="T50" fmla="*/ 2147483647 w 59"/>
                <a:gd name="T51" fmla="*/ 2147483647 h 59"/>
                <a:gd name="T52" fmla="*/ 2147483647 w 59"/>
                <a:gd name="T53" fmla="*/ 2147483647 h 59"/>
                <a:gd name="T54" fmla="*/ 2147483647 w 59"/>
                <a:gd name="T55" fmla="*/ 2147483647 h 59"/>
                <a:gd name="T56" fmla="*/ 2147483647 w 59"/>
                <a:gd name="T57" fmla="*/ 2147483647 h 59"/>
                <a:gd name="T58" fmla="*/ 2147483647 w 59"/>
                <a:gd name="T59" fmla="*/ 2147483647 h 59"/>
                <a:gd name="T60" fmla="*/ 2147483647 w 59"/>
                <a:gd name="T61" fmla="*/ 2147483647 h 59"/>
                <a:gd name="T62" fmla="*/ 2147483647 w 59"/>
                <a:gd name="T63" fmla="*/ 2147483647 h 59"/>
                <a:gd name="T64" fmla="*/ 2147483647 w 59"/>
                <a:gd name="T65" fmla="*/ 2147483647 h 59"/>
                <a:gd name="T66" fmla="*/ 2147483647 w 59"/>
                <a:gd name="T67" fmla="*/ 2147483647 h 59"/>
                <a:gd name="T68" fmla="*/ 2147483647 w 59"/>
                <a:gd name="T69" fmla="*/ 0 h 59"/>
                <a:gd name="T70" fmla="*/ 2147483647 w 59"/>
                <a:gd name="T71" fmla="*/ 2147483647 h 59"/>
                <a:gd name="T72" fmla="*/ 2147483647 w 59"/>
                <a:gd name="T73" fmla="*/ 2147483647 h 59"/>
                <a:gd name="T74" fmla="*/ 2147483647 w 59"/>
                <a:gd name="T75" fmla="*/ 2147483647 h 59"/>
                <a:gd name="T76" fmla="*/ 2147483647 w 59"/>
                <a:gd name="T77" fmla="*/ 2147483647 h 59"/>
                <a:gd name="T78" fmla="*/ 2147483647 w 59"/>
                <a:gd name="T79" fmla="*/ 2147483647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" h="59">
                  <a:moveTo>
                    <a:pt x="21" y="6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11" y="36"/>
                    <a:pt x="12" y="36"/>
                  </a:cubicBezTo>
                  <a:cubicBezTo>
                    <a:pt x="13" y="36"/>
                    <a:pt x="17" y="42"/>
                    <a:pt x="18" y="42"/>
                  </a:cubicBezTo>
                  <a:cubicBezTo>
                    <a:pt x="19" y="42"/>
                    <a:pt x="20" y="43"/>
                    <a:pt x="21" y="42"/>
                  </a:cubicBezTo>
                  <a:cubicBezTo>
                    <a:pt x="22" y="42"/>
                    <a:pt x="24" y="40"/>
                    <a:pt x="24" y="40"/>
                  </a:cubicBezTo>
                  <a:cubicBezTo>
                    <a:pt x="25" y="40"/>
                    <a:pt x="30" y="40"/>
                    <a:pt x="30" y="4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6"/>
                    <a:pt x="21" y="6"/>
                    <a:pt x="21" y="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9" name="Freeform 107">
              <a:extLst>
                <a:ext uri="{FF2B5EF4-FFF2-40B4-BE49-F238E27FC236}">
                  <a16:creationId xmlns:a16="http://schemas.microsoft.com/office/drawing/2014/main" id="{64683DDF-21AC-5A4F-86E1-AA9E4DFB7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340" y="3992386"/>
              <a:ext cx="421634" cy="414969"/>
            </a:xfrm>
            <a:custGeom>
              <a:avLst/>
              <a:gdLst>
                <a:gd name="T0" fmla="*/ 2147483647 w 47"/>
                <a:gd name="T1" fmla="*/ 2147483647 h 45"/>
                <a:gd name="T2" fmla="*/ 2147483647 w 47"/>
                <a:gd name="T3" fmla="*/ 2147483647 h 45"/>
                <a:gd name="T4" fmla="*/ 2147483647 w 47"/>
                <a:gd name="T5" fmla="*/ 2147483647 h 45"/>
                <a:gd name="T6" fmla="*/ 2147483647 w 47"/>
                <a:gd name="T7" fmla="*/ 2147483647 h 45"/>
                <a:gd name="T8" fmla="*/ 2147483647 w 47"/>
                <a:gd name="T9" fmla="*/ 2147483647 h 45"/>
                <a:gd name="T10" fmla="*/ 2147483647 w 47"/>
                <a:gd name="T11" fmla="*/ 2147483647 h 45"/>
                <a:gd name="T12" fmla="*/ 2147483647 w 47"/>
                <a:gd name="T13" fmla="*/ 2147483647 h 45"/>
                <a:gd name="T14" fmla="*/ 2147483647 w 47"/>
                <a:gd name="T15" fmla="*/ 2147483647 h 45"/>
                <a:gd name="T16" fmla="*/ 2147483647 w 47"/>
                <a:gd name="T17" fmla="*/ 2147483647 h 45"/>
                <a:gd name="T18" fmla="*/ 2147483647 w 47"/>
                <a:gd name="T19" fmla="*/ 2147483647 h 45"/>
                <a:gd name="T20" fmla="*/ 2147483647 w 47"/>
                <a:gd name="T21" fmla="*/ 2147483647 h 45"/>
                <a:gd name="T22" fmla="*/ 2147483647 w 47"/>
                <a:gd name="T23" fmla="*/ 2147483647 h 45"/>
                <a:gd name="T24" fmla="*/ 2147483647 w 47"/>
                <a:gd name="T25" fmla="*/ 2147483647 h 45"/>
                <a:gd name="T26" fmla="*/ 2147483647 w 47"/>
                <a:gd name="T27" fmla="*/ 2147483647 h 45"/>
                <a:gd name="T28" fmla="*/ 2147483647 w 47"/>
                <a:gd name="T29" fmla="*/ 0 h 45"/>
                <a:gd name="T30" fmla="*/ 2147483647 w 47"/>
                <a:gd name="T31" fmla="*/ 0 h 45"/>
                <a:gd name="T32" fmla="*/ 2147483647 w 47"/>
                <a:gd name="T33" fmla="*/ 2147483647 h 45"/>
                <a:gd name="T34" fmla="*/ 2147483647 w 47"/>
                <a:gd name="T35" fmla="*/ 2147483647 h 45"/>
                <a:gd name="T36" fmla="*/ 2147483647 w 47"/>
                <a:gd name="T37" fmla="*/ 2147483647 h 45"/>
                <a:gd name="T38" fmla="*/ 2147483647 w 47"/>
                <a:gd name="T39" fmla="*/ 2147483647 h 45"/>
                <a:gd name="T40" fmla="*/ 2147483647 w 47"/>
                <a:gd name="T41" fmla="*/ 2147483647 h 45"/>
                <a:gd name="T42" fmla="*/ 2147483647 w 47"/>
                <a:gd name="T43" fmla="*/ 2147483647 h 45"/>
                <a:gd name="T44" fmla="*/ 2147483647 w 47"/>
                <a:gd name="T45" fmla="*/ 2147483647 h 45"/>
                <a:gd name="T46" fmla="*/ 0 w 47"/>
                <a:gd name="T47" fmla="*/ 2147483647 h 45"/>
                <a:gd name="T48" fmla="*/ 2147483647 w 47"/>
                <a:gd name="T49" fmla="*/ 2147483647 h 45"/>
                <a:gd name="T50" fmla="*/ 2147483647 w 47"/>
                <a:gd name="T51" fmla="*/ 2147483647 h 45"/>
                <a:gd name="T52" fmla="*/ 2147483647 w 47"/>
                <a:gd name="T53" fmla="*/ 2147483647 h 45"/>
                <a:gd name="T54" fmla="*/ 2147483647 w 47"/>
                <a:gd name="T55" fmla="*/ 2147483647 h 45"/>
                <a:gd name="T56" fmla="*/ 2147483647 w 47"/>
                <a:gd name="T57" fmla="*/ 2147483647 h 45"/>
                <a:gd name="T58" fmla="*/ 2147483647 w 47"/>
                <a:gd name="T59" fmla="*/ 2147483647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7" h="45">
                  <a:moveTo>
                    <a:pt x="22" y="45"/>
                  </a:moveTo>
                  <a:cubicBezTo>
                    <a:pt x="23" y="45"/>
                    <a:pt x="24" y="44"/>
                    <a:pt x="24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21" y="45"/>
                    <a:pt x="22" y="4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0" name="Freeform 108">
              <a:extLst>
                <a:ext uri="{FF2B5EF4-FFF2-40B4-BE49-F238E27FC236}">
                  <a16:creationId xmlns:a16="http://schemas.microsoft.com/office/drawing/2014/main" id="{5D62EDC0-A0D2-A742-B0FA-758F8531E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9483" y="4377582"/>
              <a:ext cx="233438" cy="275405"/>
            </a:xfrm>
            <a:custGeom>
              <a:avLst/>
              <a:gdLst>
                <a:gd name="T0" fmla="*/ 2147483647 w 26"/>
                <a:gd name="T1" fmla="*/ 2147483647 h 30"/>
                <a:gd name="T2" fmla="*/ 2147483647 w 26"/>
                <a:gd name="T3" fmla="*/ 2147483647 h 30"/>
                <a:gd name="T4" fmla="*/ 2147483647 w 26"/>
                <a:gd name="T5" fmla="*/ 2147483647 h 30"/>
                <a:gd name="T6" fmla="*/ 2147483647 w 26"/>
                <a:gd name="T7" fmla="*/ 2147483647 h 30"/>
                <a:gd name="T8" fmla="*/ 2147483647 w 26"/>
                <a:gd name="T9" fmla="*/ 2147483647 h 30"/>
                <a:gd name="T10" fmla="*/ 2147483647 w 26"/>
                <a:gd name="T11" fmla="*/ 2147483647 h 30"/>
                <a:gd name="T12" fmla="*/ 2147483647 w 26"/>
                <a:gd name="T13" fmla="*/ 2147483647 h 30"/>
                <a:gd name="T14" fmla="*/ 2147483647 w 26"/>
                <a:gd name="T15" fmla="*/ 0 h 30"/>
                <a:gd name="T16" fmla="*/ 2147483647 w 26"/>
                <a:gd name="T17" fmla="*/ 2147483647 h 30"/>
                <a:gd name="T18" fmla="*/ 2147483647 w 26"/>
                <a:gd name="T19" fmla="*/ 2147483647 h 30"/>
                <a:gd name="T20" fmla="*/ 0 w 26"/>
                <a:gd name="T21" fmla="*/ 2147483647 h 30"/>
                <a:gd name="T22" fmla="*/ 2147483647 w 26"/>
                <a:gd name="T23" fmla="*/ 2147483647 h 30"/>
                <a:gd name="T24" fmla="*/ 2147483647 w 26"/>
                <a:gd name="T25" fmla="*/ 2147483647 h 30"/>
                <a:gd name="T26" fmla="*/ 0 w 26"/>
                <a:gd name="T27" fmla="*/ 2147483647 h 30"/>
                <a:gd name="T28" fmla="*/ 2147483647 w 26"/>
                <a:gd name="T29" fmla="*/ 2147483647 h 30"/>
                <a:gd name="T30" fmla="*/ 2147483647 w 26"/>
                <a:gd name="T31" fmla="*/ 2147483647 h 30"/>
                <a:gd name="T32" fmla="*/ 2147483647 w 26"/>
                <a:gd name="T33" fmla="*/ 2147483647 h 30"/>
                <a:gd name="T34" fmla="*/ 2147483647 w 26"/>
                <a:gd name="T35" fmla="*/ 2147483647 h 30"/>
                <a:gd name="T36" fmla="*/ 2147483647 w 26"/>
                <a:gd name="T37" fmla="*/ 2147483647 h 30"/>
                <a:gd name="T38" fmla="*/ 2147483647 w 26"/>
                <a:gd name="T39" fmla="*/ 2147483647 h 30"/>
                <a:gd name="T40" fmla="*/ 2147483647 w 26"/>
                <a:gd name="T41" fmla="*/ 2147483647 h 30"/>
                <a:gd name="T42" fmla="*/ 2147483647 w 26"/>
                <a:gd name="T43" fmla="*/ 2147483647 h 30"/>
                <a:gd name="T44" fmla="*/ 2147483647 w 26"/>
                <a:gd name="T45" fmla="*/ 2147483647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" h="30">
                  <a:moveTo>
                    <a:pt x="23" y="7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18" y="3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1" name="Freeform 109">
              <a:extLst>
                <a:ext uri="{FF2B5EF4-FFF2-40B4-BE49-F238E27FC236}">
                  <a16:creationId xmlns:a16="http://schemas.microsoft.com/office/drawing/2014/main" id="{58057752-5799-3A4F-95A7-07D5A7CF8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951" y="4973053"/>
              <a:ext cx="215341" cy="210276"/>
            </a:xfrm>
            <a:custGeom>
              <a:avLst/>
              <a:gdLst>
                <a:gd name="T0" fmla="*/ 2147483647 w 24"/>
                <a:gd name="T1" fmla="*/ 2147483647 h 23"/>
                <a:gd name="T2" fmla="*/ 2147483647 w 24"/>
                <a:gd name="T3" fmla="*/ 2147483647 h 23"/>
                <a:gd name="T4" fmla="*/ 2147483647 w 24"/>
                <a:gd name="T5" fmla="*/ 2147483647 h 23"/>
                <a:gd name="T6" fmla="*/ 0 w 24"/>
                <a:gd name="T7" fmla="*/ 2147483647 h 23"/>
                <a:gd name="T8" fmla="*/ 2147483647 w 24"/>
                <a:gd name="T9" fmla="*/ 2147483647 h 23"/>
                <a:gd name="T10" fmla="*/ 2147483647 w 24"/>
                <a:gd name="T11" fmla="*/ 2147483647 h 23"/>
                <a:gd name="T12" fmla="*/ 2147483647 w 24"/>
                <a:gd name="T13" fmla="*/ 2147483647 h 23"/>
                <a:gd name="T14" fmla="*/ 2147483647 w 24"/>
                <a:gd name="T15" fmla="*/ 2147483647 h 23"/>
                <a:gd name="T16" fmla="*/ 2147483647 w 24"/>
                <a:gd name="T17" fmla="*/ 2147483647 h 23"/>
                <a:gd name="T18" fmla="*/ 2147483647 w 24"/>
                <a:gd name="T19" fmla="*/ 2147483647 h 23"/>
                <a:gd name="T20" fmla="*/ 2147483647 w 24"/>
                <a:gd name="T21" fmla="*/ 2147483647 h 23"/>
                <a:gd name="T22" fmla="*/ 2147483647 w 24"/>
                <a:gd name="T23" fmla="*/ 2147483647 h 23"/>
                <a:gd name="T24" fmla="*/ 2147483647 w 24"/>
                <a:gd name="T25" fmla="*/ 2147483647 h 23"/>
                <a:gd name="T26" fmla="*/ 2147483647 w 24"/>
                <a:gd name="T27" fmla="*/ 2147483647 h 23"/>
                <a:gd name="T28" fmla="*/ 2147483647 w 24"/>
                <a:gd name="T29" fmla="*/ 2147483647 h 23"/>
                <a:gd name="T30" fmla="*/ 2147483647 w 24"/>
                <a:gd name="T31" fmla="*/ 0 h 23"/>
                <a:gd name="T32" fmla="*/ 2147483647 w 24"/>
                <a:gd name="T33" fmla="*/ 2147483647 h 23"/>
                <a:gd name="T34" fmla="*/ 2147483647 w 24"/>
                <a:gd name="T35" fmla="*/ 2147483647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23">
                  <a:moveTo>
                    <a:pt x="9" y="5"/>
                  </a:moveTo>
                  <a:cubicBezTo>
                    <a:pt x="9" y="5"/>
                    <a:pt x="6" y="8"/>
                    <a:pt x="6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1"/>
                    <a:pt x="13" y="1"/>
                    <a:pt x="13" y="1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2" name="Freeform 110">
              <a:extLst>
                <a:ext uri="{FF2B5EF4-FFF2-40B4-BE49-F238E27FC236}">
                  <a16:creationId xmlns:a16="http://schemas.microsoft.com/office/drawing/2014/main" id="{3555B569-46E2-3D4A-B2FD-4BF44BF38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8329" y="4407356"/>
              <a:ext cx="385442" cy="638270"/>
            </a:xfrm>
            <a:custGeom>
              <a:avLst/>
              <a:gdLst>
                <a:gd name="T0" fmla="*/ 2147483647 w 43"/>
                <a:gd name="T1" fmla="*/ 2147483647 h 70"/>
                <a:gd name="T2" fmla="*/ 2147483647 w 43"/>
                <a:gd name="T3" fmla="*/ 2147483647 h 70"/>
                <a:gd name="T4" fmla="*/ 2147483647 w 43"/>
                <a:gd name="T5" fmla="*/ 2147483647 h 70"/>
                <a:gd name="T6" fmla="*/ 2147483647 w 43"/>
                <a:gd name="T7" fmla="*/ 2147483647 h 70"/>
                <a:gd name="T8" fmla="*/ 2147483647 w 43"/>
                <a:gd name="T9" fmla="*/ 2147483647 h 70"/>
                <a:gd name="T10" fmla="*/ 2147483647 w 43"/>
                <a:gd name="T11" fmla="*/ 2147483647 h 70"/>
                <a:gd name="T12" fmla="*/ 2147483647 w 43"/>
                <a:gd name="T13" fmla="*/ 2147483647 h 70"/>
                <a:gd name="T14" fmla="*/ 2147483647 w 43"/>
                <a:gd name="T15" fmla="*/ 2147483647 h 70"/>
                <a:gd name="T16" fmla="*/ 2147483647 w 43"/>
                <a:gd name="T17" fmla="*/ 2147483647 h 70"/>
                <a:gd name="T18" fmla="*/ 2147483647 w 43"/>
                <a:gd name="T19" fmla="*/ 2147483647 h 70"/>
                <a:gd name="T20" fmla="*/ 2147483647 w 43"/>
                <a:gd name="T21" fmla="*/ 2147483647 h 70"/>
                <a:gd name="T22" fmla="*/ 2147483647 w 43"/>
                <a:gd name="T23" fmla="*/ 2147483647 h 70"/>
                <a:gd name="T24" fmla="*/ 2147483647 w 43"/>
                <a:gd name="T25" fmla="*/ 2147483647 h 70"/>
                <a:gd name="T26" fmla="*/ 2147483647 w 43"/>
                <a:gd name="T27" fmla="*/ 2147483647 h 70"/>
                <a:gd name="T28" fmla="*/ 2147483647 w 43"/>
                <a:gd name="T29" fmla="*/ 2147483647 h 70"/>
                <a:gd name="T30" fmla="*/ 0 w 43"/>
                <a:gd name="T31" fmla="*/ 2147483647 h 70"/>
                <a:gd name="T32" fmla="*/ 0 w 43"/>
                <a:gd name="T33" fmla="*/ 2147483647 h 70"/>
                <a:gd name="T34" fmla="*/ 2147483647 w 43"/>
                <a:gd name="T35" fmla="*/ 2147483647 h 70"/>
                <a:gd name="T36" fmla="*/ 2147483647 w 43"/>
                <a:gd name="T37" fmla="*/ 2147483647 h 70"/>
                <a:gd name="T38" fmla="*/ 2147483647 w 43"/>
                <a:gd name="T39" fmla="*/ 2147483647 h 70"/>
                <a:gd name="T40" fmla="*/ 2147483647 w 43"/>
                <a:gd name="T41" fmla="*/ 2147483647 h 70"/>
                <a:gd name="T42" fmla="*/ 2147483647 w 43"/>
                <a:gd name="T43" fmla="*/ 2147483647 h 70"/>
                <a:gd name="T44" fmla="*/ 2147483647 w 43"/>
                <a:gd name="T45" fmla="*/ 2147483647 h 70"/>
                <a:gd name="T46" fmla="*/ 2147483647 w 43"/>
                <a:gd name="T47" fmla="*/ 2147483647 h 70"/>
                <a:gd name="T48" fmla="*/ 2147483647 w 43"/>
                <a:gd name="T49" fmla="*/ 2147483647 h 70"/>
                <a:gd name="T50" fmla="*/ 2147483647 w 43"/>
                <a:gd name="T51" fmla="*/ 2147483647 h 70"/>
                <a:gd name="T52" fmla="*/ 2147483647 w 43"/>
                <a:gd name="T53" fmla="*/ 2147483647 h 70"/>
                <a:gd name="T54" fmla="*/ 2147483647 w 43"/>
                <a:gd name="T55" fmla="*/ 2147483647 h 70"/>
                <a:gd name="T56" fmla="*/ 2147483647 w 43"/>
                <a:gd name="T57" fmla="*/ 2147483647 h 70"/>
                <a:gd name="T58" fmla="*/ 2147483647 w 43"/>
                <a:gd name="T59" fmla="*/ 2147483647 h 70"/>
                <a:gd name="T60" fmla="*/ 2147483647 w 43"/>
                <a:gd name="T61" fmla="*/ 2147483647 h 70"/>
                <a:gd name="T62" fmla="*/ 2147483647 w 43"/>
                <a:gd name="T63" fmla="*/ 2147483647 h 70"/>
                <a:gd name="T64" fmla="*/ 2147483647 w 43"/>
                <a:gd name="T65" fmla="*/ 2147483647 h 70"/>
                <a:gd name="T66" fmla="*/ 2147483647 w 43"/>
                <a:gd name="T67" fmla="*/ 2147483647 h 70"/>
                <a:gd name="T68" fmla="*/ 2147483647 w 43"/>
                <a:gd name="T69" fmla="*/ 2147483647 h 70"/>
                <a:gd name="T70" fmla="*/ 2147483647 w 43"/>
                <a:gd name="T71" fmla="*/ 2147483647 h 70"/>
                <a:gd name="T72" fmla="*/ 2147483647 w 43"/>
                <a:gd name="T73" fmla="*/ 2147483647 h 70"/>
                <a:gd name="T74" fmla="*/ 2147483647 w 43"/>
                <a:gd name="T75" fmla="*/ 2147483647 h 70"/>
                <a:gd name="T76" fmla="*/ 2147483647 w 43"/>
                <a:gd name="T77" fmla="*/ 2147483647 h 70"/>
                <a:gd name="T78" fmla="*/ 2147483647 w 43"/>
                <a:gd name="T79" fmla="*/ 2147483647 h 70"/>
                <a:gd name="T80" fmla="*/ 2147483647 w 43"/>
                <a:gd name="T81" fmla="*/ 2147483647 h 70"/>
                <a:gd name="T82" fmla="*/ 2147483647 w 43"/>
                <a:gd name="T83" fmla="*/ 2147483647 h 70"/>
                <a:gd name="T84" fmla="*/ 2147483647 w 43"/>
                <a:gd name="T85" fmla="*/ 2147483647 h 70"/>
                <a:gd name="T86" fmla="*/ 2147483647 w 43"/>
                <a:gd name="T87" fmla="*/ 2147483647 h 70"/>
                <a:gd name="T88" fmla="*/ 2147483647 w 43"/>
                <a:gd name="T89" fmla="*/ 2147483647 h 70"/>
                <a:gd name="T90" fmla="*/ 2147483647 w 43"/>
                <a:gd name="T91" fmla="*/ 2147483647 h 70"/>
                <a:gd name="T92" fmla="*/ 2147483647 w 43"/>
                <a:gd name="T93" fmla="*/ 2147483647 h 70"/>
                <a:gd name="T94" fmla="*/ 2147483647 w 43"/>
                <a:gd name="T95" fmla="*/ 2147483647 h 70"/>
                <a:gd name="T96" fmla="*/ 2147483647 w 43"/>
                <a:gd name="T97" fmla="*/ 2147483647 h 70"/>
                <a:gd name="T98" fmla="*/ 2147483647 w 43"/>
                <a:gd name="T99" fmla="*/ 2147483647 h 70"/>
                <a:gd name="T100" fmla="*/ 2147483647 w 43"/>
                <a:gd name="T101" fmla="*/ 2147483647 h 70"/>
                <a:gd name="T102" fmla="*/ 2147483647 w 43"/>
                <a:gd name="T103" fmla="*/ 2147483647 h 70"/>
                <a:gd name="T104" fmla="*/ 2147483647 w 43"/>
                <a:gd name="T105" fmla="*/ 2147483647 h 70"/>
                <a:gd name="T106" fmla="*/ 2147483647 w 43"/>
                <a:gd name="T107" fmla="*/ 2147483647 h 70"/>
                <a:gd name="T108" fmla="*/ 2147483647 w 43"/>
                <a:gd name="T109" fmla="*/ 2147483647 h 70"/>
                <a:gd name="T110" fmla="*/ 2147483647 w 43"/>
                <a:gd name="T111" fmla="*/ 0 h 70"/>
                <a:gd name="T112" fmla="*/ 2147483647 w 43"/>
                <a:gd name="T113" fmla="*/ 0 h 70"/>
                <a:gd name="T114" fmla="*/ 2147483647 w 43"/>
                <a:gd name="T115" fmla="*/ 2147483647 h 70"/>
                <a:gd name="T116" fmla="*/ 2147483647 w 43"/>
                <a:gd name="T117" fmla="*/ 0 h 70"/>
                <a:gd name="T118" fmla="*/ 2147483647 w 43"/>
                <a:gd name="T119" fmla="*/ 2147483647 h 70"/>
                <a:gd name="T120" fmla="*/ 2147483647 w 43"/>
                <a:gd name="T121" fmla="*/ 2147483647 h 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" h="70">
                  <a:moveTo>
                    <a:pt x="27" y="6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4" y="70"/>
                    <a:pt x="15" y="70"/>
                  </a:cubicBezTo>
                  <a:cubicBezTo>
                    <a:pt x="15" y="70"/>
                    <a:pt x="18" y="67"/>
                    <a:pt x="18" y="67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3" y="41"/>
                    <a:pt x="33" y="41"/>
                  </a:cubicBezTo>
                  <a:cubicBezTo>
                    <a:pt x="32" y="41"/>
                    <a:pt x="28" y="39"/>
                    <a:pt x="28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7" y="5"/>
                    <a:pt x="27" y="5"/>
                  </a:cubicBezTo>
                  <a:lnTo>
                    <a:pt x="27" y="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3" name="Freeform 111">
              <a:extLst>
                <a:ext uri="{FF2B5EF4-FFF2-40B4-BE49-F238E27FC236}">
                  <a16:creationId xmlns:a16="http://schemas.microsoft.com/office/drawing/2014/main" id="{9FC90856-E5E0-C747-891B-4925BB78A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1064" y="4076125"/>
              <a:ext cx="213531" cy="165614"/>
            </a:xfrm>
            <a:custGeom>
              <a:avLst/>
              <a:gdLst>
                <a:gd name="T0" fmla="*/ 2147483647 w 144"/>
                <a:gd name="T1" fmla="*/ 2147483647 h 109"/>
                <a:gd name="T2" fmla="*/ 2147483647 w 144"/>
                <a:gd name="T3" fmla="*/ 2147483647 h 109"/>
                <a:gd name="T4" fmla="*/ 2147483647 w 144"/>
                <a:gd name="T5" fmla="*/ 2147483647 h 109"/>
                <a:gd name="T6" fmla="*/ 2147483647 w 144"/>
                <a:gd name="T7" fmla="*/ 2147483647 h 109"/>
                <a:gd name="T8" fmla="*/ 2147483647 w 144"/>
                <a:gd name="T9" fmla="*/ 2147483647 h 109"/>
                <a:gd name="T10" fmla="*/ 2147483647 w 144"/>
                <a:gd name="T11" fmla="*/ 2147483647 h 109"/>
                <a:gd name="T12" fmla="*/ 2147483647 w 144"/>
                <a:gd name="T13" fmla="*/ 0 h 109"/>
                <a:gd name="T14" fmla="*/ 2147483647 w 144"/>
                <a:gd name="T15" fmla="*/ 0 h 109"/>
                <a:gd name="T16" fmla="*/ 2147483647 w 144"/>
                <a:gd name="T17" fmla="*/ 2147483647 h 109"/>
                <a:gd name="T18" fmla="*/ 2147483647 w 144"/>
                <a:gd name="T19" fmla="*/ 2147483647 h 109"/>
                <a:gd name="T20" fmla="*/ 2147483647 w 144"/>
                <a:gd name="T21" fmla="*/ 2147483647 h 109"/>
                <a:gd name="T22" fmla="*/ 0 w 144"/>
                <a:gd name="T23" fmla="*/ 2147483647 h 109"/>
                <a:gd name="T24" fmla="*/ 0 w 144"/>
                <a:gd name="T25" fmla="*/ 2147483647 h 109"/>
                <a:gd name="T26" fmla="*/ 2147483647 w 144"/>
                <a:gd name="T27" fmla="*/ 2147483647 h 109"/>
                <a:gd name="T28" fmla="*/ 2147483647 w 144"/>
                <a:gd name="T29" fmla="*/ 2147483647 h 109"/>
                <a:gd name="T30" fmla="*/ 2147483647 w 144"/>
                <a:gd name="T31" fmla="*/ 2147483647 h 109"/>
                <a:gd name="T32" fmla="*/ 2147483647 w 144"/>
                <a:gd name="T33" fmla="*/ 2147483647 h 109"/>
                <a:gd name="T34" fmla="*/ 2147483647 w 144"/>
                <a:gd name="T35" fmla="*/ 2147483647 h 109"/>
                <a:gd name="T36" fmla="*/ 2147483647 w 144"/>
                <a:gd name="T37" fmla="*/ 2147483647 h 109"/>
                <a:gd name="T38" fmla="*/ 2147483647 w 144"/>
                <a:gd name="T39" fmla="*/ 2147483647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  <a:lnTo>
                    <a:pt x="114" y="7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4" name="Freeform 112">
              <a:extLst>
                <a:ext uri="{FF2B5EF4-FFF2-40B4-BE49-F238E27FC236}">
                  <a16:creationId xmlns:a16="http://schemas.microsoft.com/office/drawing/2014/main" id="{C470FEC4-C3C4-B548-A9D4-E9B963323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1064" y="4076125"/>
              <a:ext cx="213531" cy="165614"/>
            </a:xfrm>
            <a:custGeom>
              <a:avLst/>
              <a:gdLst>
                <a:gd name="T0" fmla="*/ 2147483647 w 144"/>
                <a:gd name="T1" fmla="*/ 2147483647 h 109"/>
                <a:gd name="T2" fmla="*/ 2147483647 w 144"/>
                <a:gd name="T3" fmla="*/ 2147483647 h 109"/>
                <a:gd name="T4" fmla="*/ 2147483647 w 144"/>
                <a:gd name="T5" fmla="*/ 2147483647 h 109"/>
                <a:gd name="T6" fmla="*/ 2147483647 w 144"/>
                <a:gd name="T7" fmla="*/ 2147483647 h 109"/>
                <a:gd name="T8" fmla="*/ 2147483647 w 144"/>
                <a:gd name="T9" fmla="*/ 2147483647 h 109"/>
                <a:gd name="T10" fmla="*/ 2147483647 w 144"/>
                <a:gd name="T11" fmla="*/ 2147483647 h 109"/>
                <a:gd name="T12" fmla="*/ 2147483647 w 144"/>
                <a:gd name="T13" fmla="*/ 0 h 109"/>
                <a:gd name="T14" fmla="*/ 2147483647 w 144"/>
                <a:gd name="T15" fmla="*/ 0 h 109"/>
                <a:gd name="T16" fmla="*/ 2147483647 w 144"/>
                <a:gd name="T17" fmla="*/ 2147483647 h 109"/>
                <a:gd name="T18" fmla="*/ 2147483647 w 144"/>
                <a:gd name="T19" fmla="*/ 2147483647 h 109"/>
                <a:gd name="T20" fmla="*/ 2147483647 w 144"/>
                <a:gd name="T21" fmla="*/ 2147483647 h 109"/>
                <a:gd name="T22" fmla="*/ 0 w 144"/>
                <a:gd name="T23" fmla="*/ 2147483647 h 109"/>
                <a:gd name="T24" fmla="*/ 0 w 144"/>
                <a:gd name="T25" fmla="*/ 2147483647 h 109"/>
                <a:gd name="T26" fmla="*/ 2147483647 w 144"/>
                <a:gd name="T27" fmla="*/ 2147483647 h 109"/>
                <a:gd name="T28" fmla="*/ 2147483647 w 144"/>
                <a:gd name="T29" fmla="*/ 2147483647 h 109"/>
                <a:gd name="T30" fmla="*/ 2147483647 w 144"/>
                <a:gd name="T31" fmla="*/ 2147483647 h 109"/>
                <a:gd name="T32" fmla="*/ 2147483647 w 144"/>
                <a:gd name="T33" fmla="*/ 2147483647 h 109"/>
                <a:gd name="T34" fmla="*/ 2147483647 w 144"/>
                <a:gd name="T35" fmla="*/ 2147483647 h 109"/>
                <a:gd name="T36" fmla="*/ 2147483647 w 144"/>
                <a:gd name="T37" fmla="*/ 2147483647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5" name="Freeform 113">
              <a:extLst>
                <a:ext uri="{FF2B5EF4-FFF2-40B4-BE49-F238E27FC236}">
                  <a16:creationId xmlns:a16="http://schemas.microsoft.com/office/drawing/2014/main" id="{F1F4E934-28C4-794D-86A7-75A6233E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2211" y="4197079"/>
              <a:ext cx="27143" cy="7443"/>
            </a:xfrm>
            <a:custGeom>
              <a:avLst/>
              <a:gdLst>
                <a:gd name="T0" fmla="*/ 0 w 18"/>
                <a:gd name="T1" fmla="*/ 2147483647 h 6"/>
                <a:gd name="T2" fmla="*/ 2147483647 w 18"/>
                <a:gd name="T3" fmla="*/ 2147483647 h 6"/>
                <a:gd name="T4" fmla="*/ 2147483647 w 18"/>
                <a:gd name="T5" fmla="*/ 0 h 6"/>
                <a:gd name="T6" fmla="*/ 0 w 18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6" name="Freeform 114">
              <a:extLst>
                <a:ext uri="{FF2B5EF4-FFF2-40B4-BE49-F238E27FC236}">
                  <a16:creationId xmlns:a16="http://schemas.microsoft.com/office/drawing/2014/main" id="{0D28D86D-7054-814B-A874-AB04750DD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2211" y="4197079"/>
              <a:ext cx="27143" cy="7443"/>
            </a:xfrm>
            <a:custGeom>
              <a:avLst/>
              <a:gdLst>
                <a:gd name="T0" fmla="*/ 0 w 18"/>
                <a:gd name="T1" fmla="*/ 2147483647 h 6"/>
                <a:gd name="T2" fmla="*/ 2147483647 w 18"/>
                <a:gd name="T3" fmla="*/ 2147483647 h 6"/>
                <a:gd name="T4" fmla="*/ 2147483647 w 1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7" name="Freeform 115">
              <a:extLst>
                <a:ext uri="{FF2B5EF4-FFF2-40B4-BE49-F238E27FC236}">
                  <a16:creationId xmlns:a16="http://schemas.microsoft.com/office/drawing/2014/main" id="{24931191-1865-0744-885D-6002770BB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3541" y="4204523"/>
              <a:ext cx="115813" cy="154451"/>
            </a:xfrm>
            <a:custGeom>
              <a:avLst/>
              <a:gdLst>
                <a:gd name="T0" fmla="*/ 2147483647 w 78"/>
                <a:gd name="T1" fmla="*/ 2147483647 h 102"/>
                <a:gd name="T2" fmla="*/ 2147483647 w 78"/>
                <a:gd name="T3" fmla="*/ 0 h 102"/>
                <a:gd name="T4" fmla="*/ 2147483647 w 78"/>
                <a:gd name="T5" fmla="*/ 0 h 102"/>
                <a:gd name="T6" fmla="*/ 2147483647 w 78"/>
                <a:gd name="T7" fmla="*/ 0 h 102"/>
                <a:gd name="T8" fmla="*/ 0 w 78"/>
                <a:gd name="T9" fmla="*/ 2147483647 h 102"/>
                <a:gd name="T10" fmla="*/ 2147483647 w 78"/>
                <a:gd name="T11" fmla="*/ 2147483647 h 102"/>
                <a:gd name="T12" fmla="*/ 0 w 78"/>
                <a:gd name="T13" fmla="*/ 2147483647 h 102"/>
                <a:gd name="T14" fmla="*/ 0 w 78"/>
                <a:gd name="T15" fmla="*/ 2147483647 h 102"/>
                <a:gd name="T16" fmla="*/ 2147483647 w 78"/>
                <a:gd name="T17" fmla="*/ 2147483647 h 102"/>
                <a:gd name="T18" fmla="*/ 2147483647 w 78"/>
                <a:gd name="T19" fmla="*/ 2147483647 h 102"/>
                <a:gd name="T20" fmla="*/ 2147483647 w 78"/>
                <a:gd name="T21" fmla="*/ 2147483647 h 102"/>
                <a:gd name="T22" fmla="*/ 2147483647 w 78"/>
                <a:gd name="T23" fmla="*/ 2147483647 h 102"/>
                <a:gd name="T24" fmla="*/ 2147483647 w 78"/>
                <a:gd name="T25" fmla="*/ 2147483647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02">
                  <a:moveTo>
                    <a:pt x="60" y="6"/>
                  </a:moveTo>
                  <a:lnTo>
                    <a:pt x="60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6" y="102"/>
                  </a:lnTo>
                  <a:lnTo>
                    <a:pt x="36" y="102"/>
                  </a:lnTo>
                  <a:lnTo>
                    <a:pt x="78" y="90"/>
                  </a:lnTo>
                  <a:lnTo>
                    <a:pt x="60" y="3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8" name="Freeform 116">
              <a:extLst>
                <a:ext uri="{FF2B5EF4-FFF2-40B4-BE49-F238E27FC236}">
                  <a16:creationId xmlns:a16="http://schemas.microsoft.com/office/drawing/2014/main" id="{B8FE0373-298D-6545-834D-7D111C23D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452" y="4085428"/>
              <a:ext cx="338393" cy="312622"/>
            </a:xfrm>
            <a:custGeom>
              <a:avLst/>
              <a:gdLst>
                <a:gd name="T0" fmla="*/ 2147483647 w 228"/>
                <a:gd name="T1" fmla="*/ 2147483647 h 205"/>
                <a:gd name="T2" fmla="*/ 2147483647 w 228"/>
                <a:gd name="T3" fmla="*/ 2147483647 h 205"/>
                <a:gd name="T4" fmla="*/ 2147483647 w 228"/>
                <a:gd name="T5" fmla="*/ 2147483647 h 205"/>
                <a:gd name="T6" fmla="*/ 2147483647 w 228"/>
                <a:gd name="T7" fmla="*/ 2147483647 h 205"/>
                <a:gd name="T8" fmla="*/ 2147483647 w 228"/>
                <a:gd name="T9" fmla="*/ 2147483647 h 205"/>
                <a:gd name="T10" fmla="*/ 2147483647 w 228"/>
                <a:gd name="T11" fmla="*/ 2147483647 h 205"/>
                <a:gd name="T12" fmla="*/ 2147483647 w 228"/>
                <a:gd name="T13" fmla="*/ 2147483647 h 205"/>
                <a:gd name="T14" fmla="*/ 2147483647 w 228"/>
                <a:gd name="T15" fmla="*/ 2147483647 h 205"/>
                <a:gd name="T16" fmla="*/ 2147483647 w 228"/>
                <a:gd name="T17" fmla="*/ 2147483647 h 205"/>
                <a:gd name="T18" fmla="*/ 2147483647 w 228"/>
                <a:gd name="T19" fmla="*/ 0 h 205"/>
                <a:gd name="T20" fmla="*/ 2147483647 w 228"/>
                <a:gd name="T21" fmla="*/ 2147483647 h 205"/>
                <a:gd name="T22" fmla="*/ 2147483647 w 228"/>
                <a:gd name="T23" fmla="*/ 2147483647 h 205"/>
                <a:gd name="T24" fmla="*/ 2147483647 w 228"/>
                <a:gd name="T25" fmla="*/ 2147483647 h 205"/>
                <a:gd name="T26" fmla="*/ 2147483647 w 228"/>
                <a:gd name="T27" fmla="*/ 2147483647 h 205"/>
                <a:gd name="T28" fmla="*/ 2147483647 w 228"/>
                <a:gd name="T29" fmla="*/ 2147483647 h 205"/>
                <a:gd name="T30" fmla="*/ 2147483647 w 228"/>
                <a:gd name="T31" fmla="*/ 2147483647 h 205"/>
                <a:gd name="T32" fmla="*/ 2147483647 w 228"/>
                <a:gd name="T33" fmla="*/ 2147483647 h 205"/>
                <a:gd name="T34" fmla="*/ 2147483647 w 228"/>
                <a:gd name="T35" fmla="*/ 2147483647 h 205"/>
                <a:gd name="T36" fmla="*/ 2147483647 w 228"/>
                <a:gd name="T37" fmla="*/ 2147483647 h 205"/>
                <a:gd name="T38" fmla="*/ 0 w 228"/>
                <a:gd name="T39" fmla="*/ 2147483647 h 205"/>
                <a:gd name="T40" fmla="*/ 0 w 228"/>
                <a:gd name="T41" fmla="*/ 2147483647 h 205"/>
                <a:gd name="T42" fmla="*/ 2147483647 w 228"/>
                <a:gd name="T43" fmla="*/ 2147483647 h 205"/>
                <a:gd name="T44" fmla="*/ 2147483647 w 228"/>
                <a:gd name="T45" fmla="*/ 2147483647 h 205"/>
                <a:gd name="T46" fmla="*/ 2147483647 w 228"/>
                <a:gd name="T47" fmla="*/ 2147483647 h 205"/>
                <a:gd name="T48" fmla="*/ 2147483647 w 228"/>
                <a:gd name="T49" fmla="*/ 2147483647 h 205"/>
                <a:gd name="T50" fmla="*/ 2147483647 w 228"/>
                <a:gd name="T51" fmla="*/ 2147483647 h 205"/>
                <a:gd name="T52" fmla="*/ 2147483647 w 228"/>
                <a:gd name="T53" fmla="*/ 2147483647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28" h="205">
                  <a:moveTo>
                    <a:pt x="120" y="151"/>
                  </a:moveTo>
                  <a:lnTo>
                    <a:pt x="150" y="163"/>
                  </a:lnTo>
                  <a:lnTo>
                    <a:pt x="180" y="121"/>
                  </a:lnTo>
                  <a:lnTo>
                    <a:pt x="198" y="73"/>
                  </a:lnTo>
                  <a:lnTo>
                    <a:pt x="204" y="55"/>
                  </a:lnTo>
                  <a:lnTo>
                    <a:pt x="222" y="49"/>
                  </a:lnTo>
                  <a:lnTo>
                    <a:pt x="228" y="31"/>
                  </a:lnTo>
                  <a:lnTo>
                    <a:pt x="210" y="25"/>
                  </a:lnTo>
                  <a:lnTo>
                    <a:pt x="198" y="7"/>
                  </a:lnTo>
                  <a:lnTo>
                    <a:pt x="204" y="0"/>
                  </a:lnTo>
                  <a:lnTo>
                    <a:pt x="174" y="25"/>
                  </a:lnTo>
                  <a:lnTo>
                    <a:pt x="144" y="31"/>
                  </a:lnTo>
                  <a:lnTo>
                    <a:pt x="108" y="31"/>
                  </a:lnTo>
                  <a:lnTo>
                    <a:pt x="84" y="43"/>
                  </a:lnTo>
                  <a:lnTo>
                    <a:pt x="48" y="31"/>
                  </a:lnTo>
                  <a:lnTo>
                    <a:pt x="24" y="31"/>
                  </a:lnTo>
                  <a:lnTo>
                    <a:pt x="12" y="49"/>
                  </a:lnTo>
                  <a:lnTo>
                    <a:pt x="12" y="67"/>
                  </a:lnTo>
                  <a:lnTo>
                    <a:pt x="12" y="91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24" y="163"/>
                  </a:lnTo>
                  <a:lnTo>
                    <a:pt x="48" y="193"/>
                  </a:lnTo>
                  <a:lnTo>
                    <a:pt x="72" y="199"/>
                  </a:lnTo>
                  <a:lnTo>
                    <a:pt x="96" y="205"/>
                  </a:lnTo>
                  <a:lnTo>
                    <a:pt x="102" y="175"/>
                  </a:lnTo>
                  <a:lnTo>
                    <a:pt x="120" y="15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9" name="Freeform 117">
              <a:extLst>
                <a:ext uri="{FF2B5EF4-FFF2-40B4-BE49-F238E27FC236}">
                  <a16:creationId xmlns:a16="http://schemas.microsoft.com/office/drawing/2014/main" id="{52B76259-ACCC-1B4F-93BC-B897B6A4F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797" y="4204523"/>
              <a:ext cx="365537" cy="219580"/>
            </a:xfrm>
            <a:custGeom>
              <a:avLst/>
              <a:gdLst>
                <a:gd name="T0" fmla="*/ 2147483647 w 246"/>
                <a:gd name="T1" fmla="*/ 2147483647 h 144"/>
                <a:gd name="T2" fmla="*/ 2147483647 w 246"/>
                <a:gd name="T3" fmla="*/ 2147483647 h 144"/>
                <a:gd name="T4" fmla="*/ 2147483647 w 246"/>
                <a:gd name="T5" fmla="*/ 2147483647 h 144"/>
                <a:gd name="T6" fmla="*/ 2147483647 w 246"/>
                <a:gd name="T7" fmla="*/ 2147483647 h 144"/>
                <a:gd name="T8" fmla="*/ 0 w 246"/>
                <a:gd name="T9" fmla="*/ 2147483647 h 144"/>
                <a:gd name="T10" fmla="*/ 2147483647 w 246"/>
                <a:gd name="T11" fmla="*/ 2147483647 h 144"/>
                <a:gd name="T12" fmla="*/ 2147483647 w 246"/>
                <a:gd name="T13" fmla="*/ 2147483647 h 144"/>
                <a:gd name="T14" fmla="*/ 2147483647 w 246"/>
                <a:gd name="T15" fmla="*/ 2147483647 h 144"/>
                <a:gd name="T16" fmla="*/ 2147483647 w 246"/>
                <a:gd name="T17" fmla="*/ 2147483647 h 144"/>
                <a:gd name="T18" fmla="*/ 2147483647 w 246"/>
                <a:gd name="T19" fmla="*/ 2147483647 h 144"/>
                <a:gd name="T20" fmla="*/ 2147483647 w 246"/>
                <a:gd name="T21" fmla="*/ 2147483647 h 144"/>
                <a:gd name="T22" fmla="*/ 2147483647 w 246"/>
                <a:gd name="T23" fmla="*/ 2147483647 h 144"/>
                <a:gd name="T24" fmla="*/ 2147483647 w 246"/>
                <a:gd name="T25" fmla="*/ 2147483647 h 144"/>
                <a:gd name="T26" fmla="*/ 2147483647 w 246"/>
                <a:gd name="T27" fmla="*/ 2147483647 h 144"/>
                <a:gd name="T28" fmla="*/ 2147483647 w 246"/>
                <a:gd name="T29" fmla="*/ 2147483647 h 144"/>
                <a:gd name="T30" fmla="*/ 2147483647 w 246"/>
                <a:gd name="T31" fmla="*/ 2147483647 h 144"/>
                <a:gd name="T32" fmla="*/ 2147483647 w 246"/>
                <a:gd name="T33" fmla="*/ 2147483647 h 144"/>
                <a:gd name="T34" fmla="*/ 2147483647 w 246"/>
                <a:gd name="T35" fmla="*/ 2147483647 h 144"/>
                <a:gd name="T36" fmla="*/ 2147483647 w 246"/>
                <a:gd name="T37" fmla="*/ 2147483647 h 144"/>
                <a:gd name="T38" fmla="*/ 2147483647 w 246"/>
                <a:gd name="T39" fmla="*/ 0 h 144"/>
                <a:gd name="T40" fmla="*/ 2147483647 w 246"/>
                <a:gd name="T41" fmla="*/ 2147483647 h 144"/>
                <a:gd name="T42" fmla="*/ 2147483647 w 246"/>
                <a:gd name="T43" fmla="*/ 2147483647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6" h="144">
                  <a:moveTo>
                    <a:pt x="78" y="36"/>
                  </a:moveTo>
                  <a:lnTo>
                    <a:pt x="72" y="48"/>
                  </a:lnTo>
                  <a:lnTo>
                    <a:pt x="36" y="60"/>
                  </a:lnTo>
                  <a:lnTo>
                    <a:pt x="12" y="66"/>
                  </a:lnTo>
                  <a:lnTo>
                    <a:pt x="0" y="102"/>
                  </a:lnTo>
                  <a:lnTo>
                    <a:pt x="12" y="132"/>
                  </a:lnTo>
                  <a:lnTo>
                    <a:pt x="18" y="144"/>
                  </a:lnTo>
                  <a:lnTo>
                    <a:pt x="42" y="132"/>
                  </a:lnTo>
                  <a:lnTo>
                    <a:pt x="66" y="132"/>
                  </a:lnTo>
                  <a:lnTo>
                    <a:pt x="78" y="138"/>
                  </a:lnTo>
                  <a:lnTo>
                    <a:pt x="78" y="114"/>
                  </a:lnTo>
                  <a:lnTo>
                    <a:pt x="114" y="108"/>
                  </a:lnTo>
                  <a:lnTo>
                    <a:pt x="144" y="120"/>
                  </a:lnTo>
                  <a:lnTo>
                    <a:pt x="198" y="108"/>
                  </a:lnTo>
                  <a:lnTo>
                    <a:pt x="246" y="102"/>
                  </a:lnTo>
                  <a:lnTo>
                    <a:pt x="210" y="66"/>
                  </a:lnTo>
                  <a:lnTo>
                    <a:pt x="186" y="54"/>
                  </a:lnTo>
                  <a:lnTo>
                    <a:pt x="168" y="24"/>
                  </a:lnTo>
                  <a:lnTo>
                    <a:pt x="156" y="0"/>
                  </a:lnTo>
                  <a:lnTo>
                    <a:pt x="108" y="30"/>
                  </a:lnTo>
                  <a:lnTo>
                    <a:pt x="78" y="3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0" name="Freeform 118">
              <a:extLst>
                <a:ext uri="{FF2B5EF4-FFF2-40B4-BE49-F238E27FC236}">
                  <a16:creationId xmlns:a16="http://schemas.microsoft.com/office/drawing/2014/main" id="{B5D5FF76-0F77-A341-83FB-EF55536E3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8031" y="4407356"/>
              <a:ext cx="222580" cy="273544"/>
            </a:xfrm>
            <a:custGeom>
              <a:avLst/>
              <a:gdLst>
                <a:gd name="T0" fmla="*/ 2147483647 w 150"/>
                <a:gd name="T1" fmla="*/ 2147483647 h 180"/>
                <a:gd name="T2" fmla="*/ 2147483647 w 150"/>
                <a:gd name="T3" fmla="*/ 2147483647 h 180"/>
                <a:gd name="T4" fmla="*/ 2147483647 w 150"/>
                <a:gd name="T5" fmla="*/ 2147483647 h 180"/>
                <a:gd name="T6" fmla="*/ 2147483647 w 150"/>
                <a:gd name="T7" fmla="*/ 2147483647 h 180"/>
                <a:gd name="T8" fmla="*/ 2147483647 w 150"/>
                <a:gd name="T9" fmla="*/ 2147483647 h 180"/>
                <a:gd name="T10" fmla="*/ 2147483647 w 150"/>
                <a:gd name="T11" fmla="*/ 0 h 180"/>
                <a:gd name="T12" fmla="*/ 2147483647 w 150"/>
                <a:gd name="T13" fmla="*/ 0 h 180"/>
                <a:gd name="T14" fmla="*/ 2147483647 w 150"/>
                <a:gd name="T15" fmla="*/ 2147483647 h 180"/>
                <a:gd name="T16" fmla="*/ 2147483647 w 150"/>
                <a:gd name="T17" fmla="*/ 2147483647 h 180"/>
                <a:gd name="T18" fmla="*/ 2147483647 w 150"/>
                <a:gd name="T19" fmla="*/ 2147483647 h 180"/>
                <a:gd name="T20" fmla="*/ 2147483647 w 150"/>
                <a:gd name="T21" fmla="*/ 2147483647 h 180"/>
                <a:gd name="T22" fmla="*/ 2147483647 w 150"/>
                <a:gd name="T23" fmla="*/ 2147483647 h 180"/>
                <a:gd name="T24" fmla="*/ 2147483647 w 150"/>
                <a:gd name="T25" fmla="*/ 2147483647 h 180"/>
                <a:gd name="T26" fmla="*/ 2147483647 w 150"/>
                <a:gd name="T27" fmla="*/ 2147483647 h 180"/>
                <a:gd name="T28" fmla="*/ 2147483647 w 150"/>
                <a:gd name="T29" fmla="*/ 2147483647 h 180"/>
                <a:gd name="T30" fmla="*/ 2147483647 w 150"/>
                <a:gd name="T31" fmla="*/ 2147483647 h 180"/>
                <a:gd name="T32" fmla="*/ 2147483647 w 150"/>
                <a:gd name="T33" fmla="*/ 2147483647 h 180"/>
                <a:gd name="T34" fmla="*/ 0 w 150"/>
                <a:gd name="T35" fmla="*/ 2147483647 h 180"/>
                <a:gd name="T36" fmla="*/ 2147483647 w 150"/>
                <a:gd name="T37" fmla="*/ 2147483647 h 180"/>
                <a:gd name="T38" fmla="*/ 2147483647 w 150"/>
                <a:gd name="T39" fmla="*/ 2147483647 h 180"/>
                <a:gd name="T40" fmla="*/ 2147483647 w 150"/>
                <a:gd name="T41" fmla="*/ 2147483647 h 180"/>
                <a:gd name="T42" fmla="*/ 2147483647 w 150"/>
                <a:gd name="T43" fmla="*/ 2147483647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0" h="180">
                  <a:moveTo>
                    <a:pt x="66" y="162"/>
                  </a:moveTo>
                  <a:lnTo>
                    <a:pt x="90" y="144"/>
                  </a:lnTo>
                  <a:lnTo>
                    <a:pt x="114" y="96"/>
                  </a:lnTo>
                  <a:lnTo>
                    <a:pt x="132" y="7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18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60" y="54"/>
                  </a:lnTo>
                  <a:lnTo>
                    <a:pt x="54" y="84"/>
                  </a:lnTo>
                  <a:lnTo>
                    <a:pt x="48" y="114"/>
                  </a:lnTo>
                  <a:lnTo>
                    <a:pt x="30" y="114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18" y="156"/>
                  </a:lnTo>
                  <a:lnTo>
                    <a:pt x="24" y="180"/>
                  </a:lnTo>
                  <a:lnTo>
                    <a:pt x="42" y="162"/>
                  </a:lnTo>
                  <a:lnTo>
                    <a:pt x="66" y="16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1" name="Freeform 119">
              <a:extLst>
                <a:ext uri="{FF2B5EF4-FFF2-40B4-BE49-F238E27FC236}">
                  <a16:creationId xmlns:a16="http://schemas.microsoft.com/office/drawing/2014/main" id="{85AA2A32-0F01-594D-B243-37FF8B621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792" y="4463182"/>
              <a:ext cx="133910" cy="152589"/>
            </a:xfrm>
            <a:custGeom>
              <a:avLst/>
              <a:gdLst>
                <a:gd name="T0" fmla="*/ 2147483647 w 90"/>
                <a:gd name="T1" fmla="*/ 2147483647 h 102"/>
                <a:gd name="T2" fmla="*/ 2147483647 w 90"/>
                <a:gd name="T3" fmla="*/ 2147483647 h 102"/>
                <a:gd name="T4" fmla="*/ 2147483647 w 90"/>
                <a:gd name="T5" fmla="*/ 2147483647 h 102"/>
                <a:gd name="T6" fmla="*/ 2147483647 w 90"/>
                <a:gd name="T7" fmla="*/ 2147483647 h 102"/>
                <a:gd name="T8" fmla="*/ 2147483647 w 90"/>
                <a:gd name="T9" fmla="*/ 2147483647 h 102"/>
                <a:gd name="T10" fmla="*/ 2147483647 w 90"/>
                <a:gd name="T11" fmla="*/ 0 h 102"/>
                <a:gd name="T12" fmla="*/ 2147483647 w 90"/>
                <a:gd name="T13" fmla="*/ 0 h 102"/>
                <a:gd name="T14" fmla="*/ 0 w 90"/>
                <a:gd name="T15" fmla="*/ 0 h 102"/>
                <a:gd name="T16" fmla="*/ 0 w 90"/>
                <a:gd name="T17" fmla="*/ 2147483647 h 102"/>
                <a:gd name="T18" fmla="*/ 0 w 90"/>
                <a:gd name="T19" fmla="*/ 2147483647 h 102"/>
                <a:gd name="T20" fmla="*/ 2147483647 w 90"/>
                <a:gd name="T21" fmla="*/ 2147483647 h 102"/>
                <a:gd name="T22" fmla="*/ 2147483647 w 90"/>
                <a:gd name="T23" fmla="*/ 2147483647 h 102"/>
                <a:gd name="T24" fmla="*/ 2147483647 w 90"/>
                <a:gd name="T25" fmla="*/ 2147483647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02">
                  <a:moveTo>
                    <a:pt x="60" y="78"/>
                  </a:moveTo>
                  <a:lnTo>
                    <a:pt x="78" y="78"/>
                  </a:lnTo>
                  <a:lnTo>
                    <a:pt x="84" y="48"/>
                  </a:lnTo>
                  <a:lnTo>
                    <a:pt x="90" y="18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5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2" name="Freeform 120">
              <a:extLst>
                <a:ext uri="{FF2B5EF4-FFF2-40B4-BE49-F238E27FC236}">
                  <a16:creationId xmlns:a16="http://schemas.microsoft.com/office/drawing/2014/main" id="{F615064B-F710-9846-9656-E4230E8E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6600" y="4159862"/>
              <a:ext cx="213531" cy="303318"/>
            </a:xfrm>
            <a:custGeom>
              <a:avLst/>
              <a:gdLst>
                <a:gd name="T0" fmla="*/ 2147483647 w 144"/>
                <a:gd name="T1" fmla="*/ 2147483647 h 198"/>
                <a:gd name="T2" fmla="*/ 2147483647 w 144"/>
                <a:gd name="T3" fmla="*/ 2147483647 h 198"/>
                <a:gd name="T4" fmla="*/ 2147483647 w 144"/>
                <a:gd name="T5" fmla="*/ 2147483647 h 198"/>
                <a:gd name="T6" fmla="*/ 2147483647 w 144"/>
                <a:gd name="T7" fmla="*/ 2147483647 h 198"/>
                <a:gd name="T8" fmla="*/ 2147483647 w 144"/>
                <a:gd name="T9" fmla="*/ 2147483647 h 198"/>
                <a:gd name="T10" fmla="*/ 2147483647 w 144"/>
                <a:gd name="T11" fmla="*/ 2147483647 h 198"/>
                <a:gd name="T12" fmla="*/ 2147483647 w 144"/>
                <a:gd name="T13" fmla="*/ 2147483647 h 198"/>
                <a:gd name="T14" fmla="*/ 2147483647 w 144"/>
                <a:gd name="T15" fmla="*/ 2147483647 h 198"/>
                <a:gd name="T16" fmla="*/ 2147483647 w 144"/>
                <a:gd name="T17" fmla="*/ 0 h 198"/>
                <a:gd name="T18" fmla="*/ 2147483647 w 144"/>
                <a:gd name="T19" fmla="*/ 0 h 198"/>
                <a:gd name="T20" fmla="*/ 2147483647 w 144"/>
                <a:gd name="T21" fmla="*/ 2147483647 h 198"/>
                <a:gd name="T22" fmla="*/ 2147483647 w 144"/>
                <a:gd name="T23" fmla="*/ 2147483647 h 198"/>
                <a:gd name="T24" fmla="*/ 2147483647 w 144"/>
                <a:gd name="T25" fmla="*/ 2147483647 h 198"/>
                <a:gd name="T26" fmla="*/ 2147483647 w 144"/>
                <a:gd name="T27" fmla="*/ 2147483647 h 198"/>
                <a:gd name="T28" fmla="*/ 2147483647 w 144"/>
                <a:gd name="T29" fmla="*/ 2147483647 h 198"/>
                <a:gd name="T30" fmla="*/ 2147483647 w 144"/>
                <a:gd name="T31" fmla="*/ 2147483647 h 198"/>
                <a:gd name="T32" fmla="*/ 0 w 144"/>
                <a:gd name="T33" fmla="*/ 2147483647 h 198"/>
                <a:gd name="T34" fmla="*/ 2147483647 w 144"/>
                <a:gd name="T35" fmla="*/ 2147483647 h 198"/>
                <a:gd name="T36" fmla="*/ 2147483647 w 144"/>
                <a:gd name="T37" fmla="*/ 2147483647 h 198"/>
                <a:gd name="T38" fmla="*/ 2147483647 w 144"/>
                <a:gd name="T39" fmla="*/ 2147483647 h 198"/>
                <a:gd name="T40" fmla="*/ 2147483647 w 144"/>
                <a:gd name="T41" fmla="*/ 2147483647 h 198"/>
                <a:gd name="T42" fmla="*/ 2147483647 w 144"/>
                <a:gd name="T43" fmla="*/ 2147483647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  <a:lnTo>
                    <a:pt x="144" y="17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3" name="Freeform 121">
              <a:extLst>
                <a:ext uri="{FF2B5EF4-FFF2-40B4-BE49-F238E27FC236}">
                  <a16:creationId xmlns:a16="http://schemas.microsoft.com/office/drawing/2014/main" id="{DCA1DBB8-E1C6-FC43-A825-8F99A13E3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6600" y="4159862"/>
              <a:ext cx="213531" cy="303318"/>
            </a:xfrm>
            <a:custGeom>
              <a:avLst/>
              <a:gdLst>
                <a:gd name="T0" fmla="*/ 2147483647 w 144"/>
                <a:gd name="T1" fmla="*/ 2147483647 h 198"/>
                <a:gd name="T2" fmla="*/ 2147483647 w 144"/>
                <a:gd name="T3" fmla="*/ 2147483647 h 198"/>
                <a:gd name="T4" fmla="*/ 2147483647 w 144"/>
                <a:gd name="T5" fmla="*/ 2147483647 h 198"/>
                <a:gd name="T6" fmla="*/ 2147483647 w 144"/>
                <a:gd name="T7" fmla="*/ 2147483647 h 198"/>
                <a:gd name="T8" fmla="*/ 2147483647 w 144"/>
                <a:gd name="T9" fmla="*/ 2147483647 h 198"/>
                <a:gd name="T10" fmla="*/ 2147483647 w 144"/>
                <a:gd name="T11" fmla="*/ 2147483647 h 198"/>
                <a:gd name="T12" fmla="*/ 2147483647 w 144"/>
                <a:gd name="T13" fmla="*/ 2147483647 h 198"/>
                <a:gd name="T14" fmla="*/ 2147483647 w 144"/>
                <a:gd name="T15" fmla="*/ 2147483647 h 198"/>
                <a:gd name="T16" fmla="*/ 2147483647 w 144"/>
                <a:gd name="T17" fmla="*/ 0 h 198"/>
                <a:gd name="T18" fmla="*/ 2147483647 w 144"/>
                <a:gd name="T19" fmla="*/ 0 h 198"/>
                <a:gd name="T20" fmla="*/ 2147483647 w 144"/>
                <a:gd name="T21" fmla="*/ 2147483647 h 198"/>
                <a:gd name="T22" fmla="*/ 2147483647 w 144"/>
                <a:gd name="T23" fmla="*/ 2147483647 h 198"/>
                <a:gd name="T24" fmla="*/ 2147483647 w 144"/>
                <a:gd name="T25" fmla="*/ 2147483647 h 198"/>
                <a:gd name="T26" fmla="*/ 2147483647 w 144"/>
                <a:gd name="T27" fmla="*/ 2147483647 h 198"/>
                <a:gd name="T28" fmla="*/ 2147483647 w 144"/>
                <a:gd name="T29" fmla="*/ 2147483647 h 198"/>
                <a:gd name="T30" fmla="*/ 2147483647 w 144"/>
                <a:gd name="T31" fmla="*/ 2147483647 h 198"/>
                <a:gd name="T32" fmla="*/ 0 w 144"/>
                <a:gd name="T33" fmla="*/ 2147483647 h 198"/>
                <a:gd name="T34" fmla="*/ 2147483647 w 144"/>
                <a:gd name="T35" fmla="*/ 2147483647 h 198"/>
                <a:gd name="T36" fmla="*/ 2147483647 w 144"/>
                <a:gd name="T37" fmla="*/ 2147483647 h 198"/>
                <a:gd name="T38" fmla="*/ 2147483647 w 144"/>
                <a:gd name="T39" fmla="*/ 2147483647 h 198"/>
                <a:gd name="T40" fmla="*/ 2147483647 w 144"/>
                <a:gd name="T41" fmla="*/ 2147483647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4" name="Freeform 122">
              <a:extLst>
                <a:ext uri="{FF2B5EF4-FFF2-40B4-BE49-F238E27FC236}">
                  <a16:creationId xmlns:a16="http://schemas.microsoft.com/office/drawing/2014/main" id="{1A48295E-EE3D-B348-BC86-3BED4F90B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354" y="4148697"/>
              <a:ext cx="72384" cy="184224"/>
            </a:xfrm>
            <a:custGeom>
              <a:avLst/>
              <a:gdLst>
                <a:gd name="T0" fmla="*/ 2147483647 w 48"/>
                <a:gd name="T1" fmla="*/ 2147483647 h 120"/>
                <a:gd name="T2" fmla="*/ 2147483647 w 48"/>
                <a:gd name="T3" fmla="*/ 2147483647 h 120"/>
                <a:gd name="T4" fmla="*/ 2147483647 w 48"/>
                <a:gd name="T5" fmla="*/ 2147483647 h 120"/>
                <a:gd name="T6" fmla="*/ 2147483647 w 48"/>
                <a:gd name="T7" fmla="*/ 2147483647 h 120"/>
                <a:gd name="T8" fmla="*/ 2147483647 w 48"/>
                <a:gd name="T9" fmla="*/ 0 h 120"/>
                <a:gd name="T10" fmla="*/ 2147483647 w 48"/>
                <a:gd name="T11" fmla="*/ 2147483647 h 120"/>
                <a:gd name="T12" fmla="*/ 2147483647 w 48"/>
                <a:gd name="T13" fmla="*/ 2147483647 h 120"/>
                <a:gd name="T14" fmla="*/ 0 w 48"/>
                <a:gd name="T15" fmla="*/ 2147483647 h 120"/>
                <a:gd name="T16" fmla="*/ 0 w 48"/>
                <a:gd name="T17" fmla="*/ 2147483647 h 120"/>
                <a:gd name="T18" fmla="*/ 2147483647 w 48"/>
                <a:gd name="T19" fmla="*/ 2147483647 h 120"/>
                <a:gd name="T20" fmla="*/ 2147483647 w 48"/>
                <a:gd name="T21" fmla="*/ 2147483647 h 120"/>
                <a:gd name="T22" fmla="*/ 2147483647 w 48"/>
                <a:gd name="T23" fmla="*/ 2147483647 h 120"/>
                <a:gd name="T24" fmla="*/ 2147483647 w 48"/>
                <a:gd name="T25" fmla="*/ 2147483647 h 120"/>
                <a:gd name="T26" fmla="*/ 2147483647 w 48"/>
                <a:gd name="T27" fmla="*/ 2147483647 h 120"/>
                <a:gd name="T28" fmla="*/ 2147483647 w 48"/>
                <a:gd name="T29" fmla="*/ 2147483647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20">
                  <a:moveTo>
                    <a:pt x="48" y="48"/>
                  </a:moveTo>
                  <a:lnTo>
                    <a:pt x="48" y="2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6" y="90"/>
                  </a:lnTo>
                  <a:lnTo>
                    <a:pt x="24" y="120"/>
                  </a:lnTo>
                  <a:lnTo>
                    <a:pt x="36" y="120"/>
                  </a:lnTo>
                  <a:lnTo>
                    <a:pt x="36" y="90"/>
                  </a:lnTo>
                  <a:lnTo>
                    <a:pt x="48" y="4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5" name="Freeform 123">
              <a:extLst>
                <a:ext uri="{FF2B5EF4-FFF2-40B4-BE49-F238E27FC236}">
                  <a16:creationId xmlns:a16="http://schemas.microsoft.com/office/drawing/2014/main" id="{CCD558E2-8D6F-8341-94C6-62065E3A0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2211" y="4197079"/>
              <a:ext cx="63335" cy="145146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0 h 96"/>
                <a:gd name="T4" fmla="*/ 2147483647 w 42"/>
                <a:gd name="T5" fmla="*/ 2147483647 h 96"/>
                <a:gd name="T6" fmla="*/ 0 w 42"/>
                <a:gd name="T7" fmla="*/ 2147483647 h 96"/>
                <a:gd name="T8" fmla="*/ 0 w 42"/>
                <a:gd name="T9" fmla="*/ 2147483647 h 96"/>
                <a:gd name="T10" fmla="*/ 0 w 42"/>
                <a:gd name="T11" fmla="*/ 2147483647 h 96"/>
                <a:gd name="T12" fmla="*/ 2147483647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96">
                  <a:moveTo>
                    <a:pt x="18" y="18"/>
                  </a:move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2"/>
                  </a:lnTo>
                  <a:lnTo>
                    <a:pt x="18" y="96"/>
                  </a:lnTo>
                  <a:lnTo>
                    <a:pt x="42" y="90"/>
                  </a:lnTo>
                  <a:lnTo>
                    <a:pt x="24" y="60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6" name="Freeform 124">
              <a:extLst>
                <a:ext uri="{FF2B5EF4-FFF2-40B4-BE49-F238E27FC236}">
                  <a16:creationId xmlns:a16="http://schemas.microsoft.com/office/drawing/2014/main" id="{7319E023-6503-224D-B72A-7BB1EBF8D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175" y="5012130"/>
              <a:ext cx="365537" cy="381474"/>
            </a:xfrm>
            <a:custGeom>
              <a:avLst/>
              <a:gdLst>
                <a:gd name="T0" fmla="*/ 2147483647 w 246"/>
                <a:gd name="T1" fmla="*/ 2147483647 h 252"/>
                <a:gd name="T2" fmla="*/ 2147483647 w 246"/>
                <a:gd name="T3" fmla="*/ 2147483647 h 252"/>
                <a:gd name="T4" fmla="*/ 2147483647 w 246"/>
                <a:gd name="T5" fmla="*/ 2147483647 h 252"/>
                <a:gd name="T6" fmla="*/ 2147483647 w 246"/>
                <a:gd name="T7" fmla="*/ 2147483647 h 252"/>
                <a:gd name="T8" fmla="*/ 2147483647 w 246"/>
                <a:gd name="T9" fmla="*/ 2147483647 h 252"/>
                <a:gd name="T10" fmla="*/ 2147483647 w 246"/>
                <a:gd name="T11" fmla="*/ 2147483647 h 252"/>
                <a:gd name="T12" fmla="*/ 2147483647 w 246"/>
                <a:gd name="T13" fmla="*/ 2147483647 h 252"/>
                <a:gd name="T14" fmla="*/ 2147483647 w 246"/>
                <a:gd name="T15" fmla="*/ 2147483647 h 252"/>
                <a:gd name="T16" fmla="*/ 2147483647 w 246"/>
                <a:gd name="T17" fmla="*/ 2147483647 h 252"/>
                <a:gd name="T18" fmla="*/ 2147483647 w 246"/>
                <a:gd name="T19" fmla="*/ 2147483647 h 252"/>
                <a:gd name="T20" fmla="*/ 2147483647 w 246"/>
                <a:gd name="T21" fmla="*/ 2147483647 h 252"/>
                <a:gd name="T22" fmla="*/ 2147483647 w 246"/>
                <a:gd name="T23" fmla="*/ 2147483647 h 252"/>
                <a:gd name="T24" fmla="*/ 2147483647 w 246"/>
                <a:gd name="T25" fmla="*/ 2147483647 h 252"/>
                <a:gd name="T26" fmla="*/ 2147483647 w 246"/>
                <a:gd name="T27" fmla="*/ 2147483647 h 252"/>
                <a:gd name="T28" fmla="*/ 2147483647 w 246"/>
                <a:gd name="T29" fmla="*/ 2147483647 h 252"/>
                <a:gd name="T30" fmla="*/ 2147483647 w 246"/>
                <a:gd name="T31" fmla="*/ 2147483647 h 252"/>
                <a:gd name="T32" fmla="*/ 2147483647 w 246"/>
                <a:gd name="T33" fmla="*/ 2147483647 h 252"/>
                <a:gd name="T34" fmla="*/ 2147483647 w 246"/>
                <a:gd name="T35" fmla="*/ 2147483647 h 252"/>
                <a:gd name="T36" fmla="*/ 2147483647 w 246"/>
                <a:gd name="T37" fmla="*/ 2147483647 h 252"/>
                <a:gd name="T38" fmla="*/ 2147483647 w 246"/>
                <a:gd name="T39" fmla="*/ 0 h 252"/>
                <a:gd name="T40" fmla="*/ 2147483647 w 246"/>
                <a:gd name="T41" fmla="*/ 2147483647 h 252"/>
                <a:gd name="T42" fmla="*/ 0 w 246"/>
                <a:gd name="T43" fmla="*/ 2147483647 h 252"/>
                <a:gd name="T44" fmla="*/ 2147483647 w 246"/>
                <a:gd name="T45" fmla="*/ 2147483647 h 252"/>
                <a:gd name="T46" fmla="*/ 2147483647 w 246"/>
                <a:gd name="T47" fmla="*/ 2147483647 h 252"/>
                <a:gd name="T48" fmla="*/ 2147483647 w 246"/>
                <a:gd name="T49" fmla="*/ 2147483647 h 252"/>
                <a:gd name="T50" fmla="*/ 2147483647 w 246"/>
                <a:gd name="T51" fmla="*/ 2147483647 h 252"/>
                <a:gd name="T52" fmla="*/ 2147483647 w 246"/>
                <a:gd name="T53" fmla="*/ 2147483647 h 252"/>
                <a:gd name="T54" fmla="*/ 2147483647 w 246"/>
                <a:gd name="T55" fmla="*/ 2147483647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52">
                  <a:moveTo>
                    <a:pt x="126" y="252"/>
                  </a:moveTo>
                  <a:lnTo>
                    <a:pt x="144" y="246"/>
                  </a:lnTo>
                  <a:lnTo>
                    <a:pt x="156" y="162"/>
                  </a:lnTo>
                  <a:lnTo>
                    <a:pt x="156" y="108"/>
                  </a:lnTo>
                  <a:lnTo>
                    <a:pt x="168" y="102"/>
                  </a:lnTo>
                  <a:lnTo>
                    <a:pt x="174" y="36"/>
                  </a:lnTo>
                  <a:lnTo>
                    <a:pt x="222" y="24"/>
                  </a:lnTo>
                  <a:lnTo>
                    <a:pt x="240" y="18"/>
                  </a:lnTo>
                  <a:lnTo>
                    <a:pt x="246" y="18"/>
                  </a:lnTo>
                  <a:lnTo>
                    <a:pt x="234" y="12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14" y="12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42"/>
                  </a:lnTo>
                  <a:lnTo>
                    <a:pt x="42" y="126"/>
                  </a:lnTo>
                  <a:lnTo>
                    <a:pt x="48" y="144"/>
                  </a:lnTo>
                  <a:lnTo>
                    <a:pt x="60" y="222"/>
                  </a:lnTo>
                  <a:lnTo>
                    <a:pt x="90" y="252"/>
                  </a:lnTo>
                  <a:lnTo>
                    <a:pt x="96" y="240"/>
                  </a:lnTo>
                  <a:lnTo>
                    <a:pt x="126" y="25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7" name="Freeform 125">
              <a:extLst>
                <a:ext uri="{FF2B5EF4-FFF2-40B4-BE49-F238E27FC236}">
                  <a16:creationId xmlns:a16="http://schemas.microsoft.com/office/drawing/2014/main" id="{CF6DCE94-66DE-CD47-B27C-65875ED4B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354" y="3966334"/>
              <a:ext cx="90479" cy="109791"/>
            </a:xfrm>
            <a:custGeom>
              <a:avLst/>
              <a:gdLst>
                <a:gd name="T0" fmla="*/ 0 w 10"/>
                <a:gd name="T1" fmla="*/ 2147483647 h 12"/>
                <a:gd name="T2" fmla="*/ 2147483647 w 10"/>
                <a:gd name="T3" fmla="*/ 2147483647 h 12"/>
                <a:gd name="T4" fmla="*/ 2147483647 w 10"/>
                <a:gd name="T5" fmla="*/ 2147483647 h 12"/>
                <a:gd name="T6" fmla="*/ 2147483647 w 10"/>
                <a:gd name="T7" fmla="*/ 2147483647 h 12"/>
                <a:gd name="T8" fmla="*/ 2147483647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0" y="0"/>
                    <a:pt x="10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8" name="Freeform 126">
              <a:extLst>
                <a:ext uri="{FF2B5EF4-FFF2-40B4-BE49-F238E27FC236}">
                  <a16:creationId xmlns:a16="http://schemas.microsoft.com/office/drawing/2014/main" id="{B0D48A1C-45BF-C944-A724-27BCB59CB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940" y="1536069"/>
              <a:ext cx="770885" cy="1081153"/>
            </a:xfrm>
            <a:custGeom>
              <a:avLst/>
              <a:gdLst>
                <a:gd name="T0" fmla="*/ 2147483647 w 516"/>
                <a:gd name="T1" fmla="*/ 2147483647 h 709"/>
                <a:gd name="T2" fmla="*/ 2147483647 w 516"/>
                <a:gd name="T3" fmla="*/ 2147483647 h 709"/>
                <a:gd name="T4" fmla="*/ 2147483647 w 516"/>
                <a:gd name="T5" fmla="*/ 2147483647 h 709"/>
                <a:gd name="T6" fmla="*/ 2147483647 w 516"/>
                <a:gd name="T7" fmla="*/ 2147483647 h 709"/>
                <a:gd name="T8" fmla="*/ 2147483647 w 516"/>
                <a:gd name="T9" fmla="*/ 2147483647 h 709"/>
                <a:gd name="T10" fmla="*/ 2147483647 w 516"/>
                <a:gd name="T11" fmla="*/ 2147483647 h 709"/>
                <a:gd name="T12" fmla="*/ 2147483647 w 516"/>
                <a:gd name="T13" fmla="*/ 2147483647 h 709"/>
                <a:gd name="T14" fmla="*/ 2147483647 w 516"/>
                <a:gd name="T15" fmla="*/ 0 h 709"/>
                <a:gd name="T16" fmla="*/ 2147483647 w 516"/>
                <a:gd name="T17" fmla="*/ 2147483647 h 709"/>
                <a:gd name="T18" fmla="*/ 2147483647 w 516"/>
                <a:gd name="T19" fmla="*/ 2147483647 h 709"/>
                <a:gd name="T20" fmla="*/ 2147483647 w 516"/>
                <a:gd name="T21" fmla="*/ 2147483647 h 709"/>
                <a:gd name="T22" fmla="*/ 2147483647 w 516"/>
                <a:gd name="T23" fmla="*/ 2147483647 h 709"/>
                <a:gd name="T24" fmla="*/ 2147483647 w 516"/>
                <a:gd name="T25" fmla="*/ 2147483647 h 709"/>
                <a:gd name="T26" fmla="*/ 2147483647 w 516"/>
                <a:gd name="T27" fmla="*/ 2147483647 h 709"/>
                <a:gd name="T28" fmla="*/ 2147483647 w 516"/>
                <a:gd name="T29" fmla="*/ 2147483647 h 709"/>
                <a:gd name="T30" fmla="*/ 2147483647 w 516"/>
                <a:gd name="T31" fmla="*/ 2147483647 h 709"/>
                <a:gd name="T32" fmla="*/ 2147483647 w 516"/>
                <a:gd name="T33" fmla="*/ 2147483647 h 709"/>
                <a:gd name="T34" fmla="*/ 2147483647 w 516"/>
                <a:gd name="T35" fmla="*/ 2147483647 h 709"/>
                <a:gd name="T36" fmla="*/ 2147483647 w 516"/>
                <a:gd name="T37" fmla="*/ 2147483647 h 709"/>
                <a:gd name="T38" fmla="*/ 0 w 516"/>
                <a:gd name="T39" fmla="*/ 2147483647 h 709"/>
                <a:gd name="T40" fmla="*/ 2147483647 w 516"/>
                <a:gd name="T41" fmla="*/ 2147483647 h 709"/>
                <a:gd name="T42" fmla="*/ 2147483647 w 516"/>
                <a:gd name="T43" fmla="*/ 2147483647 h 709"/>
                <a:gd name="T44" fmla="*/ 2147483647 w 516"/>
                <a:gd name="T45" fmla="*/ 2147483647 h 709"/>
                <a:gd name="T46" fmla="*/ 2147483647 w 516"/>
                <a:gd name="T47" fmla="*/ 2147483647 h 709"/>
                <a:gd name="T48" fmla="*/ 2147483647 w 516"/>
                <a:gd name="T49" fmla="*/ 2147483647 h 709"/>
                <a:gd name="T50" fmla="*/ 2147483647 w 516"/>
                <a:gd name="T51" fmla="*/ 2147483647 h 709"/>
                <a:gd name="T52" fmla="*/ 2147483647 w 516"/>
                <a:gd name="T53" fmla="*/ 2147483647 h 709"/>
                <a:gd name="T54" fmla="*/ 2147483647 w 516"/>
                <a:gd name="T55" fmla="*/ 2147483647 h 709"/>
                <a:gd name="T56" fmla="*/ 2147483647 w 516"/>
                <a:gd name="T57" fmla="*/ 2147483647 h 709"/>
                <a:gd name="T58" fmla="*/ 2147483647 w 516"/>
                <a:gd name="T59" fmla="*/ 2147483647 h 709"/>
                <a:gd name="T60" fmla="*/ 2147483647 w 516"/>
                <a:gd name="T61" fmla="*/ 2147483647 h 709"/>
                <a:gd name="T62" fmla="*/ 2147483647 w 516"/>
                <a:gd name="T63" fmla="*/ 2147483647 h 709"/>
                <a:gd name="T64" fmla="*/ 2147483647 w 516"/>
                <a:gd name="T65" fmla="*/ 2147483647 h 709"/>
                <a:gd name="T66" fmla="*/ 2147483647 w 516"/>
                <a:gd name="T67" fmla="*/ 2147483647 h 709"/>
                <a:gd name="T68" fmla="*/ 2147483647 w 516"/>
                <a:gd name="T69" fmla="*/ 2147483647 h 709"/>
                <a:gd name="T70" fmla="*/ 2147483647 w 516"/>
                <a:gd name="T71" fmla="*/ 2147483647 h 709"/>
                <a:gd name="T72" fmla="*/ 2147483647 w 516"/>
                <a:gd name="T73" fmla="*/ 2147483647 h 709"/>
                <a:gd name="T74" fmla="*/ 2147483647 w 516"/>
                <a:gd name="T75" fmla="*/ 2147483647 h 709"/>
                <a:gd name="T76" fmla="*/ 2147483647 w 516"/>
                <a:gd name="T77" fmla="*/ 2147483647 h 709"/>
                <a:gd name="T78" fmla="*/ 2147483647 w 516"/>
                <a:gd name="T79" fmla="*/ 2147483647 h 709"/>
                <a:gd name="T80" fmla="*/ 2147483647 w 516"/>
                <a:gd name="T81" fmla="*/ 2147483647 h 709"/>
                <a:gd name="T82" fmla="*/ 2147483647 w 516"/>
                <a:gd name="T83" fmla="*/ 2147483647 h 709"/>
                <a:gd name="T84" fmla="*/ 2147483647 w 516"/>
                <a:gd name="T85" fmla="*/ 2147483647 h 709"/>
                <a:gd name="T86" fmla="*/ 2147483647 w 516"/>
                <a:gd name="T87" fmla="*/ 2147483647 h 709"/>
                <a:gd name="T88" fmla="*/ 2147483647 w 516"/>
                <a:gd name="T89" fmla="*/ 2147483647 h 709"/>
                <a:gd name="T90" fmla="*/ 2147483647 w 516"/>
                <a:gd name="T91" fmla="*/ 2147483647 h 709"/>
                <a:gd name="T92" fmla="*/ 2147483647 w 516"/>
                <a:gd name="T93" fmla="*/ 2147483647 h 709"/>
                <a:gd name="T94" fmla="*/ 2147483647 w 516"/>
                <a:gd name="T95" fmla="*/ 2147483647 h 7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16" h="709">
                  <a:moveTo>
                    <a:pt x="504" y="96"/>
                  </a:moveTo>
                  <a:lnTo>
                    <a:pt x="486" y="78"/>
                  </a:lnTo>
                  <a:lnTo>
                    <a:pt x="432" y="84"/>
                  </a:lnTo>
                  <a:lnTo>
                    <a:pt x="354" y="48"/>
                  </a:lnTo>
                  <a:lnTo>
                    <a:pt x="318" y="54"/>
                  </a:lnTo>
                  <a:lnTo>
                    <a:pt x="288" y="36"/>
                  </a:lnTo>
                  <a:lnTo>
                    <a:pt x="282" y="18"/>
                  </a:lnTo>
                  <a:lnTo>
                    <a:pt x="228" y="0"/>
                  </a:lnTo>
                  <a:lnTo>
                    <a:pt x="198" y="24"/>
                  </a:lnTo>
                  <a:lnTo>
                    <a:pt x="150" y="42"/>
                  </a:lnTo>
                  <a:lnTo>
                    <a:pt x="114" y="66"/>
                  </a:lnTo>
                  <a:lnTo>
                    <a:pt x="90" y="126"/>
                  </a:lnTo>
                  <a:lnTo>
                    <a:pt x="42" y="138"/>
                  </a:lnTo>
                  <a:lnTo>
                    <a:pt x="42" y="174"/>
                  </a:lnTo>
                  <a:lnTo>
                    <a:pt x="78" y="222"/>
                  </a:lnTo>
                  <a:lnTo>
                    <a:pt x="114" y="240"/>
                  </a:lnTo>
                  <a:lnTo>
                    <a:pt x="114" y="264"/>
                  </a:lnTo>
                  <a:lnTo>
                    <a:pt x="90" y="276"/>
                  </a:lnTo>
                  <a:lnTo>
                    <a:pt x="60" y="264"/>
                  </a:lnTo>
                  <a:lnTo>
                    <a:pt x="0" y="306"/>
                  </a:lnTo>
                  <a:lnTo>
                    <a:pt x="18" y="324"/>
                  </a:lnTo>
                  <a:lnTo>
                    <a:pt x="42" y="348"/>
                  </a:lnTo>
                  <a:lnTo>
                    <a:pt x="96" y="348"/>
                  </a:lnTo>
                  <a:lnTo>
                    <a:pt x="138" y="354"/>
                  </a:lnTo>
                  <a:lnTo>
                    <a:pt x="120" y="396"/>
                  </a:lnTo>
                  <a:lnTo>
                    <a:pt x="72" y="414"/>
                  </a:lnTo>
                  <a:lnTo>
                    <a:pt x="36" y="438"/>
                  </a:lnTo>
                  <a:lnTo>
                    <a:pt x="30" y="468"/>
                  </a:lnTo>
                  <a:lnTo>
                    <a:pt x="72" y="498"/>
                  </a:lnTo>
                  <a:lnTo>
                    <a:pt x="78" y="529"/>
                  </a:lnTo>
                  <a:lnTo>
                    <a:pt x="108" y="541"/>
                  </a:lnTo>
                  <a:lnTo>
                    <a:pt x="114" y="583"/>
                  </a:lnTo>
                  <a:lnTo>
                    <a:pt x="156" y="577"/>
                  </a:lnTo>
                  <a:lnTo>
                    <a:pt x="210" y="577"/>
                  </a:lnTo>
                  <a:lnTo>
                    <a:pt x="180" y="631"/>
                  </a:lnTo>
                  <a:lnTo>
                    <a:pt x="90" y="709"/>
                  </a:lnTo>
                  <a:lnTo>
                    <a:pt x="192" y="655"/>
                  </a:lnTo>
                  <a:lnTo>
                    <a:pt x="270" y="571"/>
                  </a:lnTo>
                  <a:lnTo>
                    <a:pt x="264" y="553"/>
                  </a:lnTo>
                  <a:lnTo>
                    <a:pt x="312" y="492"/>
                  </a:lnTo>
                  <a:lnTo>
                    <a:pt x="324" y="517"/>
                  </a:lnTo>
                  <a:lnTo>
                    <a:pt x="330" y="547"/>
                  </a:lnTo>
                  <a:lnTo>
                    <a:pt x="366" y="517"/>
                  </a:lnTo>
                  <a:lnTo>
                    <a:pt x="408" y="492"/>
                  </a:lnTo>
                  <a:lnTo>
                    <a:pt x="426" y="505"/>
                  </a:lnTo>
                  <a:lnTo>
                    <a:pt x="516" y="523"/>
                  </a:lnTo>
                  <a:lnTo>
                    <a:pt x="516" y="96"/>
                  </a:lnTo>
                  <a:lnTo>
                    <a:pt x="504" y="9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9" name="Freeform 127">
              <a:extLst>
                <a:ext uri="{FF2B5EF4-FFF2-40B4-BE49-F238E27FC236}">
                  <a16:creationId xmlns:a16="http://schemas.microsoft.com/office/drawing/2014/main" id="{E15B3303-0F44-7C42-BCEF-5744245AE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825" y="1491407"/>
              <a:ext cx="2415801" cy="1702676"/>
            </a:xfrm>
            <a:custGeom>
              <a:avLst/>
              <a:gdLst>
                <a:gd name="T0" fmla="*/ 2147483647 w 1622"/>
                <a:gd name="T1" fmla="*/ 2147483647 h 1117"/>
                <a:gd name="T2" fmla="*/ 2147483647 w 1622"/>
                <a:gd name="T3" fmla="*/ 2147483647 h 1117"/>
                <a:gd name="T4" fmla="*/ 2147483647 w 1622"/>
                <a:gd name="T5" fmla="*/ 2147483647 h 1117"/>
                <a:gd name="T6" fmla="*/ 2147483647 w 1622"/>
                <a:gd name="T7" fmla="*/ 2147483647 h 1117"/>
                <a:gd name="T8" fmla="*/ 2147483647 w 1622"/>
                <a:gd name="T9" fmla="*/ 2147483647 h 1117"/>
                <a:gd name="T10" fmla="*/ 2147483647 w 1622"/>
                <a:gd name="T11" fmla="*/ 2147483647 h 1117"/>
                <a:gd name="T12" fmla="*/ 2147483647 w 1622"/>
                <a:gd name="T13" fmla="*/ 2147483647 h 1117"/>
                <a:gd name="T14" fmla="*/ 2147483647 w 1622"/>
                <a:gd name="T15" fmla="*/ 2147483647 h 1117"/>
                <a:gd name="T16" fmla="*/ 2147483647 w 1622"/>
                <a:gd name="T17" fmla="*/ 2147483647 h 1117"/>
                <a:gd name="T18" fmla="*/ 2147483647 w 1622"/>
                <a:gd name="T19" fmla="*/ 2147483647 h 1117"/>
                <a:gd name="T20" fmla="*/ 2147483647 w 1622"/>
                <a:gd name="T21" fmla="*/ 2147483647 h 1117"/>
                <a:gd name="T22" fmla="*/ 2147483647 w 1622"/>
                <a:gd name="T23" fmla="*/ 2147483647 h 1117"/>
                <a:gd name="T24" fmla="*/ 2147483647 w 1622"/>
                <a:gd name="T25" fmla="*/ 2147483647 h 1117"/>
                <a:gd name="T26" fmla="*/ 2147483647 w 1622"/>
                <a:gd name="T27" fmla="*/ 2147483647 h 1117"/>
                <a:gd name="T28" fmla="*/ 2147483647 w 1622"/>
                <a:gd name="T29" fmla="*/ 2147483647 h 1117"/>
                <a:gd name="T30" fmla="*/ 2147483647 w 1622"/>
                <a:gd name="T31" fmla="*/ 2147483647 h 1117"/>
                <a:gd name="T32" fmla="*/ 2147483647 w 1622"/>
                <a:gd name="T33" fmla="*/ 2147483647 h 1117"/>
                <a:gd name="T34" fmla="*/ 2147483647 w 1622"/>
                <a:gd name="T35" fmla="*/ 2147483647 h 1117"/>
                <a:gd name="T36" fmla="*/ 2147483647 w 1622"/>
                <a:gd name="T37" fmla="*/ 2147483647 h 1117"/>
                <a:gd name="T38" fmla="*/ 2147483647 w 1622"/>
                <a:gd name="T39" fmla="*/ 2147483647 h 1117"/>
                <a:gd name="T40" fmla="*/ 2147483647 w 1622"/>
                <a:gd name="T41" fmla="*/ 2147483647 h 1117"/>
                <a:gd name="T42" fmla="*/ 2147483647 w 1622"/>
                <a:gd name="T43" fmla="*/ 2147483647 h 1117"/>
                <a:gd name="T44" fmla="*/ 2147483647 w 1622"/>
                <a:gd name="T45" fmla="*/ 2147483647 h 1117"/>
                <a:gd name="T46" fmla="*/ 2147483647 w 1622"/>
                <a:gd name="T47" fmla="*/ 2147483647 h 1117"/>
                <a:gd name="T48" fmla="*/ 2147483647 w 1622"/>
                <a:gd name="T49" fmla="*/ 2147483647 h 1117"/>
                <a:gd name="T50" fmla="*/ 2147483647 w 1622"/>
                <a:gd name="T51" fmla="*/ 2147483647 h 1117"/>
                <a:gd name="T52" fmla="*/ 2147483647 w 1622"/>
                <a:gd name="T53" fmla="*/ 2147483647 h 1117"/>
                <a:gd name="T54" fmla="*/ 2147483647 w 1622"/>
                <a:gd name="T55" fmla="*/ 2147483647 h 1117"/>
                <a:gd name="T56" fmla="*/ 2147483647 w 1622"/>
                <a:gd name="T57" fmla="*/ 2147483647 h 1117"/>
                <a:gd name="T58" fmla="*/ 2147483647 w 1622"/>
                <a:gd name="T59" fmla="*/ 2147483647 h 1117"/>
                <a:gd name="T60" fmla="*/ 2147483647 w 1622"/>
                <a:gd name="T61" fmla="*/ 2147483647 h 1117"/>
                <a:gd name="T62" fmla="*/ 2147483647 w 1622"/>
                <a:gd name="T63" fmla="*/ 2147483647 h 1117"/>
                <a:gd name="T64" fmla="*/ 2147483647 w 1622"/>
                <a:gd name="T65" fmla="*/ 2147483647 h 1117"/>
                <a:gd name="T66" fmla="*/ 2147483647 w 1622"/>
                <a:gd name="T67" fmla="*/ 2147483647 h 1117"/>
                <a:gd name="T68" fmla="*/ 2147483647 w 1622"/>
                <a:gd name="T69" fmla="*/ 2147483647 h 1117"/>
                <a:gd name="T70" fmla="*/ 2147483647 w 1622"/>
                <a:gd name="T71" fmla="*/ 2147483647 h 1117"/>
                <a:gd name="T72" fmla="*/ 2147483647 w 1622"/>
                <a:gd name="T73" fmla="*/ 2147483647 h 1117"/>
                <a:gd name="T74" fmla="*/ 2147483647 w 1622"/>
                <a:gd name="T75" fmla="*/ 2147483647 h 1117"/>
                <a:gd name="T76" fmla="*/ 2147483647 w 1622"/>
                <a:gd name="T77" fmla="*/ 2147483647 h 1117"/>
                <a:gd name="T78" fmla="*/ 2147483647 w 1622"/>
                <a:gd name="T79" fmla="*/ 2147483647 h 1117"/>
                <a:gd name="T80" fmla="*/ 2147483647 w 1622"/>
                <a:gd name="T81" fmla="*/ 0 h 1117"/>
                <a:gd name="T82" fmla="*/ 2147483647 w 1622"/>
                <a:gd name="T83" fmla="*/ 2147483647 h 1117"/>
                <a:gd name="T84" fmla="*/ 2147483647 w 1622"/>
                <a:gd name="T85" fmla="*/ 2147483647 h 1117"/>
                <a:gd name="T86" fmla="*/ 2147483647 w 1622"/>
                <a:gd name="T87" fmla="*/ 2147483647 h 1117"/>
                <a:gd name="T88" fmla="*/ 2147483647 w 1622"/>
                <a:gd name="T89" fmla="*/ 2147483647 h 1117"/>
                <a:gd name="T90" fmla="*/ 2147483647 w 1622"/>
                <a:gd name="T91" fmla="*/ 2147483647 h 1117"/>
                <a:gd name="T92" fmla="*/ 2147483647 w 1622"/>
                <a:gd name="T93" fmla="*/ 2147483647 h 1117"/>
                <a:gd name="T94" fmla="*/ 2147483647 w 1622"/>
                <a:gd name="T95" fmla="*/ 2147483647 h 1117"/>
                <a:gd name="T96" fmla="*/ 2147483647 w 1622"/>
                <a:gd name="T97" fmla="*/ 2147483647 h 1117"/>
                <a:gd name="T98" fmla="*/ 2147483647 w 1622"/>
                <a:gd name="T99" fmla="*/ 2147483647 h 1117"/>
                <a:gd name="T100" fmla="*/ 2147483647 w 1622"/>
                <a:gd name="T101" fmla="*/ 2147483647 h 1117"/>
                <a:gd name="T102" fmla="*/ 2147483647 w 1622"/>
                <a:gd name="T103" fmla="*/ 2147483647 h 1117"/>
                <a:gd name="T104" fmla="*/ 2147483647 w 1622"/>
                <a:gd name="T105" fmla="*/ 2147483647 h 1117"/>
                <a:gd name="T106" fmla="*/ 2147483647 w 1622"/>
                <a:gd name="T107" fmla="*/ 2147483647 h 1117"/>
                <a:gd name="T108" fmla="*/ 2147483647 w 1622"/>
                <a:gd name="T109" fmla="*/ 2147483647 h 1117"/>
                <a:gd name="T110" fmla="*/ 0 w 1622"/>
                <a:gd name="T111" fmla="*/ 2147483647 h 1117"/>
                <a:gd name="T112" fmla="*/ 2147483647 w 1622"/>
                <a:gd name="T113" fmla="*/ 2147483647 h 1117"/>
                <a:gd name="T114" fmla="*/ 2147483647 w 1622"/>
                <a:gd name="T115" fmla="*/ 2147483647 h 1117"/>
                <a:gd name="T116" fmla="*/ 2147483647 w 1622"/>
                <a:gd name="T117" fmla="*/ 2147483647 h 1117"/>
                <a:gd name="T118" fmla="*/ 2147483647 w 1622"/>
                <a:gd name="T119" fmla="*/ 2147483647 h 1117"/>
                <a:gd name="T120" fmla="*/ 2147483647 w 1622"/>
                <a:gd name="T121" fmla="*/ 2147483647 h 1117"/>
                <a:gd name="T122" fmla="*/ 2147483647 w 1622"/>
                <a:gd name="T123" fmla="*/ 2147483647 h 11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2" h="1117">
                  <a:moveTo>
                    <a:pt x="931" y="943"/>
                  </a:moveTo>
                  <a:lnTo>
                    <a:pt x="973" y="955"/>
                  </a:lnTo>
                  <a:lnTo>
                    <a:pt x="1075" y="1003"/>
                  </a:lnTo>
                  <a:lnTo>
                    <a:pt x="1111" y="1081"/>
                  </a:lnTo>
                  <a:lnTo>
                    <a:pt x="1111" y="1117"/>
                  </a:lnTo>
                  <a:lnTo>
                    <a:pt x="1190" y="1093"/>
                  </a:lnTo>
                  <a:lnTo>
                    <a:pt x="1232" y="1057"/>
                  </a:lnTo>
                  <a:lnTo>
                    <a:pt x="1262" y="1051"/>
                  </a:lnTo>
                  <a:lnTo>
                    <a:pt x="1322" y="1039"/>
                  </a:lnTo>
                  <a:lnTo>
                    <a:pt x="1370" y="979"/>
                  </a:lnTo>
                  <a:lnTo>
                    <a:pt x="1394" y="985"/>
                  </a:lnTo>
                  <a:lnTo>
                    <a:pt x="1406" y="1045"/>
                  </a:lnTo>
                  <a:lnTo>
                    <a:pt x="1430" y="1027"/>
                  </a:lnTo>
                  <a:lnTo>
                    <a:pt x="1448" y="1033"/>
                  </a:lnTo>
                  <a:lnTo>
                    <a:pt x="1436" y="1051"/>
                  </a:lnTo>
                  <a:lnTo>
                    <a:pt x="1448" y="1075"/>
                  </a:lnTo>
                  <a:lnTo>
                    <a:pt x="1502" y="1033"/>
                  </a:lnTo>
                  <a:lnTo>
                    <a:pt x="1520" y="1009"/>
                  </a:lnTo>
                  <a:lnTo>
                    <a:pt x="1466" y="1003"/>
                  </a:lnTo>
                  <a:lnTo>
                    <a:pt x="1442" y="967"/>
                  </a:lnTo>
                  <a:lnTo>
                    <a:pt x="1460" y="949"/>
                  </a:lnTo>
                  <a:lnTo>
                    <a:pt x="1466" y="925"/>
                  </a:lnTo>
                  <a:lnTo>
                    <a:pt x="1382" y="943"/>
                  </a:lnTo>
                  <a:lnTo>
                    <a:pt x="1340" y="979"/>
                  </a:lnTo>
                  <a:lnTo>
                    <a:pt x="1358" y="937"/>
                  </a:lnTo>
                  <a:lnTo>
                    <a:pt x="1400" y="913"/>
                  </a:lnTo>
                  <a:lnTo>
                    <a:pt x="1424" y="889"/>
                  </a:lnTo>
                  <a:lnTo>
                    <a:pt x="1496" y="895"/>
                  </a:lnTo>
                  <a:lnTo>
                    <a:pt x="1550" y="889"/>
                  </a:lnTo>
                  <a:lnTo>
                    <a:pt x="1592" y="859"/>
                  </a:lnTo>
                  <a:lnTo>
                    <a:pt x="1622" y="835"/>
                  </a:lnTo>
                  <a:lnTo>
                    <a:pt x="1598" y="775"/>
                  </a:lnTo>
                  <a:lnTo>
                    <a:pt x="1592" y="745"/>
                  </a:lnTo>
                  <a:lnTo>
                    <a:pt x="1514" y="703"/>
                  </a:lnTo>
                  <a:lnTo>
                    <a:pt x="1514" y="679"/>
                  </a:lnTo>
                  <a:lnTo>
                    <a:pt x="1448" y="553"/>
                  </a:lnTo>
                  <a:lnTo>
                    <a:pt x="1430" y="607"/>
                  </a:lnTo>
                  <a:lnTo>
                    <a:pt x="1388" y="619"/>
                  </a:lnTo>
                  <a:lnTo>
                    <a:pt x="1376" y="607"/>
                  </a:lnTo>
                  <a:lnTo>
                    <a:pt x="1358" y="607"/>
                  </a:lnTo>
                  <a:lnTo>
                    <a:pt x="1358" y="522"/>
                  </a:lnTo>
                  <a:lnTo>
                    <a:pt x="1322" y="516"/>
                  </a:lnTo>
                  <a:lnTo>
                    <a:pt x="1292" y="474"/>
                  </a:lnTo>
                  <a:lnTo>
                    <a:pt x="1262" y="480"/>
                  </a:lnTo>
                  <a:lnTo>
                    <a:pt x="1226" y="468"/>
                  </a:lnTo>
                  <a:lnTo>
                    <a:pt x="1202" y="474"/>
                  </a:lnTo>
                  <a:lnTo>
                    <a:pt x="1202" y="504"/>
                  </a:lnTo>
                  <a:lnTo>
                    <a:pt x="1202" y="535"/>
                  </a:lnTo>
                  <a:lnTo>
                    <a:pt x="1196" y="601"/>
                  </a:lnTo>
                  <a:lnTo>
                    <a:pt x="1190" y="625"/>
                  </a:lnTo>
                  <a:lnTo>
                    <a:pt x="1226" y="697"/>
                  </a:lnTo>
                  <a:lnTo>
                    <a:pt x="1166" y="751"/>
                  </a:lnTo>
                  <a:lnTo>
                    <a:pt x="1178" y="841"/>
                  </a:lnTo>
                  <a:lnTo>
                    <a:pt x="1154" y="859"/>
                  </a:lnTo>
                  <a:lnTo>
                    <a:pt x="1130" y="847"/>
                  </a:lnTo>
                  <a:lnTo>
                    <a:pt x="1117" y="739"/>
                  </a:lnTo>
                  <a:lnTo>
                    <a:pt x="1057" y="733"/>
                  </a:lnTo>
                  <a:lnTo>
                    <a:pt x="943" y="667"/>
                  </a:lnTo>
                  <a:lnTo>
                    <a:pt x="919" y="667"/>
                  </a:lnTo>
                  <a:lnTo>
                    <a:pt x="901" y="613"/>
                  </a:lnTo>
                  <a:lnTo>
                    <a:pt x="883" y="595"/>
                  </a:lnTo>
                  <a:lnTo>
                    <a:pt x="931" y="450"/>
                  </a:lnTo>
                  <a:lnTo>
                    <a:pt x="961" y="420"/>
                  </a:lnTo>
                  <a:lnTo>
                    <a:pt x="991" y="402"/>
                  </a:lnTo>
                  <a:lnTo>
                    <a:pt x="1009" y="402"/>
                  </a:lnTo>
                  <a:lnTo>
                    <a:pt x="1027" y="342"/>
                  </a:lnTo>
                  <a:lnTo>
                    <a:pt x="1039" y="294"/>
                  </a:lnTo>
                  <a:lnTo>
                    <a:pt x="1099" y="282"/>
                  </a:lnTo>
                  <a:lnTo>
                    <a:pt x="1130" y="258"/>
                  </a:lnTo>
                  <a:lnTo>
                    <a:pt x="1111" y="204"/>
                  </a:lnTo>
                  <a:lnTo>
                    <a:pt x="1124" y="168"/>
                  </a:lnTo>
                  <a:lnTo>
                    <a:pt x="1099" y="138"/>
                  </a:lnTo>
                  <a:lnTo>
                    <a:pt x="1063" y="132"/>
                  </a:lnTo>
                  <a:lnTo>
                    <a:pt x="1051" y="192"/>
                  </a:lnTo>
                  <a:lnTo>
                    <a:pt x="1015" y="246"/>
                  </a:lnTo>
                  <a:lnTo>
                    <a:pt x="1003" y="180"/>
                  </a:lnTo>
                  <a:lnTo>
                    <a:pt x="985" y="156"/>
                  </a:lnTo>
                  <a:lnTo>
                    <a:pt x="961" y="186"/>
                  </a:lnTo>
                  <a:lnTo>
                    <a:pt x="949" y="156"/>
                  </a:lnTo>
                  <a:lnTo>
                    <a:pt x="925" y="114"/>
                  </a:lnTo>
                  <a:lnTo>
                    <a:pt x="913" y="60"/>
                  </a:lnTo>
                  <a:lnTo>
                    <a:pt x="877" y="0"/>
                  </a:lnTo>
                  <a:lnTo>
                    <a:pt x="847" y="84"/>
                  </a:lnTo>
                  <a:lnTo>
                    <a:pt x="847" y="114"/>
                  </a:lnTo>
                  <a:lnTo>
                    <a:pt x="889" y="150"/>
                  </a:lnTo>
                  <a:lnTo>
                    <a:pt x="895" y="186"/>
                  </a:lnTo>
                  <a:lnTo>
                    <a:pt x="865" y="216"/>
                  </a:lnTo>
                  <a:lnTo>
                    <a:pt x="847" y="204"/>
                  </a:lnTo>
                  <a:lnTo>
                    <a:pt x="823" y="204"/>
                  </a:lnTo>
                  <a:lnTo>
                    <a:pt x="811" y="234"/>
                  </a:lnTo>
                  <a:lnTo>
                    <a:pt x="769" y="222"/>
                  </a:lnTo>
                  <a:lnTo>
                    <a:pt x="709" y="222"/>
                  </a:lnTo>
                  <a:lnTo>
                    <a:pt x="673" y="198"/>
                  </a:lnTo>
                  <a:lnTo>
                    <a:pt x="619" y="210"/>
                  </a:lnTo>
                  <a:lnTo>
                    <a:pt x="625" y="228"/>
                  </a:lnTo>
                  <a:lnTo>
                    <a:pt x="631" y="264"/>
                  </a:lnTo>
                  <a:lnTo>
                    <a:pt x="613" y="258"/>
                  </a:lnTo>
                  <a:lnTo>
                    <a:pt x="583" y="222"/>
                  </a:lnTo>
                  <a:lnTo>
                    <a:pt x="517" y="234"/>
                  </a:lnTo>
                  <a:lnTo>
                    <a:pt x="487" y="210"/>
                  </a:lnTo>
                  <a:lnTo>
                    <a:pt x="499" y="186"/>
                  </a:lnTo>
                  <a:lnTo>
                    <a:pt x="457" y="174"/>
                  </a:lnTo>
                  <a:lnTo>
                    <a:pt x="409" y="150"/>
                  </a:lnTo>
                  <a:lnTo>
                    <a:pt x="343" y="132"/>
                  </a:lnTo>
                  <a:lnTo>
                    <a:pt x="301" y="144"/>
                  </a:lnTo>
                  <a:lnTo>
                    <a:pt x="259" y="96"/>
                  </a:lnTo>
                  <a:lnTo>
                    <a:pt x="145" y="150"/>
                  </a:lnTo>
                  <a:lnTo>
                    <a:pt x="115" y="180"/>
                  </a:lnTo>
                  <a:lnTo>
                    <a:pt x="67" y="168"/>
                  </a:lnTo>
                  <a:lnTo>
                    <a:pt x="37" y="138"/>
                  </a:lnTo>
                  <a:lnTo>
                    <a:pt x="0" y="126"/>
                  </a:lnTo>
                  <a:lnTo>
                    <a:pt x="0" y="553"/>
                  </a:lnTo>
                  <a:lnTo>
                    <a:pt x="61" y="583"/>
                  </a:lnTo>
                  <a:lnTo>
                    <a:pt x="109" y="559"/>
                  </a:lnTo>
                  <a:lnTo>
                    <a:pt x="175" y="679"/>
                  </a:lnTo>
                  <a:lnTo>
                    <a:pt x="217" y="709"/>
                  </a:lnTo>
                  <a:lnTo>
                    <a:pt x="211" y="757"/>
                  </a:lnTo>
                  <a:lnTo>
                    <a:pt x="229" y="793"/>
                  </a:lnTo>
                  <a:lnTo>
                    <a:pt x="277" y="859"/>
                  </a:lnTo>
                  <a:lnTo>
                    <a:pt x="343" y="901"/>
                  </a:lnTo>
                  <a:lnTo>
                    <a:pt x="349" y="931"/>
                  </a:lnTo>
                  <a:lnTo>
                    <a:pt x="871" y="931"/>
                  </a:lnTo>
                  <a:lnTo>
                    <a:pt x="931" y="94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0" name="Freeform 128">
              <a:extLst>
                <a:ext uri="{FF2B5EF4-FFF2-40B4-BE49-F238E27FC236}">
                  <a16:creationId xmlns:a16="http://schemas.microsoft.com/office/drawing/2014/main" id="{CF8B298E-D591-BD40-986A-94F3F5C1B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6842" y="2909374"/>
              <a:ext cx="1635868" cy="869017"/>
            </a:xfrm>
            <a:custGeom>
              <a:avLst/>
              <a:gdLst>
                <a:gd name="T0" fmla="*/ 2147483647 w 1099"/>
                <a:gd name="T1" fmla="*/ 2147483647 h 571"/>
                <a:gd name="T2" fmla="*/ 2147483647 w 1099"/>
                <a:gd name="T3" fmla="*/ 2147483647 h 571"/>
                <a:gd name="T4" fmla="*/ 2147483647 w 1099"/>
                <a:gd name="T5" fmla="*/ 2147483647 h 571"/>
                <a:gd name="T6" fmla="*/ 2147483647 w 1099"/>
                <a:gd name="T7" fmla="*/ 2147483647 h 571"/>
                <a:gd name="T8" fmla="*/ 2147483647 w 1099"/>
                <a:gd name="T9" fmla="*/ 2147483647 h 571"/>
                <a:gd name="T10" fmla="*/ 2147483647 w 1099"/>
                <a:gd name="T11" fmla="*/ 2147483647 h 571"/>
                <a:gd name="T12" fmla="*/ 2147483647 w 1099"/>
                <a:gd name="T13" fmla="*/ 2147483647 h 571"/>
                <a:gd name="T14" fmla="*/ 2147483647 w 1099"/>
                <a:gd name="T15" fmla="*/ 2147483647 h 571"/>
                <a:gd name="T16" fmla="*/ 2147483647 w 1099"/>
                <a:gd name="T17" fmla="*/ 2147483647 h 571"/>
                <a:gd name="T18" fmla="*/ 2147483647 w 1099"/>
                <a:gd name="T19" fmla="*/ 2147483647 h 571"/>
                <a:gd name="T20" fmla="*/ 2147483647 w 1099"/>
                <a:gd name="T21" fmla="*/ 2147483647 h 571"/>
                <a:gd name="T22" fmla="*/ 2147483647 w 1099"/>
                <a:gd name="T23" fmla="*/ 2147483647 h 571"/>
                <a:gd name="T24" fmla="*/ 2147483647 w 1099"/>
                <a:gd name="T25" fmla="*/ 2147483647 h 571"/>
                <a:gd name="T26" fmla="*/ 2147483647 w 1099"/>
                <a:gd name="T27" fmla="*/ 2147483647 h 571"/>
                <a:gd name="T28" fmla="*/ 2147483647 w 1099"/>
                <a:gd name="T29" fmla="*/ 2147483647 h 571"/>
                <a:gd name="T30" fmla="*/ 2147483647 w 1099"/>
                <a:gd name="T31" fmla="*/ 2147483647 h 571"/>
                <a:gd name="T32" fmla="*/ 2147483647 w 1099"/>
                <a:gd name="T33" fmla="*/ 2147483647 h 571"/>
                <a:gd name="T34" fmla="*/ 2147483647 w 1099"/>
                <a:gd name="T35" fmla="*/ 2147483647 h 571"/>
                <a:gd name="T36" fmla="*/ 2147483647 w 1099"/>
                <a:gd name="T37" fmla="*/ 2147483647 h 571"/>
                <a:gd name="T38" fmla="*/ 2147483647 w 1099"/>
                <a:gd name="T39" fmla="*/ 2147483647 h 571"/>
                <a:gd name="T40" fmla="*/ 2147483647 w 1099"/>
                <a:gd name="T41" fmla="*/ 2147483647 h 571"/>
                <a:gd name="T42" fmla="*/ 2147483647 w 1099"/>
                <a:gd name="T43" fmla="*/ 2147483647 h 571"/>
                <a:gd name="T44" fmla="*/ 2147483647 w 1099"/>
                <a:gd name="T45" fmla="*/ 2147483647 h 571"/>
                <a:gd name="T46" fmla="*/ 2147483647 w 1099"/>
                <a:gd name="T47" fmla="*/ 2147483647 h 571"/>
                <a:gd name="T48" fmla="*/ 2147483647 w 1099"/>
                <a:gd name="T49" fmla="*/ 2147483647 h 571"/>
                <a:gd name="T50" fmla="*/ 2147483647 w 1099"/>
                <a:gd name="T51" fmla="*/ 0 h 571"/>
                <a:gd name="T52" fmla="*/ 2147483647 w 1099"/>
                <a:gd name="T53" fmla="*/ 2147483647 h 571"/>
                <a:gd name="T54" fmla="*/ 2147483647 w 1099"/>
                <a:gd name="T55" fmla="*/ 2147483647 h 571"/>
                <a:gd name="T56" fmla="*/ 2147483647 w 1099"/>
                <a:gd name="T57" fmla="*/ 2147483647 h 571"/>
                <a:gd name="T58" fmla="*/ 0 w 1099"/>
                <a:gd name="T59" fmla="*/ 2147483647 h 571"/>
                <a:gd name="T60" fmla="*/ 2147483647 w 1099"/>
                <a:gd name="T61" fmla="*/ 2147483647 h 571"/>
                <a:gd name="T62" fmla="*/ 2147483647 w 1099"/>
                <a:gd name="T63" fmla="*/ 2147483647 h 571"/>
                <a:gd name="T64" fmla="*/ 2147483647 w 1099"/>
                <a:gd name="T65" fmla="*/ 2147483647 h 571"/>
                <a:gd name="T66" fmla="*/ 2147483647 w 1099"/>
                <a:gd name="T67" fmla="*/ 2147483647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1" name="Freeform 129">
              <a:extLst>
                <a:ext uri="{FF2B5EF4-FFF2-40B4-BE49-F238E27FC236}">
                  <a16:creationId xmlns:a16="http://schemas.microsoft.com/office/drawing/2014/main" id="{E16DEED8-ED67-F447-957F-9E3E4A638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974" y="4089150"/>
              <a:ext cx="126672" cy="132121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0 h 14"/>
                <a:gd name="T6" fmla="*/ 2147483647 w 14"/>
                <a:gd name="T7" fmla="*/ 2147483647 h 14"/>
                <a:gd name="T8" fmla="*/ 0 w 14"/>
                <a:gd name="T9" fmla="*/ 2147483647 h 14"/>
                <a:gd name="T10" fmla="*/ 2147483647 w 14"/>
                <a:gd name="T11" fmla="*/ 2147483647 h 14"/>
                <a:gd name="T12" fmla="*/ 2147483647 w 14"/>
                <a:gd name="T13" fmla="*/ 2147483647 h 14"/>
                <a:gd name="T14" fmla="*/ 2147483647 w 14"/>
                <a:gd name="T15" fmla="*/ 214748364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2" name="Freeform 130">
              <a:extLst>
                <a:ext uri="{FF2B5EF4-FFF2-40B4-BE49-F238E27FC236}">
                  <a16:creationId xmlns:a16="http://schemas.microsoft.com/office/drawing/2014/main" id="{67E1E222-5616-5343-8BBC-B39E13E02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214" y="4210106"/>
              <a:ext cx="108575" cy="81877"/>
            </a:xfrm>
            <a:custGeom>
              <a:avLst/>
              <a:gdLst>
                <a:gd name="T0" fmla="*/ 2147483647 w 12"/>
                <a:gd name="T1" fmla="*/ 2147483647 h 9"/>
                <a:gd name="T2" fmla="*/ 2147483647 w 12"/>
                <a:gd name="T3" fmla="*/ 0 h 9"/>
                <a:gd name="T4" fmla="*/ 0 w 12"/>
                <a:gd name="T5" fmla="*/ 2147483647 h 9"/>
                <a:gd name="T6" fmla="*/ 2147483647 w 12"/>
                <a:gd name="T7" fmla="*/ 2147483647 h 9"/>
                <a:gd name="T8" fmla="*/ 2147483647 w 12"/>
                <a:gd name="T9" fmla="*/ 2147483647 h 9"/>
                <a:gd name="T10" fmla="*/ 2147483647 w 12"/>
                <a:gd name="T11" fmla="*/ 2147483647 h 9"/>
                <a:gd name="T12" fmla="*/ 2147483647 w 12"/>
                <a:gd name="T13" fmla="*/ 2147483647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3" name="Freeform 131">
              <a:extLst>
                <a:ext uri="{FF2B5EF4-FFF2-40B4-BE49-F238E27FC236}">
                  <a16:creationId xmlns:a16="http://schemas.microsoft.com/office/drawing/2014/main" id="{691420EF-0AE6-F64B-A065-9282D4361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5741" y="4256627"/>
              <a:ext cx="161054" cy="70712"/>
            </a:xfrm>
            <a:custGeom>
              <a:avLst/>
              <a:gdLst>
                <a:gd name="T0" fmla="*/ 2147483647 w 18"/>
                <a:gd name="T1" fmla="*/ 2147483647 h 8"/>
                <a:gd name="T2" fmla="*/ 2147483647 w 18"/>
                <a:gd name="T3" fmla="*/ 2147483647 h 8"/>
                <a:gd name="T4" fmla="*/ 2147483647 w 18"/>
                <a:gd name="T5" fmla="*/ 2147483647 h 8"/>
                <a:gd name="T6" fmla="*/ 2147483647 w 18"/>
                <a:gd name="T7" fmla="*/ 0 h 8"/>
                <a:gd name="T8" fmla="*/ 0 w 18"/>
                <a:gd name="T9" fmla="*/ 2147483647 h 8"/>
                <a:gd name="T10" fmla="*/ 2147483647 w 18"/>
                <a:gd name="T11" fmla="*/ 2147483647 h 8"/>
                <a:gd name="T12" fmla="*/ 2147483647 w 18"/>
                <a:gd name="T13" fmla="*/ 2147483647 h 8"/>
                <a:gd name="T14" fmla="*/ 2147483647 w 18"/>
                <a:gd name="T15" fmla="*/ 2147483647 h 8"/>
                <a:gd name="T16" fmla="*/ 2147483647 w 18"/>
                <a:gd name="T17" fmla="*/ 2147483647 h 8"/>
                <a:gd name="T18" fmla="*/ 2147483647 w 18"/>
                <a:gd name="T19" fmla="*/ 2147483647 h 8"/>
                <a:gd name="T20" fmla="*/ 2147483647 w 18"/>
                <a:gd name="T21" fmla="*/ 2147483647 h 8"/>
                <a:gd name="T22" fmla="*/ 2147483647 w 18"/>
                <a:gd name="T23" fmla="*/ 2147483647 h 8"/>
                <a:gd name="T24" fmla="*/ 2147483647 w 18"/>
                <a:gd name="T25" fmla="*/ 2147483647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4" name="Freeform 132">
              <a:extLst>
                <a:ext uri="{FF2B5EF4-FFF2-40B4-BE49-F238E27FC236}">
                  <a16:creationId xmlns:a16="http://schemas.microsoft.com/office/drawing/2014/main" id="{B8DBB6B9-2097-CB4F-AA50-2A506ED1E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507" y="4174750"/>
              <a:ext cx="331154" cy="446631"/>
            </a:xfrm>
            <a:custGeom>
              <a:avLst/>
              <a:gdLst>
                <a:gd name="T0" fmla="*/ 2147483647 w 37"/>
                <a:gd name="T1" fmla="*/ 2147483647 h 41"/>
                <a:gd name="T2" fmla="*/ 2147483647 w 37"/>
                <a:gd name="T3" fmla="*/ 2147483647 h 41"/>
                <a:gd name="T4" fmla="*/ 2147483647 w 37"/>
                <a:gd name="T5" fmla="*/ 2147483647 h 41"/>
                <a:gd name="T6" fmla="*/ 2147483647 w 37"/>
                <a:gd name="T7" fmla="*/ 2147483647 h 41"/>
                <a:gd name="T8" fmla="*/ 2147483647 w 37"/>
                <a:gd name="T9" fmla="*/ 2147483647 h 41"/>
                <a:gd name="T10" fmla="*/ 2147483647 w 37"/>
                <a:gd name="T11" fmla="*/ 2147483647 h 41"/>
                <a:gd name="T12" fmla="*/ 2147483647 w 37"/>
                <a:gd name="T13" fmla="*/ 2147483647 h 41"/>
                <a:gd name="T14" fmla="*/ 2147483647 w 37"/>
                <a:gd name="T15" fmla="*/ 2147483647 h 41"/>
                <a:gd name="T16" fmla="*/ 2147483647 w 37"/>
                <a:gd name="T17" fmla="*/ 2147483647 h 41"/>
                <a:gd name="T18" fmla="*/ 2147483647 w 37"/>
                <a:gd name="T19" fmla="*/ 2147483647 h 41"/>
                <a:gd name="T20" fmla="*/ 2147483647 w 37"/>
                <a:gd name="T21" fmla="*/ 0 h 41"/>
                <a:gd name="T22" fmla="*/ 2147483647 w 37"/>
                <a:gd name="T23" fmla="*/ 2147483647 h 41"/>
                <a:gd name="T24" fmla="*/ 2147483647 w 37"/>
                <a:gd name="T25" fmla="*/ 2147483647 h 41"/>
                <a:gd name="T26" fmla="*/ 2147483647 w 37"/>
                <a:gd name="T27" fmla="*/ 2147483647 h 41"/>
                <a:gd name="T28" fmla="*/ 2147483647 w 37"/>
                <a:gd name="T29" fmla="*/ 2147483647 h 41"/>
                <a:gd name="T30" fmla="*/ 2147483647 w 37"/>
                <a:gd name="T31" fmla="*/ 2147483647 h 41"/>
                <a:gd name="T32" fmla="*/ 2147483647 w 37"/>
                <a:gd name="T33" fmla="*/ 2147483647 h 41"/>
                <a:gd name="T34" fmla="*/ 2147483647 w 37"/>
                <a:gd name="T35" fmla="*/ 2147483647 h 41"/>
                <a:gd name="T36" fmla="*/ 2147483647 w 37"/>
                <a:gd name="T37" fmla="*/ 2147483647 h 41"/>
                <a:gd name="T38" fmla="*/ 2147483647 w 37"/>
                <a:gd name="T39" fmla="*/ 2147483647 h 41"/>
                <a:gd name="T40" fmla="*/ 2147483647 w 37"/>
                <a:gd name="T41" fmla="*/ 2147483647 h 41"/>
                <a:gd name="T42" fmla="*/ 2147483647 w 37"/>
                <a:gd name="T43" fmla="*/ 2147483647 h 41"/>
                <a:gd name="T44" fmla="*/ 0 w 37"/>
                <a:gd name="T45" fmla="*/ 2147483647 h 41"/>
                <a:gd name="T46" fmla="*/ 2147483647 w 37"/>
                <a:gd name="T47" fmla="*/ 2147483647 h 41"/>
                <a:gd name="T48" fmla="*/ 2147483647 w 37"/>
                <a:gd name="T49" fmla="*/ 2147483647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connsiteX0" fmla="*/ 10000 w 10000"/>
                <a:gd name="connsiteY0" fmla="*/ 8293 h 11045"/>
                <a:gd name="connsiteX1" fmla="*/ 10000 w 10000"/>
                <a:gd name="connsiteY1" fmla="*/ 8293 h 11045"/>
                <a:gd name="connsiteX2" fmla="*/ 10000 w 10000"/>
                <a:gd name="connsiteY2" fmla="*/ 6585 h 11045"/>
                <a:gd name="connsiteX3" fmla="*/ 9459 w 10000"/>
                <a:gd name="connsiteY3" fmla="*/ 5610 h 11045"/>
                <a:gd name="connsiteX4" fmla="*/ 9730 w 10000"/>
                <a:gd name="connsiteY4" fmla="*/ 5122 h 11045"/>
                <a:gd name="connsiteX5" fmla="*/ 8378 w 10000"/>
                <a:gd name="connsiteY5" fmla="*/ 4878 h 11045"/>
                <a:gd name="connsiteX6" fmla="*/ 5676 w 10000"/>
                <a:gd name="connsiteY6" fmla="*/ 3902 h 11045"/>
                <a:gd name="connsiteX7" fmla="*/ 5135 w 10000"/>
                <a:gd name="connsiteY7" fmla="*/ 2683 h 11045"/>
                <a:gd name="connsiteX8" fmla="*/ 5405 w 10000"/>
                <a:gd name="connsiteY8" fmla="*/ 732 h 11045"/>
                <a:gd name="connsiteX9" fmla="*/ 6486 w 10000"/>
                <a:gd name="connsiteY9" fmla="*/ 244 h 11045"/>
                <a:gd name="connsiteX10" fmla="*/ 6486 w 10000"/>
                <a:gd name="connsiteY10" fmla="*/ 0 h 11045"/>
                <a:gd name="connsiteX11" fmla="*/ 4595 w 10000"/>
                <a:gd name="connsiteY11" fmla="*/ 488 h 11045"/>
                <a:gd name="connsiteX12" fmla="*/ 3514 w 10000"/>
                <a:gd name="connsiteY12" fmla="*/ 976 h 11045"/>
                <a:gd name="connsiteX13" fmla="*/ 2973 w 10000"/>
                <a:gd name="connsiteY13" fmla="*/ 2195 h 11045"/>
                <a:gd name="connsiteX14" fmla="*/ 2432 w 10000"/>
                <a:gd name="connsiteY14" fmla="*/ 2439 h 11045"/>
                <a:gd name="connsiteX15" fmla="*/ 1622 w 10000"/>
                <a:gd name="connsiteY15" fmla="*/ 3171 h 11045"/>
                <a:gd name="connsiteX16" fmla="*/ 811 w 10000"/>
                <a:gd name="connsiteY16" fmla="*/ 3902 h 11045"/>
                <a:gd name="connsiteX17" fmla="*/ 1081 w 10000"/>
                <a:gd name="connsiteY17" fmla="*/ 4390 h 11045"/>
                <a:gd name="connsiteX18" fmla="*/ 1351 w 10000"/>
                <a:gd name="connsiteY18" fmla="*/ 5610 h 11045"/>
                <a:gd name="connsiteX19" fmla="*/ 1351 w 10000"/>
                <a:gd name="connsiteY19" fmla="*/ 6341 h 11045"/>
                <a:gd name="connsiteX20" fmla="*/ 1622 w 10000"/>
                <a:gd name="connsiteY20" fmla="*/ 7317 h 11045"/>
                <a:gd name="connsiteX21" fmla="*/ 541 w 10000"/>
                <a:gd name="connsiteY21" fmla="*/ 8049 h 11045"/>
                <a:gd name="connsiteX22" fmla="*/ 0 w 10000"/>
                <a:gd name="connsiteY22" fmla="*/ 8537 h 11045"/>
                <a:gd name="connsiteX23" fmla="*/ 2162 w 10000"/>
                <a:gd name="connsiteY23" fmla="*/ 9268 h 11045"/>
                <a:gd name="connsiteX24" fmla="*/ 7669 w 10000"/>
                <a:gd name="connsiteY24" fmla="*/ 11045 h 11045"/>
                <a:gd name="connsiteX0" fmla="*/ 10000 w 10000"/>
                <a:gd name="connsiteY0" fmla="*/ 8293 h 11941"/>
                <a:gd name="connsiteX1" fmla="*/ 10000 w 10000"/>
                <a:gd name="connsiteY1" fmla="*/ 8293 h 11941"/>
                <a:gd name="connsiteX2" fmla="*/ 10000 w 10000"/>
                <a:gd name="connsiteY2" fmla="*/ 6585 h 11941"/>
                <a:gd name="connsiteX3" fmla="*/ 9459 w 10000"/>
                <a:gd name="connsiteY3" fmla="*/ 5610 h 11941"/>
                <a:gd name="connsiteX4" fmla="*/ 9730 w 10000"/>
                <a:gd name="connsiteY4" fmla="*/ 5122 h 11941"/>
                <a:gd name="connsiteX5" fmla="*/ 8378 w 10000"/>
                <a:gd name="connsiteY5" fmla="*/ 4878 h 11941"/>
                <a:gd name="connsiteX6" fmla="*/ 5676 w 10000"/>
                <a:gd name="connsiteY6" fmla="*/ 3902 h 11941"/>
                <a:gd name="connsiteX7" fmla="*/ 5135 w 10000"/>
                <a:gd name="connsiteY7" fmla="*/ 2683 h 11941"/>
                <a:gd name="connsiteX8" fmla="*/ 5405 w 10000"/>
                <a:gd name="connsiteY8" fmla="*/ 732 h 11941"/>
                <a:gd name="connsiteX9" fmla="*/ 6486 w 10000"/>
                <a:gd name="connsiteY9" fmla="*/ 244 h 11941"/>
                <a:gd name="connsiteX10" fmla="*/ 6486 w 10000"/>
                <a:gd name="connsiteY10" fmla="*/ 0 h 11941"/>
                <a:gd name="connsiteX11" fmla="*/ 4595 w 10000"/>
                <a:gd name="connsiteY11" fmla="*/ 488 h 11941"/>
                <a:gd name="connsiteX12" fmla="*/ 3514 w 10000"/>
                <a:gd name="connsiteY12" fmla="*/ 976 h 11941"/>
                <a:gd name="connsiteX13" fmla="*/ 2973 w 10000"/>
                <a:gd name="connsiteY13" fmla="*/ 2195 h 11941"/>
                <a:gd name="connsiteX14" fmla="*/ 2432 w 10000"/>
                <a:gd name="connsiteY14" fmla="*/ 2439 h 11941"/>
                <a:gd name="connsiteX15" fmla="*/ 1622 w 10000"/>
                <a:gd name="connsiteY15" fmla="*/ 3171 h 11941"/>
                <a:gd name="connsiteX16" fmla="*/ 811 w 10000"/>
                <a:gd name="connsiteY16" fmla="*/ 3902 h 11941"/>
                <a:gd name="connsiteX17" fmla="*/ 1081 w 10000"/>
                <a:gd name="connsiteY17" fmla="*/ 4390 h 11941"/>
                <a:gd name="connsiteX18" fmla="*/ 1351 w 10000"/>
                <a:gd name="connsiteY18" fmla="*/ 5610 h 11941"/>
                <a:gd name="connsiteX19" fmla="*/ 1351 w 10000"/>
                <a:gd name="connsiteY19" fmla="*/ 6341 h 11941"/>
                <a:gd name="connsiteX20" fmla="*/ 1622 w 10000"/>
                <a:gd name="connsiteY20" fmla="*/ 7317 h 11941"/>
                <a:gd name="connsiteX21" fmla="*/ 541 w 10000"/>
                <a:gd name="connsiteY21" fmla="*/ 8049 h 11941"/>
                <a:gd name="connsiteX22" fmla="*/ 0 w 10000"/>
                <a:gd name="connsiteY22" fmla="*/ 8537 h 11941"/>
                <a:gd name="connsiteX23" fmla="*/ 2162 w 10000"/>
                <a:gd name="connsiteY23" fmla="*/ 9268 h 11941"/>
                <a:gd name="connsiteX24" fmla="*/ 7669 w 10000"/>
                <a:gd name="connsiteY24" fmla="*/ 11941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1941">
                  <a:moveTo>
                    <a:pt x="10000" y="8293"/>
                  </a:moveTo>
                  <a:lnTo>
                    <a:pt x="10000" y="8293"/>
                  </a:lnTo>
                  <a:lnTo>
                    <a:pt x="10000" y="6585"/>
                  </a:lnTo>
                  <a:lnTo>
                    <a:pt x="9459" y="5610"/>
                  </a:lnTo>
                  <a:cubicBezTo>
                    <a:pt x="9549" y="5447"/>
                    <a:pt x="9640" y="5285"/>
                    <a:pt x="9730" y="5122"/>
                  </a:cubicBezTo>
                  <a:lnTo>
                    <a:pt x="8378" y="4878"/>
                  </a:lnTo>
                  <a:lnTo>
                    <a:pt x="5676" y="3902"/>
                  </a:lnTo>
                  <a:lnTo>
                    <a:pt x="5135" y="2683"/>
                  </a:lnTo>
                  <a:lnTo>
                    <a:pt x="5405" y="732"/>
                  </a:lnTo>
                  <a:lnTo>
                    <a:pt x="6486" y="244"/>
                  </a:lnTo>
                  <a:lnTo>
                    <a:pt x="6486" y="0"/>
                  </a:lnTo>
                  <a:lnTo>
                    <a:pt x="4595" y="488"/>
                  </a:lnTo>
                  <a:lnTo>
                    <a:pt x="3514" y="976"/>
                  </a:lnTo>
                  <a:lnTo>
                    <a:pt x="2973" y="2195"/>
                  </a:lnTo>
                  <a:lnTo>
                    <a:pt x="2432" y="2439"/>
                  </a:lnTo>
                  <a:lnTo>
                    <a:pt x="1622" y="3171"/>
                  </a:lnTo>
                  <a:lnTo>
                    <a:pt x="811" y="3902"/>
                  </a:lnTo>
                  <a:lnTo>
                    <a:pt x="1081" y="4390"/>
                  </a:lnTo>
                  <a:lnTo>
                    <a:pt x="1351" y="5610"/>
                  </a:lnTo>
                  <a:lnTo>
                    <a:pt x="1351" y="6341"/>
                  </a:lnTo>
                  <a:lnTo>
                    <a:pt x="1622" y="7317"/>
                  </a:lnTo>
                  <a:lnTo>
                    <a:pt x="541" y="8049"/>
                  </a:lnTo>
                  <a:lnTo>
                    <a:pt x="0" y="8537"/>
                  </a:lnTo>
                  <a:lnTo>
                    <a:pt x="2162" y="9268"/>
                  </a:lnTo>
                  <a:cubicBezTo>
                    <a:pt x="3243" y="10000"/>
                    <a:pt x="7669" y="11941"/>
                    <a:pt x="7669" y="11941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5" name="Freeform 133">
              <a:extLst>
                <a:ext uri="{FF2B5EF4-FFF2-40B4-BE49-F238E27FC236}">
                  <a16:creationId xmlns:a16="http://schemas.microsoft.com/office/drawing/2014/main" id="{5210E60E-DA3D-8D4D-B14A-811CA902F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5734" y="4063099"/>
              <a:ext cx="171910" cy="81877"/>
            </a:xfrm>
            <a:custGeom>
              <a:avLst/>
              <a:gdLst>
                <a:gd name="T0" fmla="*/ 2147483647 w 19"/>
                <a:gd name="T1" fmla="*/ 2147483647 h 9"/>
                <a:gd name="T2" fmla="*/ 2147483647 w 19"/>
                <a:gd name="T3" fmla="*/ 2147483647 h 9"/>
                <a:gd name="T4" fmla="*/ 2147483647 w 19"/>
                <a:gd name="T5" fmla="*/ 0 h 9"/>
                <a:gd name="T6" fmla="*/ 2147483647 w 19"/>
                <a:gd name="T7" fmla="*/ 2147483647 h 9"/>
                <a:gd name="T8" fmla="*/ 0 w 19"/>
                <a:gd name="T9" fmla="*/ 2147483647 h 9"/>
                <a:gd name="T10" fmla="*/ 0 w 19"/>
                <a:gd name="T11" fmla="*/ 2147483647 h 9"/>
                <a:gd name="T12" fmla="*/ 2147483647 w 19"/>
                <a:gd name="T13" fmla="*/ 2147483647 h 9"/>
                <a:gd name="T14" fmla="*/ 2147483647 w 19"/>
                <a:gd name="T15" fmla="*/ 2147483647 h 9"/>
                <a:gd name="T16" fmla="*/ 2147483647 w 19"/>
                <a:gd name="T17" fmla="*/ 2147483647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6" name="Freeform 134">
              <a:extLst>
                <a:ext uri="{FF2B5EF4-FFF2-40B4-BE49-F238E27FC236}">
                  <a16:creationId xmlns:a16="http://schemas.microsoft.com/office/drawing/2014/main" id="{9CF49C8F-5A23-7641-91BC-8081AB6CE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255" y="4014716"/>
              <a:ext cx="135719" cy="115372"/>
            </a:xfrm>
            <a:custGeom>
              <a:avLst/>
              <a:gdLst>
                <a:gd name="T0" fmla="*/ 2147483647 w 15"/>
                <a:gd name="T1" fmla="*/ 2147483647 h 12"/>
                <a:gd name="T2" fmla="*/ 2147483647 w 15"/>
                <a:gd name="T3" fmla="*/ 2147483647 h 12"/>
                <a:gd name="T4" fmla="*/ 2147483647 w 15"/>
                <a:gd name="T5" fmla="*/ 0 h 12"/>
                <a:gd name="T6" fmla="*/ 2147483647 w 15"/>
                <a:gd name="T7" fmla="*/ 0 h 12"/>
                <a:gd name="T8" fmla="*/ 2147483647 w 15"/>
                <a:gd name="T9" fmla="*/ 2147483647 h 12"/>
                <a:gd name="T10" fmla="*/ 2147483647 w 15"/>
                <a:gd name="T11" fmla="*/ 2147483647 h 12"/>
                <a:gd name="T12" fmla="*/ 2147483647 w 15"/>
                <a:gd name="T13" fmla="*/ 2147483647 h 12"/>
                <a:gd name="T14" fmla="*/ 2147483647 w 15"/>
                <a:gd name="T15" fmla="*/ 2147483647 h 12"/>
                <a:gd name="T16" fmla="*/ 0 w 15"/>
                <a:gd name="T17" fmla="*/ 2147483647 h 12"/>
                <a:gd name="T18" fmla="*/ 2147483647 w 15"/>
                <a:gd name="T19" fmla="*/ 2147483647 h 12"/>
                <a:gd name="T20" fmla="*/ 2147483647 w 15"/>
                <a:gd name="T21" fmla="*/ 2147483647 h 12"/>
                <a:gd name="T22" fmla="*/ 2147483647 w 15"/>
                <a:gd name="T23" fmla="*/ 2147483647 h 12"/>
                <a:gd name="T24" fmla="*/ 2147483647 w 15"/>
                <a:gd name="T25" fmla="*/ 2147483647 h 12"/>
                <a:gd name="T26" fmla="*/ 2147483647 w 15"/>
                <a:gd name="T27" fmla="*/ 2147483647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7" name="Freeform 135">
              <a:extLst>
                <a:ext uri="{FF2B5EF4-FFF2-40B4-BE49-F238E27FC236}">
                  <a16:creationId xmlns:a16="http://schemas.microsoft.com/office/drawing/2014/main" id="{8DA2AEA5-8ACC-1D4C-AD30-BB7B42DB1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373" y="3530896"/>
              <a:ext cx="859554" cy="578724"/>
            </a:xfrm>
            <a:custGeom>
              <a:avLst/>
              <a:gdLst>
                <a:gd name="T0" fmla="*/ 2147483647 w 576"/>
                <a:gd name="T1" fmla="*/ 2147483647 h 379"/>
                <a:gd name="T2" fmla="*/ 2147483647 w 576"/>
                <a:gd name="T3" fmla="*/ 2147483647 h 379"/>
                <a:gd name="T4" fmla="*/ 2147483647 w 576"/>
                <a:gd name="T5" fmla="*/ 2147483647 h 379"/>
                <a:gd name="T6" fmla="*/ 2147483647 w 576"/>
                <a:gd name="T7" fmla="*/ 2147483647 h 379"/>
                <a:gd name="T8" fmla="*/ 2147483647 w 576"/>
                <a:gd name="T9" fmla="*/ 2147483647 h 379"/>
                <a:gd name="T10" fmla="*/ 2147483647 w 576"/>
                <a:gd name="T11" fmla="*/ 2147483647 h 379"/>
                <a:gd name="T12" fmla="*/ 2147483647 w 576"/>
                <a:gd name="T13" fmla="*/ 2147483647 h 379"/>
                <a:gd name="T14" fmla="*/ 2147483647 w 576"/>
                <a:gd name="T15" fmla="*/ 2147483647 h 379"/>
                <a:gd name="T16" fmla="*/ 2147483647 w 576"/>
                <a:gd name="T17" fmla="*/ 2147483647 h 379"/>
                <a:gd name="T18" fmla="*/ 2147483647 w 576"/>
                <a:gd name="T19" fmla="*/ 2147483647 h 379"/>
                <a:gd name="T20" fmla="*/ 2147483647 w 576"/>
                <a:gd name="T21" fmla="*/ 2147483647 h 379"/>
                <a:gd name="T22" fmla="*/ 2147483647 w 576"/>
                <a:gd name="T23" fmla="*/ 2147483647 h 379"/>
                <a:gd name="T24" fmla="*/ 2147483647 w 576"/>
                <a:gd name="T25" fmla="*/ 2147483647 h 379"/>
                <a:gd name="T26" fmla="*/ 2147483647 w 576"/>
                <a:gd name="T27" fmla="*/ 2147483647 h 379"/>
                <a:gd name="T28" fmla="*/ 2147483647 w 576"/>
                <a:gd name="T29" fmla="*/ 2147483647 h 379"/>
                <a:gd name="T30" fmla="*/ 2147483647 w 576"/>
                <a:gd name="T31" fmla="*/ 2147483647 h 379"/>
                <a:gd name="T32" fmla="*/ 2147483647 w 576"/>
                <a:gd name="T33" fmla="*/ 2147483647 h 379"/>
                <a:gd name="T34" fmla="*/ 2147483647 w 576"/>
                <a:gd name="T35" fmla="*/ 2147483647 h 379"/>
                <a:gd name="T36" fmla="*/ 2147483647 w 576"/>
                <a:gd name="T37" fmla="*/ 2147483647 h 379"/>
                <a:gd name="T38" fmla="*/ 2147483647 w 576"/>
                <a:gd name="T39" fmla="*/ 2147483647 h 379"/>
                <a:gd name="T40" fmla="*/ 2147483647 w 576"/>
                <a:gd name="T41" fmla="*/ 2147483647 h 379"/>
                <a:gd name="T42" fmla="*/ 2147483647 w 576"/>
                <a:gd name="T43" fmla="*/ 2147483647 h 379"/>
                <a:gd name="T44" fmla="*/ 2147483647 w 576"/>
                <a:gd name="T45" fmla="*/ 2147483647 h 379"/>
                <a:gd name="T46" fmla="*/ 2147483647 w 576"/>
                <a:gd name="T47" fmla="*/ 2147483647 h 379"/>
                <a:gd name="T48" fmla="*/ 2147483647 w 576"/>
                <a:gd name="T49" fmla="*/ 0 h 379"/>
                <a:gd name="T50" fmla="*/ 0 w 576"/>
                <a:gd name="T51" fmla="*/ 2147483647 h 379"/>
                <a:gd name="T52" fmla="*/ 2147483647 w 576"/>
                <a:gd name="T53" fmla="*/ 2147483647 h 379"/>
                <a:gd name="T54" fmla="*/ 2147483647 w 576"/>
                <a:gd name="T55" fmla="*/ 2147483647 h 379"/>
                <a:gd name="T56" fmla="*/ 2147483647 w 576"/>
                <a:gd name="T57" fmla="*/ 2147483647 h 379"/>
                <a:gd name="T58" fmla="*/ 2147483647 w 576"/>
                <a:gd name="T59" fmla="*/ 2147483647 h 379"/>
                <a:gd name="T60" fmla="*/ 2147483647 w 576"/>
                <a:gd name="T61" fmla="*/ 2147483647 h 379"/>
                <a:gd name="T62" fmla="*/ 2147483647 w 576"/>
                <a:gd name="T63" fmla="*/ 2147483647 h 379"/>
                <a:gd name="T64" fmla="*/ 2147483647 w 576"/>
                <a:gd name="T65" fmla="*/ 2147483647 h 379"/>
                <a:gd name="T66" fmla="*/ 2147483647 w 576"/>
                <a:gd name="T67" fmla="*/ 2147483647 h 379"/>
                <a:gd name="T68" fmla="*/ 2147483647 w 576"/>
                <a:gd name="T69" fmla="*/ 2147483647 h 379"/>
                <a:gd name="T70" fmla="*/ 2147483647 w 576"/>
                <a:gd name="T71" fmla="*/ 2147483647 h 379"/>
                <a:gd name="T72" fmla="*/ 2147483647 w 576"/>
                <a:gd name="T73" fmla="*/ 2147483647 h 379"/>
                <a:gd name="T74" fmla="*/ 2147483647 w 576"/>
                <a:gd name="T75" fmla="*/ 2147483647 h 379"/>
                <a:gd name="T76" fmla="*/ 2147483647 w 576"/>
                <a:gd name="T77" fmla="*/ 2147483647 h 379"/>
                <a:gd name="T78" fmla="*/ 2147483647 w 576"/>
                <a:gd name="T79" fmla="*/ 2147483647 h 379"/>
                <a:gd name="T80" fmla="*/ 2147483647 w 576"/>
                <a:gd name="T81" fmla="*/ 2147483647 h 379"/>
                <a:gd name="T82" fmla="*/ 2147483647 w 576"/>
                <a:gd name="T83" fmla="*/ 2147483647 h 379"/>
                <a:gd name="T84" fmla="*/ 2147483647 w 576"/>
                <a:gd name="T85" fmla="*/ 2147483647 h 379"/>
                <a:gd name="T86" fmla="*/ 2147483647 w 576"/>
                <a:gd name="T87" fmla="*/ 2147483647 h 379"/>
                <a:gd name="T88" fmla="*/ 2147483647 w 576"/>
                <a:gd name="T89" fmla="*/ 2147483647 h 379"/>
                <a:gd name="T90" fmla="*/ 2147483647 w 576"/>
                <a:gd name="T91" fmla="*/ 2147483647 h 379"/>
                <a:gd name="T92" fmla="*/ 2147483647 w 576"/>
                <a:gd name="T93" fmla="*/ 2147483647 h 379"/>
                <a:gd name="T94" fmla="*/ 2147483647 w 576"/>
                <a:gd name="T95" fmla="*/ 2147483647 h 379"/>
                <a:gd name="T96" fmla="*/ 2147483647 w 576"/>
                <a:gd name="T97" fmla="*/ 2147483647 h 379"/>
                <a:gd name="T98" fmla="*/ 2147483647 w 576"/>
                <a:gd name="T99" fmla="*/ 2147483647 h 379"/>
                <a:gd name="T100" fmla="*/ 2147483647 w 576"/>
                <a:gd name="T101" fmla="*/ 2147483647 h 379"/>
                <a:gd name="T102" fmla="*/ 2147483647 w 576"/>
                <a:gd name="T103" fmla="*/ 2147483647 h 379"/>
                <a:gd name="T104" fmla="*/ 2147483647 w 576"/>
                <a:gd name="T105" fmla="*/ 2147483647 h 379"/>
                <a:gd name="T106" fmla="*/ 2147483647 w 576"/>
                <a:gd name="T107" fmla="*/ 2147483647 h 379"/>
                <a:gd name="T108" fmla="*/ 2147483647 w 576"/>
                <a:gd name="T109" fmla="*/ 2147483647 h 379"/>
                <a:gd name="T110" fmla="*/ 2147483647 w 576"/>
                <a:gd name="T111" fmla="*/ 2147483647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8" name="Freeform 136">
              <a:extLst>
                <a:ext uri="{FF2B5EF4-FFF2-40B4-BE49-F238E27FC236}">
                  <a16:creationId xmlns:a16="http://schemas.microsoft.com/office/drawing/2014/main" id="{BA80CCD1-D081-5640-9C17-9D6D60D21A43}"/>
                </a:ext>
              </a:extLst>
            </p:cNvPr>
            <p:cNvSpPr>
              <a:spLocks/>
            </p:cNvSpPr>
            <p:nvPr/>
          </p:nvSpPr>
          <p:spPr bwMode="auto">
            <a:xfrm rot="20747712">
              <a:off x="3776423" y="1212281"/>
              <a:ext cx="926510" cy="1051379"/>
            </a:xfrm>
            <a:custGeom>
              <a:avLst/>
              <a:gdLst>
                <a:gd name="T0" fmla="*/ 2147483647 w 1125"/>
                <a:gd name="T1" fmla="*/ 2147483647 h 2047"/>
                <a:gd name="T2" fmla="*/ 2147483647 w 1125"/>
                <a:gd name="T3" fmla="*/ 2147483647 h 2047"/>
                <a:gd name="T4" fmla="*/ 2147483647 w 1125"/>
                <a:gd name="T5" fmla="*/ 2147483647 h 2047"/>
                <a:gd name="T6" fmla="*/ 2147483647 w 1125"/>
                <a:gd name="T7" fmla="*/ 2147483647 h 2047"/>
                <a:gd name="T8" fmla="*/ 2147483647 w 1125"/>
                <a:gd name="T9" fmla="*/ 2147483647 h 2047"/>
                <a:gd name="T10" fmla="*/ 2147483647 w 1125"/>
                <a:gd name="T11" fmla="*/ 2147483647 h 2047"/>
                <a:gd name="T12" fmla="*/ 2147483647 w 1125"/>
                <a:gd name="T13" fmla="*/ 2147483647 h 2047"/>
                <a:gd name="T14" fmla="*/ 2147483647 w 1125"/>
                <a:gd name="T15" fmla="*/ 2147483647 h 2047"/>
                <a:gd name="T16" fmla="*/ 2147483647 w 1125"/>
                <a:gd name="T17" fmla="*/ 2147483647 h 2047"/>
                <a:gd name="T18" fmla="*/ 2147483647 w 1125"/>
                <a:gd name="T19" fmla="*/ 2147483647 h 2047"/>
                <a:gd name="T20" fmla="*/ 2147483647 w 1125"/>
                <a:gd name="T21" fmla="*/ 2147483647 h 2047"/>
                <a:gd name="T22" fmla="*/ 2147483647 w 1125"/>
                <a:gd name="T23" fmla="*/ 2147483647 h 2047"/>
                <a:gd name="T24" fmla="*/ 2147483647 w 1125"/>
                <a:gd name="T25" fmla="*/ 2147483647 h 2047"/>
                <a:gd name="T26" fmla="*/ 2147483647 w 1125"/>
                <a:gd name="T27" fmla="*/ 2147483647 h 2047"/>
                <a:gd name="T28" fmla="*/ 2147483647 w 1125"/>
                <a:gd name="T29" fmla="*/ 2147483647 h 2047"/>
                <a:gd name="T30" fmla="*/ 2147483647 w 1125"/>
                <a:gd name="T31" fmla="*/ 2147483647 h 2047"/>
                <a:gd name="T32" fmla="*/ 2147483647 w 1125"/>
                <a:gd name="T33" fmla="*/ 2147483647 h 2047"/>
                <a:gd name="T34" fmla="*/ 2147483647 w 1125"/>
                <a:gd name="T35" fmla="*/ 2147483647 h 2047"/>
                <a:gd name="T36" fmla="*/ 2147483647 w 1125"/>
                <a:gd name="T37" fmla="*/ 2147483647 h 2047"/>
                <a:gd name="T38" fmla="*/ 2147483647 w 1125"/>
                <a:gd name="T39" fmla="*/ 2147483647 h 2047"/>
                <a:gd name="T40" fmla="*/ 2147483647 w 1125"/>
                <a:gd name="T41" fmla="*/ 2147483647 h 2047"/>
                <a:gd name="T42" fmla="*/ 2147483647 w 1125"/>
                <a:gd name="T43" fmla="*/ 2147483647 h 2047"/>
                <a:gd name="T44" fmla="*/ 2147483647 w 1125"/>
                <a:gd name="T45" fmla="*/ 2147483647 h 2047"/>
                <a:gd name="T46" fmla="*/ 2147483647 w 1125"/>
                <a:gd name="T47" fmla="*/ 2147483647 h 2047"/>
                <a:gd name="T48" fmla="*/ 2147483647 w 1125"/>
                <a:gd name="T49" fmla="*/ 2147483647 h 2047"/>
                <a:gd name="T50" fmla="*/ 2147483647 w 1125"/>
                <a:gd name="T51" fmla="*/ 2147483647 h 2047"/>
                <a:gd name="T52" fmla="*/ 2147483647 w 1125"/>
                <a:gd name="T53" fmla="*/ 2147483647 h 2047"/>
                <a:gd name="T54" fmla="*/ 2147483647 w 1125"/>
                <a:gd name="T55" fmla="*/ 2147483647 h 2047"/>
                <a:gd name="T56" fmla="*/ 2147483647 w 1125"/>
                <a:gd name="T57" fmla="*/ 2147483647 h 2047"/>
                <a:gd name="T58" fmla="*/ 2147483647 w 1125"/>
                <a:gd name="T59" fmla="*/ 2147483647 h 2047"/>
                <a:gd name="T60" fmla="*/ 2147483647 w 1125"/>
                <a:gd name="T61" fmla="*/ 2147483647 h 2047"/>
                <a:gd name="T62" fmla="*/ 2147483647 w 1125"/>
                <a:gd name="T63" fmla="*/ 2147483647 h 2047"/>
                <a:gd name="T64" fmla="*/ 2147483647 w 1125"/>
                <a:gd name="T65" fmla="*/ 2147483647 h 2047"/>
                <a:gd name="T66" fmla="*/ 2147483647 w 1125"/>
                <a:gd name="T67" fmla="*/ 2147483647 h 2047"/>
                <a:gd name="T68" fmla="*/ 2147483647 w 1125"/>
                <a:gd name="T69" fmla="*/ 2147483647 h 2047"/>
                <a:gd name="T70" fmla="*/ 2147483647 w 1125"/>
                <a:gd name="T71" fmla="*/ 2147483647 h 2047"/>
                <a:gd name="T72" fmla="*/ 2147483647 w 1125"/>
                <a:gd name="T73" fmla="*/ 2147483647 h 2047"/>
                <a:gd name="T74" fmla="*/ 2147483647 w 1125"/>
                <a:gd name="T75" fmla="*/ 2147483647 h 2047"/>
                <a:gd name="T76" fmla="*/ 2147483647 w 1125"/>
                <a:gd name="T77" fmla="*/ 2147483647 h 2047"/>
                <a:gd name="T78" fmla="*/ 2147483647 w 1125"/>
                <a:gd name="T79" fmla="*/ 2147483647 h 2047"/>
                <a:gd name="T80" fmla="*/ 2147483647 w 1125"/>
                <a:gd name="T81" fmla="*/ 2147483647 h 2047"/>
                <a:gd name="T82" fmla="*/ 2147483647 w 1125"/>
                <a:gd name="T83" fmla="*/ 2147483647 h 2047"/>
                <a:gd name="T84" fmla="*/ 2147483647 w 1125"/>
                <a:gd name="T85" fmla="*/ 2147483647 h 2047"/>
                <a:gd name="T86" fmla="*/ 2147483647 w 1125"/>
                <a:gd name="T87" fmla="*/ 2147483647 h 2047"/>
                <a:gd name="T88" fmla="*/ 2147483647 w 1125"/>
                <a:gd name="T89" fmla="*/ 2147483647 h 2047"/>
                <a:gd name="T90" fmla="*/ 2147483647 w 1125"/>
                <a:gd name="T91" fmla="*/ 2147483647 h 2047"/>
                <a:gd name="T92" fmla="*/ 2147483647 w 1125"/>
                <a:gd name="T93" fmla="*/ 2147483647 h 2047"/>
                <a:gd name="T94" fmla="*/ 2147483647 w 1125"/>
                <a:gd name="T95" fmla="*/ 2147483647 h 2047"/>
                <a:gd name="T96" fmla="*/ 2147483647 w 1125"/>
                <a:gd name="T97" fmla="*/ 2147483647 h 2047"/>
                <a:gd name="T98" fmla="*/ 2147483647 w 1125"/>
                <a:gd name="T99" fmla="*/ 2147483647 h 2047"/>
                <a:gd name="T100" fmla="*/ 2147483647 w 1125"/>
                <a:gd name="T101" fmla="*/ 2147483647 h 2047"/>
                <a:gd name="T102" fmla="*/ 2147483647 w 1125"/>
                <a:gd name="T103" fmla="*/ 2147483647 h 2047"/>
                <a:gd name="T104" fmla="*/ 2147483647 w 1125"/>
                <a:gd name="T105" fmla="*/ 2147483647 h 2047"/>
                <a:gd name="T106" fmla="*/ 2147483647 w 1125"/>
                <a:gd name="T107" fmla="*/ 2147483647 h 2047"/>
                <a:gd name="T108" fmla="*/ 2147483647 w 1125"/>
                <a:gd name="T109" fmla="*/ 2147483647 h 2047"/>
                <a:gd name="T110" fmla="*/ 2147483647 w 1125"/>
                <a:gd name="T111" fmla="*/ 2147483647 h 2047"/>
                <a:gd name="T112" fmla="*/ 2147483647 w 1125"/>
                <a:gd name="T113" fmla="*/ 2147483647 h 2047"/>
                <a:gd name="T114" fmla="*/ 2147483647 w 1125"/>
                <a:gd name="T115" fmla="*/ 2147483647 h 2047"/>
                <a:gd name="T116" fmla="*/ 2147483647 w 1125"/>
                <a:gd name="T117" fmla="*/ 2147483647 h 2047"/>
                <a:gd name="T118" fmla="*/ 2147483647 w 1125"/>
                <a:gd name="T119" fmla="*/ 2147483647 h 2047"/>
                <a:gd name="T120" fmla="*/ 2147483647 w 1125"/>
                <a:gd name="T121" fmla="*/ 2147483647 h 2047"/>
                <a:gd name="T122" fmla="*/ 2147483647 w 1125"/>
                <a:gd name="T123" fmla="*/ 2147483647 h 2047"/>
                <a:gd name="T124" fmla="*/ 2147483647 w 1125"/>
                <a:gd name="T125" fmla="*/ 2147483647 h 20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25" h="2047">
                  <a:moveTo>
                    <a:pt x="718" y="105"/>
                  </a:moveTo>
                  <a:lnTo>
                    <a:pt x="722" y="102"/>
                  </a:lnTo>
                  <a:lnTo>
                    <a:pt x="730" y="95"/>
                  </a:lnTo>
                  <a:lnTo>
                    <a:pt x="740" y="83"/>
                  </a:lnTo>
                  <a:lnTo>
                    <a:pt x="751" y="70"/>
                  </a:lnTo>
                  <a:lnTo>
                    <a:pt x="760" y="58"/>
                  </a:lnTo>
                  <a:lnTo>
                    <a:pt x="764" y="46"/>
                  </a:lnTo>
                  <a:lnTo>
                    <a:pt x="761" y="37"/>
                  </a:lnTo>
                  <a:lnTo>
                    <a:pt x="748" y="32"/>
                  </a:lnTo>
                  <a:lnTo>
                    <a:pt x="735" y="30"/>
                  </a:lnTo>
                  <a:lnTo>
                    <a:pt x="725" y="27"/>
                  </a:lnTo>
                  <a:lnTo>
                    <a:pt x="716" y="22"/>
                  </a:lnTo>
                  <a:lnTo>
                    <a:pt x="708" y="17"/>
                  </a:lnTo>
                  <a:lnTo>
                    <a:pt x="700" y="13"/>
                  </a:lnTo>
                  <a:lnTo>
                    <a:pt x="693" y="8"/>
                  </a:lnTo>
                  <a:lnTo>
                    <a:pt x="686" y="4"/>
                  </a:lnTo>
                  <a:lnTo>
                    <a:pt x="678" y="1"/>
                  </a:lnTo>
                  <a:lnTo>
                    <a:pt x="672" y="0"/>
                  </a:lnTo>
                  <a:lnTo>
                    <a:pt x="665" y="0"/>
                  </a:lnTo>
                  <a:lnTo>
                    <a:pt x="658" y="0"/>
                  </a:lnTo>
                  <a:lnTo>
                    <a:pt x="651" y="2"/>
                  </a:lnTo>
                  <a:lnTo>
                    <a:pt x="633" y="7"/>
                  </a:lnTo>
                  <a:lnTo>
                    <a:pt x="610" y="13"/>
                  </a:lnTo>
                  <a:lnTo>
                    <a:pt x="583" y="19"/>
                  </a:lnTo>
                  <a:lnTo>
                    <a:pt x="558" y="25"/>
                  </a:lnTo>
                  <a:lnTo>
                    <a:pt x="534" y="34"/>
                  </a:lnTo>
                  <a:lnTo>
                    <a:pt x="512" y="42"/>
                  </a:lnTo>
                  <a:lnTo>
                    <a:pt x="496" y="52"/>
                  </a:lnTo>
                  <a:lnTo>
                    <a:pt x="487" y="62"/>
                  </a:lnTo>
                  <a:lnTo>
                    <a:pt x="483" y="74"/>
                  </a:lnTo>
                  <a:lnTo>
                    <a:pt x="478" y="84"/>
                  </a:lnTo>
                  <a:lnTo>
                    <a:pt x="474" y="93"/>
                  </a:lnTo>
                  <a:lnTo>
                    <a:pt x="468" y="102"/>
                  </a:lnTo>
                  <a:lnTo>
                    <a:pt x="461" y="107"/>
                  </a:lnTo>
                  <a:lnTo>
                    <a:pt x="452" y="110"/>
                  </a:lnTo>
                  <a:lnTo>
                    <a:pt x="440" y="110"/>
                  </a:lnTo>
                  <a:lnTo>
                    <a:pt x="426" y="105"/>
                  </a:lnTo>
                  <a:lnTo>
                    <a:pt x="409" y="100"/>
                  </a:lnTo>
                  <a:lnTo>
                    <a:pt x="391" y="98"/>
                  </a:lnTo>
                  <a:lnTo>
                    <a:pt x="371" y="100"/>
                  </a:lnTo>
                  <a:lnTo>
                    <a:pt x="351" y="105"/>
                  </a:lnTo>
                  <a:lnTo>
                    <a:pt x="334" y="112"/>
                  </a:lnTo>
                  <a:lnTo>
                    <a:pt x="319" y="120"/>
                  </a:lnTo>
                  <a:lnTo>
                    <a:pt x="306" y="130"/>
                  </a:lnTo>
                  <a:lnTo>
                    <a:pt x="300" y="141"/>
                  </a:lnTo>
                  <a:lnTo>
                    <a:pt x="291" y="151"/>
                  </a:lnTo>
                  <a:lnTo>
                    <a:pt x="278" y="161"/>
                  </a:lnTo>
                  <a:lnTo>
                    <a:pt x="260" y="172"/>
                  </a:lnTo>
                  <a:lnTo>
                    <a:pt x="241" y="182"/>
                  </a:lnTo>
                  <a:lnTo>
                    <a:pt x="221" y="194"/>
                  </a:lnTo>
                  <a:lnTo>
                    <a:pt x="204" y="208"/>
                  </a:lnTo>
                  <a:lnTo>
                    <a:pt x="191" y="224"/>
                  </a:lnTo>
                  <a:lnTo>
                    <a:pt x="184" y="242"/>
                  </a:lnTo>
                  <a:lnTo>
                    <a:pt x="180" y="261"/>
                  </a:lnTo>
                  <a:lnTo>
                    <a:pt x="172" y="277"/>
                  </a:lnTo>
                  <a:lnTo>
                    <a:pt x="160" y="289"/>
                  </a:lnTo>
                  <a:lnTo>
                    <a:pt x="146" y="299"/>
                  </a:lnTo>
                  <a:lnTo>
                    <a:pt x="130" y="305"/>
                  </a:lnTo>
                  <a:lnTo>
                    <a:pt x="113" y="311"/>
                  </a:lnTo>
                  <a:lnTo>
                    <a:pt x="94" y="314"/>
                  </a:lnTo>
                  <a:lnTo>
                    <a:pt x="76" y="315"/>
                  </a:lnTo>
                  <a:lnTo>
                    <a:pt x="59" y="316"/>
                  </a:lnTo>
                  <a:lnTo>
                    <a:pt x="44" y="319"/>
                  </a:lnTo>
                  <a:lnTo>
                    <a:pt x="31" y="325"/>
                  </a:lnTo>
                  <a:lnTo>
                    <a:pt x="22" y="332"/>
                  </a:lnTo>
                  <a:lnTo>
                    <a:pt x="16" y="342"/>
                  </a:lnTo>
                  <a:lnTo>
                    <a:pt x="13" y="355"/>
                  </a:lnTo>
                  <a:lnTo>
                    <a:pt x="11" y="369"/>
                  </a:lnTo>
                  <a:lnTo>
                    <a:pt x="15" y="386"/>
                  </a:lnTo>
                  <a:lnTo>
                    <a:pt x="17" y="402"/>
                  </a:lnTo>
                  <a:lnTo>
                    <a:pt x="16" y="415"/>
                  </a:lnTo>
                  <a:lnTo>
                    <a:pt x="13" y="425"/>
                  </a:lnTo>
                  <a:lnTo>
                    <a:pt x="9" y="434"/>
                  </a:lnTo>
                  <a:lnTo>
                    <a:pt x="4" y="444"/>
                  </a:lnTo>
                  <a:lnTo>
                    <a:pt x="1" y="454"/>
                  </a:lnTo>
                  <a:lnTo>
                    <a:pt x="0" y="466"/>
                  </a:lnTo>
                  <a:lnTo>
                    <a:pt x="2" y="482"/>
                  </a:lnTo>
                  <a:lnTo>
                    <a:pt x="7" y="499"/>
                  </a:lnTo>
                  <a:lnTo>
                    <a:pt x="13" y="515"/>
                  </a:lnTo>
                  <a:lnTo>
                    <a:pt x="18" y="530"/>
                  </a:lnTo>
                  <a:lnTo>
                    <a:pt x="25" y="543"/>
                  </a:lnTo>
                  <a:lnTo>
                    <a:pt x="34" y="553"/>
                  </a:lnTo>
                  <a:lnTo>
                    <a:pt x="45" y="562"/>
                  </a:lnTo>
                  <a:lnTo>
                    <a:pt x="59" y="568"/>
                  </a:lnTo>
                  <a:lnTo>
                    <a:pt x="76" y="572"/>
                  </a:lnTo>
                  <a:lnTo>
                    <a:pt x="94" y="575"/>
                  </a:lnTo>
                  <a:lnTo>
                    <a:pt x="113" y="579"/>
                  </a:lnTo>
                  <a:lnTo>
                    <a:pt x="130" y="584"/>
                  </a:lnTo>
                  <a:lnTo>
                    <a:pt x="145" y="593"/>
                  </a:lnTo>
                  <a:lnTo>
                    <a:pt x="159" y="605"/>
                  </a:lnTo>
                  <a:lnTo>
                    <a:pt x="169" y="621"/>
                  </a:lnTo>
                  <a:lnTo>
                    <a:pt x="176" y="642"/>
                  </a:lnTo>
                  <a:lnTo>
                    <a:pt x="179" y="668"/>
                  </a:lnTo>
                  <a:lnTo>
                    <a:pt x="181" y="695"/>
                  </a:lnTo>
                  <a:lnTo>
                    <a:pt x="185" y="718"/>
                  </a:lnTo>
                  <a:lnTo>
                    <a:pt x="191" y="740"/>
                  </a:lnTo>
                  <a:lnTo>
                    <a:pt x="198" y="762"/>
                  </a:lnTo>
                  <a:lnTo>
                    <a:pt x="203" y="785"/>
                  </a:lnTo>
                  <a:lnTo>
                    <a:pt x="206" y="810"/>
                  </a:lnTo>
                  <a:lnTo>
                    <a:pt x="207" y="841"/>
                  </a:lnTo>
                  <a:lnTo>
                    <a:pt x="203" y="878"/>
                  </a:lnTo>
                  <a:lnTo>
                    <a:pt x="196" y="915"/>
                  </a:lnTo>
                  <a:lnTo>
                    <a:pt x="190" y="945"/>
                  </a:lnTo>
                  <a:lnTo>
                    <a:pt x="184" y="968"/>
                  </a:lnTo>
                  <a:lnTo>
                    <a:pt x="181" y="986"/>
                  </a:lnTo>
                  <a:lnTo>
                    <a:pt x="180" y="999"/>
                  </a:lnTo>
                  <a:lnTo>
                    <a:pt x="180" y="1009"/>
                  </a:lnTo>
                  <a:lnTo>
                    <a:pt x="184" y="1016"/>
                  </a:lnTo>
                  <a:lnTo>
                    <a:pt x="191" y="1022"/>
                  </a:lnTo>
                  <a:lnTo>
                    <a:pt x="200" y="1028"/>
                  </a:lnTo>
                  <a:lnTo>
                    <a:pt x="210" y="1034"/>
                  </a:lnTo>
                  <a:lnTo>
                    <a:pt x="218" y="1042"/>
                  </a:lnTo>
                  <a:lnTo>
                    <a:pt x="225" y="1050"/>
                  </a:lnTo>
                  <a:lnTo>
                    <a:pt x="227" y="1057"/>
                  </a:lnTo>
                  <a:lnTo>
                    <a:pt x="225" y="1062"/>
                  </a:lnTo>
                  <a:lnTo>
                    <a:pt x="217" y="1067"/>
                  </a:lnTo>
                  <a:lnTo>
                    <a:pt x="203" y="1068"/>
                  </a:lnTo>
                  <a:lnTo>
                    <a:pt x="189" y="1070"/>
                  </a:lnTo>
                  <a:lnTo>
                    <a:pt x="183" y="1075"/>
                  </a:lnTo>
                  <a:lnTo>
                    <a:pt x="183" y="1082"/>
                  </a:lnTo>
                  <a:lnTo>
                    <a:pt x="188" y="1089"/>
                  </a:lnTo>
                  <a:lnTo>
                    <a:pt x="194" y="1097"/>
                  </a:lnTo>
                  <a:lnTo>
                    <a:pt x="200" y="1104"/>
                  </a:lnTo>
                  <a:lnTo>
                    <a:pt x="206" y="1108"/>
                  </a:lnTo>
                  <a:lnTo>
                    <a:pt x="208" y="1111"/>
                  </a:lnTo>
                  <a:lnTo>
                    <a:pt x="206" y="1111"/>
                  </a:lnTo>
                  <a:lnTo>
                    <a:pt x="200" y="1110"/>
                  </a:lnTo>
                  <a:lnTo>
                    <a:pt x="191" y="1108"/>
                  </a:lnTo>
                  <a:lnTo>
                    <a:pt x="182" y="1108"/>
                  </a:lnTo>
                  <a:lnTo>
                    <a:pt x="172" y="1111"/>
                  </a:lnTo>
                  <a:lnTo>
                    <a:pt x="162" y="1115"/>
                  </a:lnTo>
                  <a:lnTo>
                    <a:pt x="157" y="1123"/>
                  </a:lnTo>
                  <a:lnTo>
                    <a:pt x="154" y="1135"/>
                  </a:lnTo>
                  <a:lnTo>
                    <a:pt x="157" y="1149"/>
                  </a:lnTo>
                  <a:lnTo>
                    <a:pt x="164" y="1163"/>
                  </a:lnTo>
                  <a:lnTo>
                    <a:pt x="173" y="1176"/>
                  </a:lnTo>
                  <a:lnTo>
                    <a:pt x="184" y="1187"/>
                  </a:lnTo>
                  <a:lnTo>
                    <a:pt x="196" y="1196"/>
                  </a:lnTo>
                  <a:lnTo>
                    <a:pt x="207" y="1201"/>
                  </a:lnTo>
                  <a:lnTo>
                    <a:pt x="219" y="1201"/>
                  </a:lnTo>
                  <a:lnTo>
                    <a:pt x="227" y="1195"/>
                  </a:lnTo>
                  <a:lnTo>
                    <a:pt x="234" y="1186"/>
                  </a:lnTo>
                  <a:lnTo>
                    <a:pt x="238" y="1178"/>
                  </a:lnTo>
                  <a:lnTo>
                    <a:pt x="244" y="1171"/>
                  </a:lnTo>
                  <a:lnTo>
                    <a:pt x="249" y="1165"/>
                  </a:lnTo>
                  <a:lnTo>
                    <a:pt x="252" y="1161"/>
                  </a:lnTo>
                  <a:lnTo>
                    <a:pt x="258" y="1158"/>
                  </a:lnTo>
                  <a:lnTo>
                    <a:pt x="263" y="1158"/>
                  </a:lnTo>
                  <a:lnTo>
                    <a:pt x="270" y="1159"/>
                  </a:lnTo>
                  <a:lnTo>
                    <a:pt x="278" y="1174"/>
                  </a:lnTo>
                  <a:lnTo>
                    <a:pt x="275" y="1202"/>
                  </a:lnTo>
                  <a:lnTo>
                    <a:pt x="267" y="1233"/>
                  </a:lnTo>
                  <a:lnTo>
                    <a:pt x="258" y="1255"/>
                  </a:lnTo>
                  <a:lnTo>
                    <a:pt x="252" y="1261"/>
                  </a:lnTo>
                  <a:lnTo>
                    <a:pt x="244" y="1265"/>
                  </a:lnTo>
                  <a:lnTo>
                    <a:pt x="234" y="1270"/>
                  </a:lnTo>
                  <a:lnTo>
                    <a:pt x="223" y="1273"/>
                  </a:lnTo>
                  <a:lnTo>
                    <a:pt x="212" y="1279"/>
                  </a:lnTo>
                  <a:lnTo>
                    <a:pt x="202" y="1285"/>
                  </a:lnTo>
                  <a:lnTo>
                    <a:pt x="192" y="1292"/>
                  </a:lnTo>
                  <a:lnTo>
                    <a:pt x="184" y="1302"/>
                  </a:lnTo>
                  <a:lnTo>
                    <a:pt x="177" y="1318"/>
                  </a:lnTo>
                  <a:lnTo>
                    <a:pt x="169" y="1340"/>
                  </a:lnTo>
                  <a:lnTo>
                    <a:pt x="161" y="1369"/>
                  </a:lnTo>
                  <a:lnTo>
                    <a:pt x="154" y="1399"/>
                  </a:lnTo>
                  <a:lnTo>
                    <a:pt x="149" y="1430"/>
                  </a:lnTo>
                  <a:lnTo>
                    <a:pt x="144" y="1459"/>
                  </a:lnTo>
                  <a:lnTo>
                    <a:pt x="142" y="1483"/>
                  </a:lnTo>
                  <a:lnTo>
                    <a:pt x="143" y="1500"/>
                  </a:lnTo>
                  <a:lnTo>
                    <a:pt x="146" y="1514"/>
                  </a:lnTo>
                  <a:lnTo>
                    <a:pt x="153" y="1530"/>
                  </a:lnTo>
                  <a:lnTo>
                    <a:pt x="160" y="1547"/>
                  </a:lnTo>
                  <a:lnTo>
                    <a:pt x="168" y="1566"/>
                  </a:lnTo>
                  <a:lnTo>
                    <a:pt x="174" y="1585"/>
                  </a:lnTo>
                  <a:lnTo>
                    <a:pt x="180" y="1606"/>
                  </a:lnTo>
                  <a:lnTo>
                    <a:pt x="181" y="1628"/>
                  </a:lnTo>
                  <a:lnTo>
                    <a:pt x="179" y="1650"/>
                  </a:lnTo>
                  <a:lnTo>
                    <a:pt x="176" y="1672"/>
                  </a:lnTo>
                  <a:lnTo>
                    <a:pt x="179" y="1694"/>
                  </a:lnTo>
                  <a:lnTo>
                    <a:pt x="184" y="1714"/>
                  </a:lnTo>
                  <a:lnTo>
                    <a:pt x="191" y="1735"/>
                  </a:lnTo>
                  <a:lnTo>
                    <a:pt x="200" y="1754"/>
                  </a:lnTo>
                  <a:lnTo>
                    <a:pt x="210" y="1772"/>
                  </a:lnTo>
                  <a:lnTo>
                    <a:pt x="219" y="1791"/>
                  </a:lnTo>
                  <a:lnTo>
                    <a:pt x="227" y="1807"/>
                  </a:lnTo>
                  <a:lnTo>
                    <a:pt x="235" y="1825"/>
                  </a:lnTo>
                  <a:lnTo>
                    <a:pt x="245" y="1847"/>
                  </a:lnTo>
                  <a:lnTo>
                    <a:pt x="257" y="1872"/>
                  </a:lnTo>
                  <a:lnTo>
                    <a:pt x="270" y="1897"/>
                  </a:lnTo>
                  <a:lnTo>
                    <a:pt x="283" y="1918"/>
                  </a:lnTo>
                  <a:lnTo>
                    <a:pt x="300" y="1937"/>
                  </a:lnTo>
                  <a:lnTo>
                    <a:pt x="315" y="1948"/>
                  </a:lnTo>
                  <a:lnTo>
                    <a:pt x="331" y="1951"/>
                  </a:lnTo>
                  <a:lnTo>
                    <a:pt x="346" y="1950"/>
                  </a:lnTo>
                  <a:lnTo>
                    <a:pt x="358" y="1953"/>
                  </a:lnTo>
                  <a:lnTo>
                    <a:pt x="370" y="1959"/>
                  </a:lnTo>
                  <a:lnTo>
                    <a:pt x="379" y="1967"/>
                  </a:lnTo>
                  <a:lnTo>
                    <a:pt x="386" y="1977"/>
                  </a:lnTo>
                  <a:lnTo>
                    <a:pt x="392" y="1988"/>
                  </a:lnTo>
                  <a:lnTo>
                    <a:pt x="395" y="1999"/>
                  </a:lnTo>
                  <a:lnTo>
                    <a:pt x="396" y="2011"/>
                  </a:lnTo>
                  <a:lnTo>
                    <a:pt x="398" y="2016"/>
                  </a:lnTo>
                  <a:lnTo>
                    <a:pt x="401" y="2022"/>
                  </a:lnTo>
                  <a:lnTo>
                    <a:pt x="406" y="2028"/>
                  </a:lnTo>
                  <a:lnTo>
                    <a:pt x="413" y="2032"/>
                  </a:lnTo>
                  <a:lnTo>
                    <a:pt x="421" y="2037"/>
                  </a:lnTo>
                  <a:lnTo>
                    <a:pt x="430" y="2042"/>
                  </a:lnTo>
                  <a:lnTo>
                    <a:pt x="439" y="2044"/>
                  </a:lnTo>
                  <a:lnTo>
                    <a:pt x="449" y="2046"/>
                  </a:lnTo>
                  <a:lnTo>
                    <a:pt x="460" y="2047"/>
                  </a:lnTo>
                  <a:lnTo>
                    <a:pt x="470" y="2046"/>
                  </a:lnTo>
                  <a:lnTo>
                    <a:pt x="479" y="2044"/>
                  </a:lnTo>
                  <a:lnTo>
                    <a:pt x="489" y="2039"/>
                  </a:lnTo>
                  <a:lnTo>
                    <a:pt x="497" y="2034"/>
                  </a:lnTo>
                  <a:lnTo>
                    <a:pt x="504" y="2024"/>
                  </a:lnTo>
                  <a:lnTo>
                    <a:pt x="508" y="2013"/>
                  </a:lnTo>
                  <a:lnTo>
                    <a:pt x="512" y="1998"/>
                  </a:lnTo>
                  <a:lnTo>
                    <a:pt x="515" y="1969"/>
                  </a:lnTo>
                  <a:lnTo>
                    <a:pt x="519" y="1947"/>
                  </a:lnTo>
                  <a:lnTo>
                    <a:pt x="522" y="1930"/>
                  </a:lnTo>
                  <a:lnTo>
                    <a:pt x="524" y="1916"/>
                  </a:lnTo>
                  <a:lnTo>
                    <a:pt x="529" y="1906"/>
                  </a:lnTo>
                  <a:lnTo>
                    <a:pt x="534" y="1898"/>
                  </a:lnTo>
                  <a:lnTo>
                    <a:pt x="539" y="1891"/>
                  </a:lnTo>
                  <a:lnTo>
                    <a:pt x="547" y="1884"/>
                  </a:lnTo>
                  <a:lnTo>
                    <a:pt x="557" y="1865"/>
                  </a:lnTo>
                  <a:lnTo>
                    <a:pt x="555" y="1840"/>
                  </a:lnTo>
                  <a:lnTo>
                    <a:pt x="551" y="1816"/>
                  </a:lnTo>
                  <a:lnTo>
                    <a:pt x="554" y="1800"/>
                  </a:lnTo>
                  <a:lnTo>
                    <a:pt x="561" y="1792"/>
                  </a:lnTo>
                  <a:lnTo>
                    <a:pt x="570" y="1779"/>
                  </a:lnTo>
                  <a:lnTo>
                    <a:pt x="582" y="1762"/>
                  </a:lnTo>
                  <a:lnTo>
                    <a:pt x="595" y="1741"/>
                  </a:lnTo>
                  <a:lnTo>
                    <a:pt x="605" y="1718"/>
                  </a:lnTo>
                  <a:lnTo>
                    <a:pt x="614" y="1695"/>
                  </a:lnTo>
                  <a:lnTo>
                    <a:pt x="620" y="1672"/>
                  </a:lnTo>
                  <a:lnTo>
                    <a:pt x="621" y="1650"/>
                  </a:lnTo>
                  <a:lnTo>
                    <a:pt x="622" y="1629"/>
                  </a:lnTo>
                  <a:lnTo>
                    <a:pt x="630" y="1607"/>
                  </a:lnTo>
                  <a:lnTo>
                    <a:pt x="642" y="1587"/>
                  </a:lnTo>
                  <a:lnTo>
                    <a:pt x="658" y="1567"/>
                  </a:lnTo>
                  <a:lnTo>
                    <a:pt x="675" y="1550"/>
                  </a:lnTo>
                  <a:lnTo>
                    <a:pt x="692" y="1536"/>
                  </a:lnTo>
                  <a:lnTo>
                    <a:pt x="707" y="1528"/>
                  </a:lnTo>
                  <a:lnTo>
                    <a:pt x="718" y="1524"/>
                  </a:lnTo>
                  <a:lnTo>
                    <a:pt x="728" y="1523"/>
                  </a:lnTo>
                  <a:lnTo>
                    <a:pt x="743" y="1519"/>
                  </a:lnTo>
                  <a:lnTo>
                    <a:pt x="760" y="1511"/>
                  </a:lnTo>
                  <a:lnTo>
                    <a:pt x="777" y="1498"/>
                  </a:lnTo>
                  <a:lnTo>
                    <a:pt x="795" y="1482"/>
                  </a:lnTo>
                  <a:lnTo>
                    <a:pt x="814" y="1461"/>
                  </a:lnTo>
                  <a:lnTo>
                    <a:pt x="831" y="1436"/>
                  </a:lnTo>
                  <a:lnTo>
                    <a:pt x="846" y="1405"/>
                  </a:lnTo>
                  <a:lnTo>
                    <a:pt x="858" y="1375"/>
                  </a:lnTo>
                  <a:lnTo>
                    <a:pt x="867" y="1354"/>
                  </a:lnTo>
                  <a:lnTo>
                    <a:pt x="875" y="1338"/>
                  </a:lnTo>
                  <a:lnTo>
                    <a:pt x="881" y="1327"/>
                  </a:lnTo>
                  <a:lnTo>
                    <a:pt x="888" y="1320"/>
                  </a:lnTo>
                  <a:lnTo>
                    <a:pt x="893" y="1316"/>
                  </a:lnTo>
                  <a:lnTo>
                    <a:pt x="901" y="1312"/>
                  </a:lnTo>
                  <a:lnTo>
                    <a:pt x="912" y="1309"/>
                  </a:lnTo>
                  <a:lnTo>
                    <a:pt x="919" y="1305"/>
                  </a:lnTo>
                  <a:lnTo>
                    <a:pt x="929" y="1299"/>
                  </a:lnTo>
                  <a:lnTo>
                    <a:pt x="943" y="1289"/>
                  </a:lnTo>
                  <a:lnTo>
                    <a:pt x="958" y="1279"/>
                  </a:lnTo>
                  <a:lnTo>
                    <a:pt x="974" y="1265"/>
                  </a:lnTo>
                  <a:lnTo>
                    <a:pt x="991" y="1251"/>
                  </a:lnTo>
                  <a:lnTo>
                    <a:pt x="1009" y="1236"/>
                  </a:lnTo>
                  <a:lnTo>
                    <a:pt x="1027" y="1220"/>
                  </a:lnTo>
                  <a:lnTo>
                    <a:pt x="1045" y="1204"/>
                  </a:lnTo>
                  <a:lnTo>
                    <a:pt x="1062" y="1188"/>
                  </a:lnTo>
                  <a:lnTo>
                    <a:pt x="1078" y="1173"/>
                  </a:lnTo>
                  <a:lnTo>
                    <a:pt x="1092" y="1158"/>
                  </a:lnTo>
                  <a:lnTo>
                    <a:pt x="1103" y="1143"/>
                  </a:lnTo>
                  <a:lnTo>
                    <a:pt x="1111" y="1130"/>
                  </a:lnTo>
                  <a:lnTo>
                    <a:pt x="1117" y="1120"/>
                  </a:lnTo>
                  <a:lnTo>
                    <a:pt x="1119" y="1111"/>
                  </a:lnTo>
                  <a:lnTo>
                    <a:pt x="1116" y="1097"/>
                  </a:lnTo>
                  <a:lnTo>
                    <a:pt x="1104" y="1087"/>
                  </a:lnTo>
                  <a:lnTo>
                    <a:pt x="1088" y="1080"/>
                  </a:lnTo>
                  <a:lnTo>
                    <a:pt x="1070" y="1077"/>
                  </a:lnTo>
                  <a:lnTo>
                    <a:pt x="1048" y="1077"/>
                  </a:lnTo>
                  <a:lnTo>
                    <a:pt x="1027" y="1082"/>
                  </a:lnTo>
                  <a:lnTo>
                    <a:pt x="1007" y="1088"/>
                  </a:lnTo>
                  <a:lnTo>
                    <a:pt x="991" y="1098"/>
                  </a:lnTo>
                  <a:lnTo>
                    <a:pt x="983" y="1105"/>
                  </a:lnTo>
                  <a:lnTo>
                    <a:pt x="983" y="1102"/>
                  </a:lnTo>
                  <a:lnTo>
                    <a:pt x="988" y="1093"/>
                  </a:lnTo>
                  <a:lnTo>
                    <a:pt x="995" y="1081"/>
                  </a:lnTo>
                  <a:lnTo>
                    <a:pt x="999" y="1066"/>
                  </a:lnTo>
                  <a:lnTo>
                    <a:pt x="998" y="1053"/>
                  </a:lnTo>
                  <a:lnTo>
                    <a:pt x="989" y="1043"/>
                  </a:lnTo>
                  <a:lnTo>
                    <a:pt x="967" y="1039"/>
                  </a:lnTo>
                  <a:lnTo>
                    <a:pt x="958" y="1038"/>
                  </a:lnTo>
                  <a:lnTo>
                    <a:pt x="961" y="1034"/>
                  </a:lnTo>
                  <a:lnTo>
                    <a:pt x="975" y="1028"/>
                  </a:lnTo>
                  <a:lnTo>
                    <a:pt x="994" y="1022"/>
                  </a:lnTo>
                  <a:lnTo>
                    <a:pt x="1015" y="1019"/>
                  </a:lnTo>
                  <a:lnTo>
                    <a:pt x="1035" y="1017"/>
                  </a:lnTo>
                  <a:lnTo>
                    <a:pt x="1051" y="1020"/>
                  </a:lnTo>
                  <a:lnTo>
                    <a:pt x="1058" y="1028"/>
                  </a:lnTo>
                  <a:lnTo>
                    <a:pt x="1063" y="1037"/>
                  </a:lnTo>
                  <a:lnTo>
                    <a:pt x="1071" y="1043"/>
                  </a:lnTo>
                  <a:lnTo>
                    <a:pt x="1082" y="1045"/>
                  </a:lnTo>
                  <a:lnTo>
                    <a:pt x="1094" y="1043"/>
                  </a:lnTo>
                  <a:lnTo>
                    <a:pt x="1105" y="1038"/>
                  </a:lnTo>
                  <a:lnTo>
                    <a:pt x="1116" y="1030"/>
                  </a:lnTo>
                  <a:lnTo>
                    <a:pt x="1123" y="1019"/>
                  </a:lnTo>
                  <a:lnTo>
                    <a:pt x="1125" y="1004"/>
                  </a:lnTo>
                  <a:lnTo>
                    <a:pt x="1124" y="989"/>
                  </a:lnTo>
                  <a:lnTo>
                    <a:pt x="1120" y="976"/>
                  </a:lnTo>
                  <a:lnTo>
                    <a:pt x="1115" y="966"/>
                  </a:lnTo>
                  <a:lnTo>
                    <a:pt x="1107" y="955"/>
                  </a:lnTo>
                  <a:lnTo>
                    <a:pt x="1096" y="946"/>
                  </a:lnTo>
                  <a:lnTo>
                    <a:pt x="1085" y="937"/>
                  </a:lnTo>
                  <a:lnTo>
                    <a:pt x="1070" y="929"/>
                  </a:lnTo>
                  <a:lnTo>
                    <a:pt x="1052" y="920"/>
                  </a:lnTo>
                  <a:lnTo>
                    <a:pt x="1036" y="913"/>
                  </a:lnTo>
                  <a:lnTo>
                    <a:pt x="1022" y="909"/>
                  </a:lnTo>
                  <a:lnTo>
                    <a:pt x="1013" y="908"/>
                  </a:lnTo>
                  <a:lnTo>
                    <a:pt x="1007" y="908"/>
                  </a:lnTo>
                  <a:lnTo>
                    <a:pt x="1003" y="908"/>
                  </a:lnTo>
                  <a:lnTo>
                    <a:pt x="1002" y="907"/>
                  </a:lnTo>
                  <a:lnTo>
                    <a:pt x="1002" y="903"/>
                  </a:lnTo>
                  <a:lnTo>
                    <a:pt x="1003" y="896"/>
                  </a:lnTo>
                  <a:lnTo>
                    <a:pt x="1009" y="891"/>
                  </a:lnTo>
                  <a:lnTo>
                    <a:pt x="1018" y="891"/>
                  </a:lnTo>
                  <a:lnTo>
                    <a:pt x="1029" y="893"/>
                  </a:lnTo>
                  <a:lnTo>
                    <a:pt x="1042" y="896"/>
                  </a:lnTo>
                  <a:lnTo>
                    <a:pt x="1051" y="899"/>
                  </a:lnTo>
                  <a:lnTo>
                    <a:pt x="1058" y="898"/>
                  </a:lnTo>
                  <a:lnTo>
                    <a:pt x="1059" y="892"/>
                  </a:lnTo>
                  <a:lnTo>
                    <a:pt x="1052" y="878"/>
                  </a:lnTo>
                  <a:lnTo>
                    <a:pt x="1041" y="862"/>
                  </a:lnTo>
                  <a:lnTo>
                    <a:pt x="1030" y="848"/>
                  </a:lnTo>
                  <a:lnTo>
                    <a:pt x="1021" y="838"/>
                  </a:lnTo>
                  <a:lnTo>
                    <a:pt x="1014" y="830"/>
                  </a:lnTo>
                  <a:lnTo>
                    <a:pt x="1010" y="823"/>
                  </a:lnTo>
                  <a:lnTo>
                    <a:pt x="1009" y="818"/>
                  </a:lnTo>
                  <a:lnTo>
                    <a:pt x="1013" y="815"/>
                  </a:lnTo>
                  <a:lnTo>
                    <a:pt x="1021" y="812"/>
                  </a:lnTo>
                  <a:lnTo>
                    <a:pt x="1033" y="808"/>
                  </a:lnTo>
                  <a:lnTo>
                    <a:pt x="1043" y="801"/>
                  </a:lnTo>
                  <a:lnTo>
                    <a:pt x="1051" y="790"/>
                  </a:lnTo>
                  <a:lnTo>
                    <a:pt x="1059" y="780"/>
                  </a:lnTo>
                  <a:lnTo>
                    <a:pt x="1064" y="767"/>
                  </a:lnTo>
                  <a:lnTo>
                    <a:pt x="1067" y="756"/>
                  </a:lnTo>
                  <a:lnTo>
                    <a:pt x="1067" y="744"/>
                  </a:lnTo>
                  <a:lnTo>
                    <a:pt x="1064" y="734"/>
                  </a:lnTo>
                  <a:lnTo>
                    <a:pt x="1062" y="725"/>
                  </a:lnTo>
                  <a:lnTo>
                    <a:pt x="1063" y="716"/>
                  </a:lnTo>
                  <a:lnTo>
                    <a:pt x="1066" y="706"/>
                  </a:lnTo>
                  <a:lnTo>
                    <a:pt x="1071" y="698"/>
                  </a:lnTo>
                  <a:lnTo>
                    <a:pt x="1074" y="689"/>
                  </a:lnTo>
                  <a:lnTo>
                    <a:pt x="1075" y="680"/>
                  </a:lnTo>
                  <a:lnTo>
                    <a:pt x="1072" y="672"/>
                  </a:lnTo>
                  <a:lnTo>
                    <a:pt x="1064" y="663"/>
                  </a:lnTo>
                  <a:lnTo>
                    <a:pt x="1056" y="655"/>
                  </a:lnTo>
                  <a:lnTo>
                    <a:pt x="1051" y="646"/>
                  </a:lnTo>
                  <a:lnTo>
                    <a:pt x="1051" y="640"/>
                  </a:lnTo>
                  <a:lnTo>
                    <a:pt x="1052" y="632"/>
                  </a:lnTo>
                  <a:lnTo>
                    <a:pt x="1054" y="625"/>
                  </a:lnTo>
                  <a:lnTo>
                    <a:pt x="1055" y="618"/>
                  </a:lnTo>
                  <a:lnTo>
                    <a:pt x="1052" y="610"/>
                  </a:lnTo>
                  <a:lnTo>
                    <a:pt x="1045" y="602"/>
                  </a:lnTo>
                  <a:lnTo>
                    <a:pt x="1034" y="592"/>
                  </a:lnTo>
                  <a:lnTo>
                    <a:pt x="1020" y="582"/>
                  </a:lnTo>
                  <a:lnTo>
                    <a:pt x="1005" y="570"/>
                  </a:lnTo>
                  <a:lnTo>
                    <a:pt x="990" y="559"/>
                  </a:lnTo>
                  <a:lnTo>
                    <a:pt x="980" y="547"/>
                  </a:lnTo>
                  <a:lnTo>
                    <a:pt x="974" y="535"/>
                  </a:lnTo>
                  <a:lnTo>
                    <a:pt x="975" y="523"/>
                  </a:lnTo>
                  <a:lnTo>
                    <a:pt x="986" y="512"/>
                  </a:lnTo>
                  <a:lnTo>
                    <a:pt x="998" y="501"/>
                  </a:lnTo>
                  <a:lnTo>
                    <a:pt x="1006" y="491"/>
                  </a:lnTo>
                  <a:lnTo>
                    <a:pt x="1010" y="482"/>
                  </a:lnTo>
                  <a:lnTo>
                    <a:pt x="1010" y="474"/>
                  </a:lnTo>
                  <a:lnTo>
                    <a:pt x="1006" y="468"/>
                  </a:lnTo>
                  <a:lnTo>
                    <a:pt x="999" y="463"/>
                  </a:lnTo>
                  <a:lnTo>
                    <a:pt x="990" y="460"/>
                  </a:lnTo>
                  <a:lnTo>
                    <a:pt x="979" y="459"/>
                  </a:lnTo>
                  <a:lnTo>
                    <a:pt x="969" y="456"/>
                  </a:lnTo>
                  <a:lnTo>
                    <a:pt x="964" y="452"/>
                  </a:lnTo>
                  <a:lnTo>
                    <a:pt x="960" y="444"/>
                  </a:lnTo>
                  <a:lnTo>
                    <a:pt x="958" y="436"/>
                  </a:lnTo>
                  <a:lnTo>
                    <a:pt x="956" y="428"/>
                  </a:lnTo>
                  <a:lnTo>
                    <a:pt x="952" y="421"/>
                  </a:lnTo>
                  <a:lnTo>
                    <a:pt x="946" y="416"/>
                  </a:lnTo>
                  <a:lnTo>
                    <a:pt x="937" y="416"/>
                  </a:lnTo>
                  <a:lnTo>
                    <a:pt x="920" y="405"/>
                  </a:lnTo>
                  <a:lnTo>
                    <a:pt x="913" y="371"/>
                  </a:lnTo>
                  <a:lnTo>
                    <a:pt x="912" y="328"/>
                  </a:lnTo>
                  <a:lnTo>
                    <a:pt x="912" y="290"/>
                  </a:lnTo>
                  <a:lnTo>
                    <a:pt x="914" y="263"/>
                  </a:lnTo>
                  <a:lnTo>
                    <a:pt x="920" y="240"/>
                  </a:lnTo>
                  <a:lnTo>
                    <a:pt x="922" y="219"/>
                  </a:lnTo>
                  <a:lnTo>
                    <a:pt x="919" y="195"/>
                  </a:lnTo>
                  <a:lnTo>
                    <a:pt x="917" y="173"/>
                  </a:lnTo>
                  <a:lnTo>
                    <a:pt x="924" y="146"/>
                  </a:lnTo>
                  <a:lnTo>
                    <a:pt x="934" y="120"/>
                  </a:lnTo>
                  <a:lnTo>
                    <a:pt x="939" y="95"/>
                  </a:lnTo>
                  <a:lnTo>
                    <a:pt x="939" y="84"/>
                  </a:lnTo>
                  <a:lnTo>
                    <a:pt x="937" y="75"/>
                  </a:lnTo>
                  <a:lnTo>
                    <a:pt x="932" y="68"/>
                  </a:lnTo>
                  <a:lnTo>
                    <a:pt x="924" y="62"/>
                  </a:lnTo>
                  <a:lnTo>
                    <a:pt x="917" y="60"/>
                  </a:lnTo>
                  <a:lnTo>
                    <a:pt x="911" y="59"/>
                  </a:lnTo>
                  <a:lnTo>
                    <a:pt x="904" y="59"/>
                  </a:lnTo>
                  <a:lnTo>
                    <a:pt x="898" y="59"/>
                  </a:lnTo>
                  <a:lnTo>
                    <a:pt x="889" y="62"/>
                  </a:lnTo>
                  <a:lnTo>
                    <a:pt x="879" y="68"/>
                  </a:lnTo>
                  <a:lnTo>
                    <a:pt x="871" y="76"/>
                  </a:lnTo>
                  <a:lnTo>
                    <a:pt x="863" y="84"/>
                  </a:lnTo>
                  <a:lnTo>
                    <a:pt x="856" y="93"/>
                  </a:lnTo>
                  <a:lnTo>
                    <a:pt x="851" y="104"/>
                  </a:lnTo>
                  <a:lnTo>
                    <a:pt x="845" y="113"/>
                  </a:lnTo>
                  <a:lnTo>
                    <a:pt x="839" y="122"/>
                  </a:lnTo>
                  <a:lnTo>
                    <a:pt x="832" y="133"/>
                  </a:lnTo>
                  <a:lnTo>
                    <a:pt x="826" y="140"/>
                  </a:lnTo>
                  <a:lnTo>
                    <a:pt x="821" y="143"/>
                  </a:lnTo>
                  <a:lnTo>
                    <a:pt x="816" y="144"/>
                  </a:lnTo>
                  <a:lnTo>
                    <a:pt x="813" y="143"/>
                  </a:lnTo>
                  <a:lnTo>
                    <a:pt x="809" y="140"/>
                  </a:lnTo>
                  <a:lnTo>
                    <a:pt x="806" y="133"/>
                  </a:lnTo>
                  <a:lnTo>
                    <a:pt x="803" y="122"/>
                  </a:lnTo>
                  <a:lnTo>
                    <a:pt x="800" y="114"/>
                  </a:lnTo>
                  <a:lnTo>
                    <a:pt x="795" y="110"/>
                  </a:lnTo>
                  <a:lnTo>
                    <a:pt x="790" y="111"/>
                  </a:lnTo>
                  <a:lnTo>
                    <a:pt x="783" y="114"/>
                  </a:lnTo>
                  <a:lnTo>
                    <a:pt x="776" y="120"/>
                  </a:lnTo>
                  <a:lnTo>
                    <a:pt x="769" y="128"/>
                  </a:lnTo>
                  <a:lnTo>
                    <a:pt x="761" y="137"/>
                  </a:lnTo>
                  <a:lnTo>
                    <a:pt x="754" y="146"/>
                  </a:lnTo>
                  <a:lnTo>
                    <a:pt x="750" y="151"/>
                  </a:lnTo>
                  <a:lnTo>
                    <a:pt x="750" y="149"/>
                  </a:lnTo>
                  <a:lnTo>
                    <a:pt x="753" y="142"/>
                  </a:lnTo>
                  <a:lnTo>
                    <a:pt x="755" y="133"/>
                  </a:lnTo>
                  <a:lnTo>
                    <a:pt x="754" y="121"/>
                  </a:lnTo>
                  <a:lnTo>
                    <a:pt x="749" y="112"/>
                  </a:lnTo>
                  <a:lnTo>
                    <a:pt x="738" y="106"/>
                  </a:lnTo>
                  <a:lnTo>
                    <a:pt x="718" y="10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9" name="Freeform 137">
              <a:extLst>
                <a:ext uri="{FF2B5EF4-FFF2-40B4-BE49-F238E27FC236}">
                  <a16:creationId xmlns:a16="http://schemas.microsoft.com/office/drawing/2014/main" id="{126FD508-4ECB-B243-994E-9FF8BC0A8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384" y="1495130"/>
              <a:ext cx="47049" cy="42800"/>
            </a:xfrm>
            <a:custGeom>
              <a:avLst/>
              <a:gdLst>
                <a:gd name="T0" fmla="*/ 2147483647 w 40"/>
                <a:gd name="T1" fmla="*/ 2147483647 h 36"/>
                <a:gd name="T2" fmla="*/ 2147483647 w 40"/>
                <a:gd name="T3" fmla="*/ 2147483647 h 36"/>
                <a:gd name="T4" fmla="*/ 2147483647 w 40"/>
                <a:gd name="T5" fmla="*/ 2147483647 h 36"/>
                <a:gd name="T6" fmla="*/ 2147483647 w 40"/>
                <a:gd name="T7" fmla="*/ 2147483647 h 36"/>
                <a:gd name="T8" fmla="*/ 2147483647 w 40"/>
                <a:gd name="T9" fmla="*/ 2147483647 h 36"/>
                <a:gd name="T10" fmla="*/ 2147483647 w 40"/>
                <a:gd name="T11" fmla="*/ 2147483647 h 36"/>
                <a:gd name="T12" fmla="*/ 2147483647 w 40"/>
                <a:gd name="T13" fmla="*/ 2147483647 h 36"/>
                <a:gd name="T14" fmla="*/ 2147483647 w 40"/>
                <a:gd name="T15" fmla="*/ 2147483647 h 36"/>
                <a:gd name="T16" fmla="*/ 2147483647 w 40"/>
                <a:gd name="T17" fmla="*/ 2147483647 h 36"/>
                <a:gd name="T18" fmla="*/ 2147483647 w 40"/>
                <a:gd name="T19" fmla="*/ 2147483647 h 36"/>
                <a:gd name="T20" fmla="*/ 2147483647 w 40"/>
                <a:gd name="T21" fmla="*/ 2147483647 h 36"/>
                <a:gd name="T22" fmla="*/ 2147483647 w 40"/>
                <a:gd name="T23" fmla="*/ 2147483647 h 36"/>
                <a:gd name="T24" fmla="*/ 2147483647 w 40"/>
                <a:gd name="T25" fmla="*/ 2147483647 h 36"/>
                <a:gd name="T26" fmla="*/ 2147483647 w 40"/>
                <a:gd name="T27" fmla="*/ 2147483647 h 36"/>
                <a:gd name="T28" fmla="*/ 0 w 40"/>
                <a:gd name="T29" fmla="*/ 2147483647 h 36"/>
                <a:gd name="T30" fmla="*/ 2147483647 w 40"/>
                <a:gd name="T31" fmla="*/ 2147483647 h 36"/>
                <a:gd name="T32" fmla="*/ 2147483647 w 40"/>
                <a:gd name="T33" fmla="*/ 2147483647 h 36"/>
                <a:gd name="T34" fmla="*/ 2147483647 w 40"/>
                <a:gd name="T35" fmla="*/ 2147483647 h 36"/>
                <a:gd name="T36" fmla="*/ 2147483647 w 40"/>
                <a:gd name="T37" fmla="*/ 2147483647 h 36"/>
                <a:gd name="T38" fmla="*/ 2147483647 w 40"/>
                <a:gd name="T39" fmla="*/ 0 h 36"/>
                <a:gd name="T40" fmla="*/ 2147483647 w 40"/>
                <a:gd name="T41" fmla="*/ 2147483647 h 36"/>
                <a:gd name="T42" fmla="*/ 2147483647 w 40"/>
                <a:gd name="T43" fmla="*/ 2147483647 h 36"/>
                <a:gd name="T44" fmla="*/ 2147483647 w 40"/>
                <a:gd name="T45" fmla="*/ 2147483647 h 36"/>
                <a:gd name="T46" fmla="*/ 2147483647 w 40"/>
                <a:gd name="T47" fmla="*/ 2147483647 h 36"/>
                <a:gd name="T48" fmla="*/ 2147483647 w 40"/>
                <a:gd name="T49" fmla="*/ 2147483647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6">
                  <a:moveTo>
                    <a:pt x="39" y="19"/>
                  </a:moveTo>
                  <a:lnTo>
                    <a:pt x="38" y="21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7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1"/>
                  </a:lnTo>
                  <a:lnTo>
                    <a:pt x="39" y="1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0" name="Freeform 138">
              <a:extLst>
                <a:ext uri="{FF2B5EF4-FFF2-40B4-BE49-F238E27FC236}">
                  <a16:creationId xmlns:a16="http://schemas.microsoft.com/office/drawing/2014/main" id="{7F90BAFE-8DAF-4046-9DFF-832654AD5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113" y="1841247"/>
              <a:ext cx="0" cy="5583"/>
            </a:xfrm>
            <a:custGeom>
              <a:avLst/>
              <a:gdLst>
                <a:gd name="T0" fmla="*/ 1 w 1"/>
                <a:gd name="T1" fmla="*/ 2147483647 h 4"/>
                <a:gd name="T2" fmla="*/ 1 w 1"/>
                <a:gd name="T3" fmla="*/ 2147483647 h 4"/>
                <a:gd name="T4" fmla="*/ 1 w 1"/>
                <a:gd name="T5" fmla="*/ 2147483647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2147483647 h 4"/>
                <a:gd name="T12" fmla="*/ 1 w 1"/>
                <a:gd name="T13" fmla="*/ 2147483647 h 4"/>
                <a:gd name="T14" fmla="*/ 1 w 1"/>
                <a:gd name="T15" fmla="*/ 2147483647 h 4"/>
                <a:gd name="T16" fmla="*/ 1 w 1"/>
                <a:gd name="T17" fmla="*/ 21474836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1" name="Freeform 139">
              <a:extLst>
                <a:ext uri="{FF2B5EF4-FFF2-40B4-BE49-F238E27FC236}">
                  <a16:creationId xmlns:a16="http://schemas.microsoft.com/office/drawing/2014/main" id="{86483F97-1368-B845-AFB9-9FB6D9ECA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270" y="1880325"/>
              <a:ext cx="3619" cy="7443"/>
            </a:xfrm>
            <a:custGeom>
              <a:avLst/>
              <a:gdLst>
                <a:gd name="T0" fmla="*/ 2147483647 w 5"/>
                <a:gd name="T1" fmla="*/ 2147483647 h 8"/>
                <a:gd name="T2" fmla="*/ 2147483647 w 5"/>
                <a:gd name="T3" fmla="*/ 2147483647 h 8"/>
                <a:gd name="T4" fmla="*/ 2147483647 w 5"/>
                <a:gd name="T5" fmla="*/ 2147483647 h 8"/>
                <a:gd name="T6" fmla="*/ 2147483647 w 5"/>
                <a:gd name="T7" fmla="*/ 2147483647 h 8"/>
                <a:gd name="T8" fmla="*/ 2147483647 w 5"/>
                <a:gd name="T9" fmla="*/ 0 h 8"/>
                <a:gd name="T10" fmla="*/ 0 w 5"/>
                <a:gd name="T11" fmla="*/ 0 h 8"/>
                <a:gd name="T12" fmla="*/ 0 w 5"/>
                <a:gd name="T13" fmla="*/ 2147483647 h 8"/>
                <a:gd name="T14" fmla="*/ 2147483647 w 5"/>
                <a:gd name="T15" fmla="*/ 2147483647 h 8"/>
                <a:gd name="T16" fmla="*/ 2147483647 w 5"/>
                <a:gd name="T17" fmla="*/ 2147483647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5" y="6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5" y="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2" name="Freeform 140">
              <a:extLst>
                <a:ext uri="{FF2B5EF4-FFF2-40B4-BE49-F238E27FC236}">
                  <a16:creationId xmlns:a16="http://schemas.microsoft.com/office/drawing/2014/main" id="{C614EC95-10B4-B44C-A3B3-5FD87D5E1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3351" y="1390922"/>
              <a:ext cx="16286" cy="16749"/>
            </a:xfrm>
            <a:custGeom>
              <a:avLst/>
              <a:gdLst>
                <a:gd name="T0" fmla="*/ 2147483647 w 14"/>
                <a:gd name="T1" fmla="*/ 2147483647 h 15"/>
                <a:gd name="T2" fmla="*/ 2147483647 w 14"/>
                <a:gd name="T3" fmla="*/ 2147483647 h 15"/>
                <a:gd name="T4" fmla="*/ 2147483647 w 14"/>
                <a:gd name="T5" fmla="*/ 2147483647 h 15"/>
                <a:gd name="T6" fmla="*/ 2147483647 w 14"/>
                <a:gd name="T7" fmla="*/ 2147483647 h 15"/>
                <a:gd name="T8" fmla="*/ 2147483647 w 14"/>
                <a:gd name="T9" fmla="*/ 2147483647 h 15"/>
                <a:gd name="T10" fmla="*/ 2147483647 w 14"/>
                <a:gd name="T11" fmla="*/ 2147483647 h 15"/>
                <a:gd name="T12" fmla="*/ 2147483647 w 14"/>
                <a:gd name="T13" fmla="*/ 2147483647 h 15"/>
                <a:gd name="T14" fmla="*/ 2147483647 w 14"/>
                <a:gd name="T15" fmla="*/ 2147483647 h 15"/>
                <a:gd name="T16" fmla="*/ 2147483647 w 14"/>
                <a:gd name="T17" fmla="*/ 0 h 15"/>
                <a:gd name="T18" fmla="*/ 2147483647 w 14"/>
                <a:gd name="T19" fmla="*/ 2147483647 h 15"/>
                <a:gd name="T20" fmla="*/ 2147483647 w 14"/>
                <a:gd name="T21" fmla="*/ 2147483647 h 15"/>
                <a:gd name="T22" fmla="*/ 2147483647 w 14"/>
                <a:gd name="T23" fmla="*/ 2147483647 h 15"/>
                <a:gd name="T24" fmla="*/ 0 w 14"/>
                <a:gd name="T25" fmla="*/ 2147483647 h 15"/>
                <a:gd name="T26" fmla="*/ 2147483647 w 14"/>
                <a:gd name="T27" fmla="*/ 2147483647 h 15"/>
                <a:gd name="T28" fmla="*/ 2147483647 w 14"/>
                <a:gd name="T29" fmla="*/ 2147483647 h 15"/>
                <a:gd name="T30" fmla="*/ 2147483647 w 14"/>
                <a:gd name="T31" fmla="*/ 2147483647 h 15"/>
                <a:gd name="T32" fmla="*/ 2147483647 w 14"/>
                <a:gd name="T33" fmla="*/ 2147483647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2" y="7"/>
                  </a:moveTo>
                  <a:lnTo>
                    <a:pt x="9" y="13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3" name="Freeform 141">
              <a:extLst>
                <a:ext uri="{FF2B5EF4-FFF2-40B4-BE49-F238E27FC236}">
                  <a16:creationId xmlns:a16="http://schemas.microsoft.com/office/drawing/2014/main" id="{5CF3BCE7-9362-5748-8537-92ED069B2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6883" y="1939873"/>
              <a:ext cx="164672" cy="141425"/>
            </a:xfrm>
            <a:custGeom>
              <a:avLst/>
              <a:gdLst>
                <a:gd name="T0" fmla="*/ 2147483647 w 135"/>
                <a:gd name="T1" fmla="*/ 2147483647 h 119"/>
                <a:gd name="T2" fmla="*/ 2147483647 w 135"/>
                <a:gd name="T3" fmla="*/ 2147483647 h 119"/>
                <a:gd name="T4" fmla="*/ 2147483647 w 135"/>
                <a:gd name="T5" fmla="*/ 2147483647 h 119"/>
                <a:gd name="T6" fmla="*/ 2147483647 w 135"/>
                <a:gd name="T7" fmla="*/ 2147483647 h 119"/>
                <a:gd name="T8" fmla="*/ 2147483647 w 135"/>
                <a:gd name="T9" fmla="*/ 2147483647 h 119"/>
                <a:gd name="T10" fmla="*/ 2147483647 w 135"/>
                <a:gd name="T11" fmla="*/ 2147483647 h 119"/>
                <a:gd name="T12" fmla="*/ 2147483647 w 135"/>
                <a:gd name="T13" fmla="*/ 2147483647 h 119"/>
                <a:gd name="T14" fmla="*/ 2147483647 w 135"/>
                <a:gd name="T15" fmla="*/ 2147483647 h 119"/>
                <a:gd name="T16" fmla="*/ 2147483647 w 135"/>
                <a:gd name="T17" fmla="*/ 2147483647 h 119"/>
                <a:gd name="T18" fmla="*/ 2147483647 w 135"/>
                <a:gd name="T19" fmla="*/ 2147483647 h 119"/>
                <a:gd name="T20" fmla="*/ 2147483647 w 135"/>
                <a:gd name="T21" fmla="*/ 2147483647 h 119"/>
                <a:gd name="T22" fmla="*/ 2147483647 w 135"/>
                <a:gd name="T23" fmla="*/ 2147483647 h 119"/>
                <a:gd name="T24" fmla="*/ 2147483647 w 135"/>
                <a:gd name="T25" fmla="*/ 2147483647 h 119"/>
                <a:gd name="T26" fmla="*/ 2147483647 w 135"/>
                <a:gd name="T27" fmla="*/ 2147483647 h 119"/>
                <a:gd name="T28" fmla="*/ 2147483647 w 135"/>
                <a:gd name="T29" fmla="*/ 2147483647 h 119"/>
                <a:gd name="T30" fmla="*/ 2147483647 w 135"/>
                <a:gd name="T31" fmla="*/ 2147483647 h 119"/>
                <a:gd name="T32" fmla="*/ 2147483647 w 135"/>
                <a:gd name="T33" fmla="*/ 2147483647 h 119"/>
                <a:gd name="T34" fmla="*/ 2147483647 w 135"/>
                <a:gd name="T35" fmla="*/ 2147483647 h 119"/>
                <a:gd name="T36" fmla="*/ 2147483647 w 135"/>
                <a:gd name="T37" fmla="*/ 2147483647 h 119"/>
                <a:gd name="T38" fmla="*/ 2147483647 w 135"/>
                <a:gd name="T39" fmla="*/ 2147483647 h 119"/>
                <a:gd name="T40" fmla="*/ 2147483647 w 135"/>
                <a:gd name="T41" fmla="*/ 2147483647 h 119"/>
                <a:gd name="T42" fmla="*/ 2147483647 w 135"/>
                <a:gd name="T43" fmla="*/ 2147483647 h 119"/>
                <a:gd name="T44" fmla="*/ 2147483647 w 135"/>
                <a:gd name="T45" fmla="*/ 2147483647 h 119"/>
                <a:gd name="T46" fmla="*/ 2147483647 w 135"/>
                <a:gd name="T47" fmla="*/ 2147483647 h 119"/>
                <a:gd name="T48" fmla="*/ 2147483647 w 135"/>
                <a:gd name="T49" fmla="*/ 2147483647 h 119"/>
                <a:gd name="T50" fmla="*/ 2147483647 w 135"/>
                <a:gd name="T51" fmla="*/ 2147483647 h 119"/>
                <a:gd name="T52" fmla="*/ 2147483647 w 135"/>
                <a:gd name="T53" fmla="*/ 2147483647 h 119"/>
                <a:gd name="T54" fmla="*/ 2147483647 w 135"/>
                <a:gd name="T55" fmla="*/ 2147483647 h 119"/>
                <a:gd name="T56" fmla="*/ 2147483647 w 135"/>
                <a:gd name="T57" fmla="*/ 2147483647 h 119"/>
                <a:gd name="T58" fmla="*/ 2147483647 w 135"/>
                <a:gd name="T59" fmla="*/ 2147483647 h 119"/>
                <a:gd name="T60" fmla="*/ 2147483647 w 135"/>
                <a:gd name="T61" fmla="*/ 2147483647 h 119"/>
                <a:gd name="T62" fmla="*/ 2147483647 w 135"/>
                <a:gd name="T63" fmla="*/ 2147483647 h 119"/>
                <a:gd name="T64" fmla="*/ 2147483647 w 135"/>
                <a:gd name="T65" fmla="*/ 2147483647 h 119"/>
                <a:gd name="T66" fmla="*/ 2147483647 w 135"/>
                <a:gd name="T67" fmla="*/ 2147483647 h 119"/>
                <a:gd name="T68" fmla="*/ 2147483647 w 135"/>
                <a:gd name="T69" fmla="*/ 2147483647 h 119"/>
                <a:gd name="T70" fmla="*/ 2147483647 w 135"/>
                <a:gd name="T71" fmla="*/ 2147483647 h 119"/>
                <a:gd name="T72" fmla="*/ 2147483647 w 135"/>
                <a:gd name="T73" fmla="*/ 2147483647 h 119"/>
                <a:gd name="T74" fmla="*/ 2147483647 w 135"/>
                <a:gd name="T75" fmla="*/ 2147483647 h 119"/>
                <a:gd name="T76" fmla="*/ 2147483647 w 135"/>
                <a:gd name="T77" fmla="*/ 2147483647 h 119"/>
                <a:gd name="T78" fmla="*/ 2147483647 w 135"/>
                <a:gd name="T79" fmla="*/ 2147483647 h 119"/>
                <a:gd name="T80" fmla="*/ 2147483647 w 135"/>
                <a:gd name="T81" fmla="*/ 2147483647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119">
                  <a:moveTo>
                    <a:pt x="122" y="59"/>
                  </a:moveTo>
                  <a:lnTo>
                    <a:pt x="124" y="60"/>
                  </a:lnTo>
                  <a:lnTo>
                    <a:pt x="130" y="62"/>
                  </a:lnTo>
                  <a:lnTo>
                    <a:pt x="135" y="67"/>
                  </a:lnTo>
                  <a:lnTo>
                    <a:pt x="133" y="71"/>
                  </a:lnTo>
                  <a:lnTo>
                    <a:pt x="129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1" y="83"/>
                  </a:lnTo>
                  <a:lnTo>
                    <a:pt x="118" y="83"/>
                  </a:lnTo>
                  <a:lnTo>
                    <a:pt x="116" y="83"/>
                  </a:lnTo>
                  <a:lnTo>
                    <a:pt x="114" y="82"/>
                  </a:lnTo>
                  <a:lnTo>
                    <a:pt x="108" y="79"/>
                  </a:lnTo>
                  <a:lnTo>
                    <a:pt x="101" y="77"/>
                  </a:lnTo>
                  <a:lnTo>
                    <a:pt x="95" y="75"/>
                  </a:lnTo>
                  <a:lnTo>
                    <a:pt x="91" y="74"/>
                  </a:lnTo>
                  <a:lnTo>
                    <a:pt x="86" y="71"/>
                  </a:lnTo>
                  <a:lnTo>
                    <a:pt x="82" y="68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2" y="85"/>
                  </a:lnTo>
                  <a:lnTo>
                    <a:pt x="72" y="92"/>
                  </a:lnTo>
                  <a:lnTo>
                    <a:pt x="68" y="96"/>
                  </a:lnTo>
                  <a:lnTo>
                    <a:pt x="61" y="99"/>
                  </a:lnTo>
                  <a:lnTo>
                    <a:pt x="58" y="102"/>
                  </a:lnTo>
                  <a:lnTo>
                    <a:pt x="57" y="107"/>
                  </a:lnTo>
                  <a:lnTo>
                    <a:pt x="56" y="111"/>
                  </a:lnTo>
                  <a:lnTo>
                    <a:pt x="53" y="114"/>
                  </a:lnTo>
                  <a:lnTo>
                    <a:pt x="48" y="117"/>
                  </a:lnTo>
                  <a:lnTo>
                    <a:pt x="44" y="119"/>
                  </a:lnTo>
                  <a:lnTo>
                    <a:pt x="40" y="116"/>
                  </a:lnTo>
                  <a:lnTo>
                    <a:pt x="39" y="111"/>
                  </a:lnTo>
                  <a:lnTo>
                    <a:pt x="38" y="105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3" y="99"/>
                  </a:lnTo>
                  <a:lnTo>
                    <a:pt x="20" y="100"/>
                  </a:lnTo>
                  <a:lnTo>
                    <a:pt x="17" y="101"/>
                  </a:lnTo>
                  <a:lnTo>
                    <a:pt x="10" y="104"/>
                  </a:lnTo>
                  <a:lnTo>
                    <a:pt x="3" y="105"/>
                  </a:lnTo>
                  <a:lnTo>
                    <a:pt x="0" y="101"/>
                  </a:lnTo>
                  <a:lnTo>
                    <a:pt x="1" y="97"/>
                  </a:lnTo>
                  <a:lnTo>
                    <a:pt x="4" y="90"/>
                  </a:lnTo>
                  <a:lnTo>
                    <a:pt x="9" y="84"/>
                  </a:lnTo>
                  <a:lnTo>
                    <a:pt x="12" y="82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4" y="68"/>
                  </a:lnTo>
                  <a:lnTo>
                    <a:pt x="12" y="61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0" y="39"/>
                  </a:lnTo>
                  <a:lnTo>
                    <a:pt x="8" y="35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30" y="18"/>
                  </a:lnTo>
                  <a:lnTo>
                    <a:pt x="32" y="26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40" y="28"/>
                  </a:lnTo>
                  <a:lnTo>
                    <a:pt x="44" y="25"/>
                  </a:lnTo>
                  <a:lnTo>
                    <a:pt x="48" y="23"/>
                  </a:lnTo>
                  <a:lnTo>
                    <a:pt x="54" y="23"/>
                  </a:lnTo>
                  <a:lnTo>
                    <a:pt x="61" y="24"/>
                  </a:lnTo>
                  <a:lnTo>
                    <a:pt x="70" y="26"/>
                  </a:lnTo>
                  <a:lnTo>
                    <a:pt x="78" y="30"/>
                  </a:lnTo>
                  <a:lnTo>
                    <a:pt x="85" y="33"/>
                  </a:lnTo>
                  <a:lnTo>
                    <a:pt x="90" y="40"/>
                  </a:lnTo>
                  <a:lnTo>
                    <a:pt x="93" y="48"/>
                  </a:lnTo>
                  <a:lnTo>
                    <a:pt x="98" y="54"/>
                  </a:lnTo>
                  <a:lnTo>
                    <a:pt x="100" y="58"/>
                  </a:lnTo>
                  <a:lnTo>
                    <a:pt x="101" y="59"/>
                  </a:lnTo>
                  <a:lnTo>
                    <a:pt x="122" y="5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4" name="Freeform 142">
              <a:extLst>
                <a:ext uri="{FF2B5EF4-FFF2-40B4-BE49-F238E27FC236}">
                  <a16:creationId xmlns:a16="http://schemas.microsoft.com/office/drawing/2014/main" id="{E96E5D65-FFC8-EC4A-A0B2-D11EC6537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4781" y="1515599"/>
              <a:ext cx="682215" cy="468934"/>
            </a:xfrm>
            <a:custGeom>
              <a:avLst/>
              <a:gdLst>
                <a:gd name="T0" fmla="*/ 2147483647 w 556"/>
                <a:gd name="T1" fmla="*/ 2147483647 h 395"/>
                <a:gd name="T2" fmla="*/ 2147483647 w 556"/>
                <a:gd name="T3" fmla="*/ 2147483647 h 395"/>
                <a:gd name="T4" fmla="*/ 2147483647 w 556"/>
                <a:gd name="T5" fmla="*/ 2147483647 h 395"/>
                <a:gd name="T6" fmla="*/ 2147483647 w 556"/>
                <a:gd name="T7" fmla="*/ 2147483647 h 395"/>
                <a:gd name="T8" fmla="*/ 2147483647 w 556"/>
                <a:gd name="T9" fmla="*/ 2147483647 h 395"/>
                <a:gd name="T10" fmla="*/ 2147483647 w 556"/>
                <a:gd name="T11" fmla="*/ 2147483647 h 395"/>
                <a:gd name="T12" fmla="*/ 2147483647 w 556"/>
                <a:gd name="T13" fmla="*/ 2147483647 h 395"/>
                <a:gd name="T14" fmla="*/ 2147483647 w 556"/>
                <a:gd name="T15" fmla="*/ 2147483647 h 395"/>
                <a:gd name="T16" fmla="*/ 2147483647 w 556"/>
                <a:gd name="T17" fmla="*/ 2147483647 h 395"/>
                <a:gd name="T18" fmla="*/ 2147483647 w 556"/>
                <a:gd name="T19" fmla="*/ 2147483647 h 395"/>
                <a:gd name="T20" fmla="*/ 2147483647 w 556"/>
                <a:gd name="T21" fmla="*/ 2147483647 h 395"/>
                <a:gd name="T22" fmla="*/ 2147483647 w 556"/>
                <a:gd name="T23" fmla="*/ 2147483647 h 395"/>
                <a:gd name="T24" fmla="*/ 2147483647 w 556"/>
                <a:gd name="T25" fmla="*/ 2147483647 h 395"/>
                <a:gd name="T26" fmla="*/ 2147483647 w 556"/>
                <a:gd name="T27" fmla="*/ 2147483647 h 395"/>
                <a:gd name="T28" fmla="*/ 2147483647 w 556"/>
                <a:gd name="T29" fmla="*/ 2147483647 h 395"/>
                <a:gd name="T30" fmla="*/ 2147483647 w 556"/>
                <a:gd name="T31" fmla="*/ 2147483647 h 395"/>
                <a:gd name="T32" fmla="*/ 2147483647 w 556"/>
                <a:gd name="T33" fmla="*/ 2147483647 h 395"/>
                <a:gd name="T34" fmla="*/ 2147483647 w 556"/>
                <a:gd name="T35" fmla="*/ 2147483647 h 395"/>
                <a:gd name="T36" fmla="*/ 2147483647 w 556"/>
                <a:gd name="T37" fmla="*/ 2147483647 h 395"/>
                <a:gd name="T38" fmla="*/ 2147483647 w 556"/>
                <a:gd name="T39" fmla="*/ 2147483647 h 395"/>
                <a:gd name="T40" fmla="*/ 2147483647 w 556"/>
                <a:gd name="T41" fmla="*/ 2147483647 h 395"/>
                <a:gd name="T42" fmla="*/ 2147483647 w 556"/>
                <a:gd name="T43" fmla="*/ 2147483647 h 395"/>
                <a:gd name="T44" fmla="*/ 2147483647 w 556"/>
                <a:gd name="T45" fmla="*/ 2147483647 h 395"/>
                <a:gd name="T46" fmla="*/ 2147483647 w 556"/>
                <a:gd name="T47" fmla="*/ 2147483647 h 395"/>
                <a:gd name="T48" fmla="*/ 2147483647 w 556"/>
                <a:gd name="T49" fmla="*/ 2147483647 h 395"/>
                <a:gd name="T50" fmla="*/ 0 w 556"/>
                <a:gd name="T51" fmla="*/ 2147483647 h 395"/>
                <a:gd name="T52" fmla="*/ 2147483647 w 556"/>
                <a:gd name="T53" fmla="*/ 2147483647 h 395"/>
                <a:gd name="T54" fmla="*/ 2147483647 w 556"/>
                <a:gd name="T55" fmla="*/ 2147483647 h 395"/>
                <a:gd name="T56" fmla="*/ 2147483647 w 556"/>
                <a:gd name="T57" fmla="*/ 2147483647 h 395"/>
                <a:gd name="T58" fmla="*/ 2147483647 w 556"/>
                <a:gd name="T59" fmla="*/ 2147483647 h 395"/>
                <a:gd name="T60" fmla="*/ 2147483647 w 556"/>
                <a:gd name="T61" fmla="*/ 2147483647 h 395"/>
                <a:gd name="T62" fmla="*/ 2147483647 w 556"/>
                <a:gd name="T63" fmla="*/ 2147483647 h 395"/>
                <a:gd name="T64" fmla="*/ 2147483647 w 556"/>
                <a:gd name="T65" fmla="*/ 2147483647 h 395"/>
                <a:gd name="T66" fmla="*/ 2147483647 w 556"/>
                <a:gd name="T67" fmla="*/ 2147483647 h 395"/>
                <a:gd name="T68" fmla="*/ 2147483647 w 556"/>
                <a:gd name="T69" fmla="*/ 2147483647 h 395"/>
                <a:gd name="T70" fmla="*/ 2147483647 w 556"/>
                <a:gd name="T71" fmla="*/ 2147483647 h 395"/>
                <a:gd name="T72" fmla="*/ 2147483647 w 556"/>
                <a:gd name="T73" fmla="*/ 2147483647 h 395"/>
                <a:gd name="T74" fmla="*/ 2147483647 w 556"/>
                <a:gd name="T75" fmla="*/ 2147483647 h 395"/>
                <a:gd name="T76" fmla="*/ 2147483647 w 556"/>
                <a:gd name="T77" fmla="*/ 2147483647 h 395"/>
                <a:gd name="T78" fmla="*/ 2147483647 w 556"/>
                <a:gd name="T79" fmla="*/ 2147483647 h 395"/>
                <a:gd name="T80" fmla="*/ 2147483647 w 556"/>
                <a:gd name="T81" fmla="*/ 2147483647 h 395"/>
                <a:gd name="T82" fmla="*/ 2147483647 w 556"/>
                <a:gd name="T83" fmla="*/ 2147483647 h 395"/>
                <a:gd name="T84" fmla="*/ 2147483647 w 556"/>
                <a:gd name="T85" fmla="*/ 2147483647 h 395"/>
                <a:gd name="T86" fmla="*/ 2147483647 w 556"/>
                <a:gd name="T87" fmla="*/ 2147483647 h 395"/>
                <a:gd name="T88" fmla="*/ 2147483647 w 556"/>
                <a:gd name="T89" fmla="*/ 2147483647 h 395"/>
                <a:gd name="T90" fmla="*/ 2147483647 w 556"/>
                <a:gd name="T91" fmla="*/ 2147483647 h 395"/>
                <a:gd name="T92" fmla="*/ 2147483647 w 556"/>
                <a:gd name="T93" fmla="*/ 2147483647 h 395"/>
                <a:gd name="T94" fmla="*/ 2147483647 w 556"/>
                <a:gd name="T95" fmla="*/ 2147483647 h 395"/>
                <a:gd name="T96" fmla="*/ 2147483647 w 556"/>
                <a:gd name="T97" fmla="*/ 2147483647 h 395"/>
                <a:gd name="T98" fmla="*/ 2147483647 w 556"/>
                <a:gd name="T99" fmla="*/ 2147483647 h 395"/>
                <a:gd name="T100" fmla="*/ 2147483647 w 556"/>
                <a:gd name="T101" fmla="*/ 2147483647 h 395"/>
                <a:gd name="T102" fmla="*/ 2147483647 w 556"/>
                <a:gd name="T103" fmla="*/ 2147483647 h 395"/>
                <a:gd name="T104" fmla="*/ 2147483647 w 556"/>
                <a:gd name="T105" fmla="*/ 2147483647 h 395"/>
                <a:gd name="T106" fmla="*/ 2147483647 w 556"/>
                <a:gd name="T107" fmla="*/ 2147483647 h 395"/>
                <a:gd name="T108" fmla="*/ 2147483647 w 556"/>
                <a:gd name="T109" fmla="*/ 2147483647 h 395"/>
                <a:gd name="T110" fmla="*/ 2147483647 w 556"/>
                <a:gd name="T111" fmla="*/ 2147483647 h 395"/>
                <a:gd name="T112" fmla="*/ 2147483647 w 556"/>
                <a:gd name="T113" fmla="*/ 2147483647 h 395"/>
                <a:gd name="T114" fmla="*/ 2147483647 w 556"/>
                <a:gd name="T115" fmla="*/ 2147483647 h 395"/>
                <a:gd name="T116" fmla="*/ 2147483647 w 556"/>
                <a:gd name="T117" fmla="*/ 2147483647 h 395"/>
                <a:gd name="T118" fmla="*/ 2147483647 w 556"/>
                <a:gd name="T119" fmla="*/ 2147483647 h 395"/>
                <a:gd name="T120" fmla="*/ 2147483647 w 556"/>
                <a:gd name="T121" fmla="*/ 2147483647 h 395"/>
                <a:gd name="T122" fmla="*/ 2147483647 w 556"/>
                <a:gd name="T123" fmla="*/ 2147483647 h 395"/>
                <a:gd name="T124" fmla="*/ 2147483647 w 556"/>
                <a:gd name="T125" fmla="*/ 2147483647 h 3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56" h="395">
                  <a:moveTo>
                    <a:pt x="539" y="379"/>
                  </a:moveTo>
                  <a:lnTo>
                    <a:pt x="540" y="380"/>
                  </a:lnTo>
                  <a:lnTo>
                    <a:pt x="542" y="383"/>
                  </a:lnTo>
                  <a:lnTo>
                    <a:pt x="541" y="387"/>
                  </a:lnTo>
                  <a:lnTo>
                    <a:pt x="533" y="388"/>
                  </a:lnTo>
                  <a:lnTo>
                    <a:pt x="527" y="388"/>
                  </a:lnTo>
                  <a:lnTo>
                    <a:pt x="523" y="387"/>
                  </a:lnTo>
                  <a:lnTo>
                    <a:pt x="518" y="387"/>
                  </a:lnTo>
                  <a:lnTo>
                    <a:pt x="514" y="388"/>
                  </a:lnTo>
                  <a:lnTo>
                    <a:pt x="510" y="388"/>
                  </a:lnTo>
                  <a:lnTo>
                    <a:pt x="506" y="389"/>
                  </a:lnTo>
                  <a:lnTo>
                    <a:pt x="501" y="390"/>
                  </a:lnTo>
                  <a:lnTo>
                    <a:pt x="495" y="392"/>
                  </a:lnTo>
                  <a:lnTo>
                    <a:pt x="488" y="393"/>
                  </a:lnTo>
                  <a:lnTo>
                    <a:pt x="482" y="394"/>
                  </a:lnTo>
                  <a:lnTo>
                    <a:pt x="478" y="395"/>
                  </a:lnTo>
                  <a:lnTo>
                    <a:pt x="473" y="395"/>
                  </a:lnTo>
                  <a:lnTo>
                    <a:pt x="468" y="395"/>
                  </a:lnTo>
                  <a:lnTo>
                    <a:pt x="464" y="394"/>
                  </a:lnTo>
                  <a:lnTo>
                    <a:pt x="459" y="394"/>
                  </a:lnTo>
                  <a:lnTo>
                    <a:pt x="453" y="393"/>
                  </a:lnTo>
                  <a:lnTo>
                    <a:pt x="449" y="393"/>
                  </a:lnTo>
                  <a:lnTo>
                    <a:pt x="444" y="393"/>
                  </a:lnTo>
                  <a:lnTo>
                    <a:pt x="440" y="394"/>
                  </a:lnTo>
                  <a:lnTo>
                    <a:pt x="435" y="395"/>
                  </a:lnTo>
                  <a:lnTo>
                    <a:pt x="430" y="395"/>
                  </a:lnTo>
                  <a:lnTo>
                    <a:pt x="427" y="395"/>
                  </a:lnTo>
                  <a:lnTo>
                    <a:pt x="422" y="394"/>
                  </a:lnTo>
                  <a:lnTo>
                    <a:pt x="419" y="392"/>
                  </a:lnTo>
                  <a:lnTo>
                    <a:pt x="414" y="386"/>
                  </a:lnTo>
                  <a:lnTo>
                    <a:pt x="413" y="380"/>
                  </a:lnTo>
                  <a:lnTo>
                    <a:pt x="409" y="375"/>
                  </a:lnTo>
                  <a:lnTo>
                    <a:pt x="397" y="372"/>
                  </a:lnTo>
                  <a:lnTo>
                    <a:pt x="389" y="371"/>
                  </a:lnTo>
                  <a:lnTo>
                    <a:pt x="382" y="368"/>
                  </a:lnTo>
                  <a:lnTo>
                    <a:pt x="376" y="366"/>
                  </a:lnTo>
                  <a:lnTo>
                    <a:pt x="372" y="364"/>
                  </a:lnTo>
                  <a:lnTo>
                    <a:pt x="368" y="362"/>
                  </a:lnTo>
                  <a:lnTo>
                    <a:pt x="365" y="359"/>
                  </a:lnTo>
                  <a:lnTo>
                    <a:pt x="362" y="358"/>
                  </a:lnTo>
                  <a:lnTo>
                    <a:pt x="359" y="356"/>
                  </a:lnTo>
                  <a:lnTo>
                    <a:pt x="354" y="352"/>
                  </a:lnTo>
                  <a:lnTo>
                    <a:pt x="350" y="351"/>
                  </a:lnTo>
                  <a:lnTo>
                    <a:pt x="344" y="352"/>
                  </a:lnTo>
                  <a:lnTo>
                    <a:pt x="335" y="357"/>
                  </a:lnTo>
                  <a:lnTo>
                    <a:pt x="324" y="362"/>
                  </a:lnTo>
                  <a:lnTo>
                    <a:pt x="316" y="363"/>
                  </a:lnTo>
                  <a:lnTo>
                    <a:pt x="309" y="365"/>
                  </a:lnTo>
                  <a:lnTo>
                    <a:pt x="304" y="370"/>
                  </a:lnTo>
                  <a:lnTo>
                    <a:pt x="297" y="377"/>
                  </a:lnTo>
                  <a:lnTo>
                    <a:pt x="290" y="381"/>
                  </a:lnTo>
                  <a:lnTo>
                    <a:pt x="283" y="381"/>
                  </a:lnTo>
                  <a:lnTo>
                    <a:pt x="276" y="377"/>
                  </a:lnTo>
                  <a:lnTo>
                    <a:pt x="271" y="373"/>
                  </a:lnTo>
                  <a:lnTo>
                    <a:pt x="267" y="370"/>
                  </a:lnTo>
                  <a:lnTo>
                    <a:pt x="262" y="366"/>
                  </a:lnTo>
                  <a:lnTo>
                    <a:pt x="259" y="363"/>
                  </a:lnTo>
                  <a:lnTo>
                    <a:pt x="256" y="358"/>
                  </a:lnTo>
                  <a:lnTo>
                    <a:pt x="256" y="355"/>
                  </a:lnTo>
                  <a:lnTo>
                    <a:pt x="260" y="350"/>
                  </a:lnTo>
                  <a:lnTo>
                    <a:pt x="268" y="344"/>
                  </a:lnTo>
                  <a:lnTo>
                    <a:pt x="277" y="340"/>
                  </a:lnTo>
                  <a:lnTo>
                    <a:pt x="283" y="337"/>
                  </a:lnTo>
                  <a:lnTo>
                    <a:pt x="288" y="337"/>
                  </a:lnTo>
                  <a:lnTo>
                    <a:pt x="291" y="337"/>
                  </a:lnTo>
                  <a:lnTo>
                    <a:pt x="293" y="337"/>
                  </a:lnTo>
                  <a:lnTo>
                    <a:pt x="296" y="336"/>
                  </a:lnTo>
                  <a:lnTo>
                    <a:pt x="300" y="334"/>
                  </a:lnTo>
                  <a:lnTo>
                    <a:pt x="305" y="329"/>
                  </a:lnTo>
                  <a:lnTo>
                    <a:pt x="316" y="320"/>
                  </a:lnTo>
                  <a:lnTo>
                    <a:pt x="326" y="313"/>
                  </a:lnTo>
                  <a:lnTo>
                    <a:pt x="330" y="307"/>
                  </a:lnTo>
                  <a:lnTo>
                    <a:pt x="327" y="301"/>
                  </a:lnTo>
                  <a:lnTo>
                    <a:pt x="318" y="295"/>
                  </a:lnTo>
                  <a:lnTo>
                    <a:pt x="308" y="292"/>
                  </a:lnTo>
                  <a:lnTo>
                    <a:pt x="305" y="287"/>
                  </a:lnTo>
                  <a:lnTo>
                    <a:pt x="309" y="273"/>
                  </a:lnTo>
                  <a:lnTo>
                    <a:pt x="320" y="258"/>
                  </a:lnTo>
                  <a:lnTo>
                    <a:pt x="328" y="246"/>
                  </a:lnTo>
                  <a:lnTo>
                    <a:pt x="327" y="235"/>
                  </a:lnTo>
                  <a:lnTo>
                    <a:pt x="315" y="218"/>
                  </a:lnTo>
                  <a:lnTo>
                    <a:pt x="306" y="208"/>
                  </a:lnTo>
                  <a:lnTo>
                    <a:pt x="297" y="200"/>
                  </a:lnTo>
                  <a:lnTo>
                    <a:pt x="289" y="193"/>
                  </a:lnTo>
                  <a:lnTo>
                    <a:pt x="282" y="188"/>
                  </a:lnTo>
                  <a:lnTo>
                    <a:pt x="274" y="183"/>
                  </a:lnTo>
                  <a:lnTo>
                    <a:pt x="267" y="180"/>
                  </a:lnTo>
                  <a:lnTo>
                    <a:pt x="260" y="176"/>
                  </a:lnTo>
                  <a:lnTo>
                    <a:pt x="252" y="173"/>
                  </a:lnTo>
                  <a:lnTo>
                    <a:pt x="244" y="169"/>
                  </a:lnTo>
                  <a:lnTo>
                    <a:pt x="236" y="166"/>
                  </a:lnTo>
                  <a:lnTo>
                    <a:pt x="228" y="161"/>
                  </a:lnTo>
                  <a:lnTo>
                    <a:pt x="221" y="156"/>
                  </a:lnTo>
                  <a:lnTo>
                    <a:pt x="214" y="152"/>
                  </a:lnTo>
                  <a:lnTo>
                    <a:pt x="208" y="148"/>
                  </a:lnTo>
                  <a:lnTo>
                    <a:pt x="202" y="145"/>
                  </a:lnTo>
                  <a:lnTo>
                    <a:pt x="199" y="142"/>
                  </a:lnTo>
                  <a:lnTo>
                    <a:pt x="191" y="137"/>
                  </a:lnTo>
                  <a:lnTo>
                    <a:pt x="183" y="132"/>
                  </a:lnTo>
                  <a:lnTo>
                    <a:pt x="178" y="131"/>
                  </a:lnTo>
                  <a:lnTo>
                    <a:pt x="179" y="137"/>
                  </a:lnTo>
                  <a:lnTo>
                    <a:pt x="185" y="146"/>
                  </a:lnTo>
                  <a:lnTo>
                    <a:pt x="186" y="152"/>
                  </a:lnTo>
                  <a:lnTo>
                    <a:pt x="183" y="155"/>
                  </a:lnTo>
                  <a:lnTo>
                    <a:pt x="171" y="155"/>
                  </a:lnTo>
                  <a:lnTo>
                    <a:pt x="163" y="155"/>
                  </a:lnTo>
                  <a:lnTo>
                    <a:pt x="159" y="155"/>
                  </a:lnTo>
                  <a:lnTo>
                    <a:pt x="154" y="156"/>
                  </a:lnTo>
                  <a:lnTo>
                    <a:pt x="151" y="159"/>
                  </a:lnTo>
                  <a:lnTo>
                    <a:pt x="147" y="161"/>
                  </a:lnTo>
                  <a:lnTo>
                    <a:pt x="142" y="162"/>
                  </a:lnTo>
                  <a:lnTo>
                    <a:pt x="138" y="163"/>
                  </a:lnTo>
                  <a:lnTo>
                    <a:pt x="131" y="165"/>
                  </a:lnTo>
                  <a:lnTo>
                    <a:pt x="124" y="166"/>
                  </a:lnTo>
                  <a:lnTo>
                    <a:pt x="118" y="167"/>
                  </a:lnTo>
                  <a:lnTo>
                    <a:pt x="114" y="168"/>
                  </a:lnTo>
                  <a:lnTo>
                    <a:pt x="110" y="169"/>
                  </a:lnTo>
                  <a:lnTo>
                    <a:pt x="106" y="170"/>
                  </a:lnTo>
                  <a:lnTo>
                    <a:pt x="101" y="170"/>
                  </a:lnTo>
                  <a:lnTo>
                    <a:pt x="95" y="170"/>
                  </a:lnTo>
                  <a:lnTo>
                    <a:pt x="87" y="169"/>
                  </a:lnTo>
                  <a:lnTo>
                    <a:pt x="74" y="166"/>
                  </a:lnTo>
                  <a:lnTo>
                    <a:pt x="70" y="162"/>
                  </a:lnTo>
                  <a:lnTo>
                    <a:pt x="66" y="160"/>
                  </a:lnTo>
                  <a:lnTo>
                    <a:pt x="60" y="161"/>
                  </a:lnTo>
                  <a:lnTo>
                    <a:pt x="51" y="166"/>
                  </a:lnTo>
                  <a:lnTo>
                    <a:pt x="47" y="168"/>
                  </a:lnTo>
                  <a:lnTo>
                    <a:pt x="43" y="168"/>
                  </a:lnTo>
                  <a:lnTo>
                    <a:pt x="35" y="163"/>
                  </a:lnTo>
                  <a:lnTo>
                    <a:pt x="30" y="160"/>
                  </a:lnTo>
                  <a:lnTo>
                    <a:pt x="24" y="156"/>
                  </a:lnTo>
                  <a:lnTo>
                    <a:pt x="18" y="153"/>
                  </a:lnTo>
                  <a:lnTo>
                    <a:pt x="13" y="151"/>
                  </a:lnTo>
                  <a:lnTo>
                    <a:pt x="10" y="148"/>
                  </a:lnTo>
                  <a:lnTo>
                    <a:pt x="9" y="145"/>
                  </a:lnTo>
                  <a:lnTo>
                    <a:pt x="11" y="143"/>
                  </a:lnTo>
                  <a:lnTo>
                    <a:pt x="16" y="140"/>
                  </a:lnTo>
                  <a:lnTo>
                    <a:pt x="23" y="138"/>
                  </a:lnTo>
                  <a:lnTo>
                    <a:pt x="30" y="137"/>
                  </a:lnTo>
                  <a:lnTo>
                    <a:pt x="36" y="136"/>
                  </a:lnTo>
                  <a:lnTo>
                    <a:pt x="41" y="135"/>
                  </a:lnTo>
                  <a:lnTo>
                    <a:pt x="45" y="133"/>
                  </a:lnTo>
                  <a:lnTo>
                    <a:pt x="45" y="132"/>
                  </a:lnTo>
                  <a:lnTo>
                    <a:pt x="42" y="130"/>
                  </a:lnTo>
                  <a:lnTo>
                    <a:pt x="35" y="128"/>
                  </a:lnTo>
                  <a:lnTo>
                    <a:pt x="27" y="125"/>
                  </a:lnTo>
                  <a:lnTo>
                    <a:pt x="19" y="123"/>
                  </a:lnTo>
                  <a:lnTo>
                    <a:pt x="13" y="122"/>
                  </a:lnTo>
                  <a:lnTo>
                    <a:pt x="9" y="121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0"/>
                  </a:lnTo>
                  <a:lnTo>
                    <a:pt x="5" y="39"/>
                  </a:lnTo>
                  <a:lnTo>
                    <a:pt x="12" y="21"/>
                  </a:lnTo>
                  <a:lnTo>
                    <a:pt x="22" y="9"/>
                  </a:lnTo>
                  <a:lnTo>
                    <a:pt x="31" y="3"/>
                  </a:lnTo>
                  <a:lnTo>
                    <a:pt x="39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49" y="19"/>
                  </a:lnTo>
                  <a:lnTo>
                    <a:pt x="43" y="40"/>
                  </a:lnTo>
                  <a:lnTo>
                    <a:pt x="42" y="56"/>
                  </a:lnTo>
                  <a:lnTo>
                    <a:pt x="45" y="70"/>
                  </a:lnTo>
                  <a:lnTo>
                    <a:pt x="50" y="80"/>
                  </a:lnTo>
                  <a:lnTo>
                    <a:pt x="56" y="90"/>
                  </a:lnTo>
                  <a:lnTo>
                    <a:pt x="62" y="97"/>
                  </a:lnTo>
                  <a:lnTo>
                    <a:pt x="68" y="102"/>
                  </a:lnTo>
                  <a:lnTo>
                    <a:pt x="71" y="108"/>
                  </a:lnTo>
                  <a:lnTo>
                    <a:pt x="70" y="107"/>
                  </a:lnTo>
                  <a:lnTo>
                    <a:pt x="63" y="87"/>
                  </a:lnTo>
                  <a:lnTo>
                    <a:pt x="56" y="62"/>
                  </a:lnTo>
                  <a:lnTo>
                    <a:pt x="55" y="41"/>
                  </a:lnTo>
                  <a:lnTo>
                    <a:pt x="58" y="26"/>
                  </a:lnTo>
                  <a:lnTo>
                    <a:pt x="62" y="12"/>
                  </a:lnTo>
                  <a:lnTo>
                    <a:pt x="69" y="3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0" y="7"/>
                  </a:lnTo>
                  <a:lnTo>
                    <a:pt x="106" y="14"/>
                  </a:lnTo>
                  <a:lnTo>
                    <a:pt x="109" y="21"/>
                  </a:lnTo>
                  <a:lnTo>
                    <a:pt x="111" y="26"/>
                  </a:lnTo>
                  <a:lnTo>
                    <a:pt x="114" y="32"/>
                  </a:lnTo>
                  <a:lnTo>
                    <a:pt x="115" y="39"/>
                  </a:lnTo>
                  <a:lnTo>
                    <a:pt x="116" y="47"/>
                  </a:lnTo>
                  <a:lnTo>
                    <a:pt x="118" y="53"/>
                  </a:lnTo>
                  <a:lnTo>
                    <a:pt x="124" y="54"/>
                  </a:lnTo>
                  <a:lnTo>
                    <a:pt x="132" y="52"/>
                  </a:lnTo>
                  <a:lnTo>
                    <a:pt x="140" y="47"/>
                  </a:lnTo>
                  <a:lnTo>
                    <a:pt x="146" y="41"/>
                  </a:lnTo>
                  <a:lnTo>
                    <a:pt x="147" y="36"/>
                  </a:lnTo>
                  <a:lnTo>
                    <a:pt x="149" y="31"/>
                  </a:lnTo>
                  <a:lnTo>
                    <a:pt x="156" y="27"/>
                  </a:lnTo>
                  <a:lnTo>
                    <a:pt x="164" y="23"/>
                  </a:lnTo>
                  <a:lnTo>
                    <a:pt x="169" y="19"/>
                  </a:lnTo>
                  <a:lnTo>
                    <a:pt x="175" y="19"/>
                  </a:lnTo>
                  <a:lnTo>
                    <a:pt x="185" y="24"/>
                  </a:lnTo>
                  <a:lnTo>
                    <a:pt x="197" y="32"/>
                  </a:lnTo>
                  <a:lnTo>
                    <a:pt x="202" y="38"/>
                  </a:lnTo>
                  <a:lnTo>
                    <a:pt x="206" y="44"/>
                  </a:lnTo>
                  <a:lnTo>
                    <a:pt x="209" y="49"/>
                  </a:lnTo>
                  <a:lnTo>
                    <a:pt x="214" y="55"/>
                  </a:lnTo>
                  <a:lnTo>
                    <a:pt x="221" y="60"/>
                  </a:lnTo>
                  <a:lnTo>
                    <a:pt x="227" y="61"/>
                  </a:lnTo>
                  <a:lnTo>
                    <a:pt x="231" y="56"/>
                  </a:lnTo>
                  <a:lnTo>
                    <a:pt x="237" y="49"/>
                  </a:lnTo>
                  <a:lnTo>
                    <a:pt x="246" y="46"/>
                  </a:lnTo>
                  <a:lnTo>
                    <a:pt x="256" y="46"/>
                  </a:lnTo>
                  <a:lnTo>
                    <a:pt x="263" y="49"/>
                  </a:lnTo>
                  <a:lnTo>
                    <a:pt x="266" y="54"/>
                  </a:lnTo>
                  <a:lnTo>
                    <a:pt x="268" y="56"/>
                  </a:lnTo>
                  <a:lnTo>
                    <a:pt x="271" y="59"/>
                  </a:lnTo>
                  <a:lnTo>
                    <a:pt x="281" y="61"/>
                  </a:lnTo>
                  <a:lnTo>
                    <a:pt x="288" y="62"/>
                  </a:lnTo>
                  <a:lnTo>
                    <a:pt x="296" y="62"/>
                  </a:lnTo>
                  <a:lnTo>
                    <a:pt x="304" y="63"/>
                  </a:lnTo>
                  <a:lnTo>
                    <a:pt x="311" y="63"/>
                  </a:lnTo>
                  <a:lnTo>
                    <a:pt x="318" y="63"/>
                  </a:lnTo>
                  <a:lnTo>
                    <a:pt x="321" y="64"/>
                  </a:lnTo>
                  <a:lnTo>
                    <a:pt x="323" y="67"/>
                  </a:lnTo>
                  <a:lnTo>
                    <a:pt x="321" y="69"/>
                  </a:lnTo>
                  <a:lnTo>
                    <a:pt x="319" y="72"/>
                  </a:lnTo>
                  <a:lnTo>
                    <a:pt x="322" y="72"/>
                  </a:lnTo>
                  <a:lnTo>
                    <a:pt x="329" y="72"/>
                  </a:lnTo>
                  <a:lnTo>
                    <a:pt x="335" y="74"/>
                  </a:lnTo>
                  <a:lnTo>
                    <a:pt x="339" y="78"/>
                  </a:lnTo>
                  <a:lnTo>
                    <a:pt x="345" y="83"/>
                  </a:lnTo>
                  <a:lnTo>
                    <a:pt x="349" y="86"/>
                  </a:lnTo>
                  <a:lnTo>
                    <a:pt x="351" y="87"/>
                  </a:lnTo>
                  <a:lnTo>
                    <a:pt x="350" y="87"/>
                  </a:lnTo>
                  <a:lnTo>
                    <a:pt x="345" y="89"/>
                  </a:lnTo>
                  <a:lnTo>
                    <a:pt x="342" y="91"/>
                  </a:lnTo>
                  <a:lnTo>
                    <a:pt x="339" y="93"/>
                  </a:lnTo>
                  <a:lnTo>
                    <a:pt x="343" y="97"/>
                  </a:lnTo>
                  <a:lnTo>
                    <a:pt x="352" y="100"/>
                  </a:lnTo>
                  <a:lnTo>
                    <a:pt x="361" y="102"/>
                  </a:lnTo>
                  <a:lnTo>
                    <a:pt x="361" y="105"/>
                  </a:lnTo>
                  <a:lnTo>
                    <a:pt x="357" y="107"/>
                  </a:lnTo>
                  <a:lnTo>
                    <a:pt x="353" y="108"/>
                  </a:lnTo>
                  <a:lnTo>
                    <a:pt x="351" y="110"/>
                  </a:lnTo>
                  <a:lnTo>
                    <a:pt x="351" y="115"/>
                  </a:lnTo>
                  <a:lnTo>
                    <a:pt x="350" y="118"/>
                  </a:lnTo>
                  <a:lnTo>
                    <a:pt x="349" y="123"/>
                  </a:lnTo>
                  <a:lnTo>
                    <a:pt x="349" y="127"/>
                  </a:lnTo>
                  <a:lnTo>
                    <a:pt x="353" y="132"/>
                  </a:lnTo>
                  <a:lnTo>
                    <a:pt x="361" y="135"/>
                  </a:lnTo>
                  <a:lnTo>
                    <a:pt x="371" y="133"/>
                  </a:lnTo>
                  <a:lnTo>
                    <a:pt x="377" y="133"/>
                  </a:lnTo>
                  <a:lnTo>
                    <a:pt x="384" y="136"/>
                  </a:lnTo>
                  <a:lnTo>
                    <a:pt x="392" y="143"/>
                  </a:lnTo>
                  <a:lnTo>
                    <a:pt x="400" y="150"/>
                  </a:lnTo>
                  <a:lnTo>
                    <a:pt x="407" y="152"/>
                  </a:lnTo>
                  <a:lnTo>
                    <a:pt x="409" y="150"/>
                  </a:lnTo>
                  <a:lnTo>
                    <a:pt x="406" y="144"/>
                  </a:lnTo>
                  <a:lnTo>
                    <a:pt x="403" y="139"/>
                  </a:lnTo>
                  <a:lnTo>
                    <a:pt x="403" y="137"/>
                  </a:lnTo>
                  <a:lnTo>
                    <a:pt x="409" y="139"/>
                  </a:lnTo>
                  <a:lnTo>
                    <a:pt x="414" y="140"/>
                  </a:lnTo>
                  <a:lnTo>
                    <a:pt x="421" y="142"/>
                  </a:lnTo>
                  <a:lnTo>
                    <a:pt x="429" y="143"/>
                  </a:lnTo>
                  <a:lnTo>
                    <a:pt x="436" y="143"/>
                  </a:lnTo>
                  <a:lnTo>
                    <a:pt x="442" y="144"/>
                  </a:lnTo>
                  <a:lnTo>
                    <a:pt x="447" y="145"/>
                  </a:lnTo>
                  <a:lnTo>
                    <a:pt x="450" y="146"/>
                  </a:lnTo>
                  <a:lnTo>
                    <a:pt x="451" y="148"/>
                  </a:lnTo>
                  <a:lnTo>
                    <a:pt x="450" y="152"/>
                  </a:lnTo>
                  <a:lnTo>
                    <a:pt x="451" y="154"/>
                  </a:lnTo>
                  <a:lnTo>
                    <a:pt x="453" y="155"/>
                  </a:lnTo>
                  <a:lnTo>
                    <a:pt x="457" y="155"/>
                  </a:lnTo>
                  <a:lnTo>
                    <a:pt x="461" y="155"/>
                  </a:lnTo>
                  <a:lnTo>
                    <a:pt x="466" y="153"/>
                  </a:lnTo>
                  <a:lnTo>
                    <a:pt x="472" y="152"/>
                  </a:lnTo>
                  <a:lnTo>
                    <a:pt x="480" y="152"/>
                  </a:lnTo>
                  <a:lnTo>
                    <a:pt x="490" y="153"/>
                  </a:lnTo>
                  <a:lnTo>
                    <a:pt x="501" y="154"/>
                  </a:lnTo>
                  <a:lnTo>
                    <a:pt x="509" y="158"/>
                  </a:lnTo>
                  <a:lnTo>
                    <a:pt x="511" y="163"/>
                  </a:lnTo>
                  <a:lnTo>
                    <a:pt x="508" y="169"/>
                  </a:lnTo>
                  <a:lnTo>
                    <a:pt x="501" y="173"/>
                  </a:lnTo>
                  <a:lnTo>
                    <a:pt x="496" y="176"/>
                  </a:lnTo>
                  <a:lnTo>
                    <a:pt x="496" y="180"/>
                  </a:lnTo>
                  <a:lnTo>
                    <a:pt x="501" y="183"/>
                  </a:lnTo>
                  <a:lnTo>
                    <a:pt x="505" y="186"/>
                  </a:lnTo>
                  <a:lnTo>
                    <a:pt x="510" y="191"/>
                  </a:lnTo>
                  <a:lnTo>
                    <a:pt x="511" y="196"/>
                  </a:lnTo>
                  <a:lnTo>
                    <a:pt x="511" y="200"/>
                  </a:lnTo>
                  <a:lnTo>
                    <a:pt x="509" y="204"/>
                  </a:lnTo>
                  <a:lnTo>
                    <a:pt x="505" y="207"/>
                  </a:lnTo>
                  <a:lnTo>
                    <a:pt x="501" y="209"/>
                  </a:lnTo>
                  <a:lnTo>
                    <a:pt x="497" y="212"/>
                  </a:lnTo>
                  <a:lnTo>
                    <a:pt x="497" y="214"/>
                  </a:lnTo>
                  <a:lnTo>
                    <a:pt x="499" y="219"/>
                  </a:lnTo>
                  <a:lnTo>
                    <a:pt x="505" y="223"/>
                  </a:lnTo>
                  <a:lnTo>
                    <a:pt x="511" y="228"/>
                  </a:lnTo>
                  <a:lnTo>
                    <a:pt x="514" y="234"/>
                  </a:lnTo>
                  <a:lnTo>
                    <a:pt x="514" y="239"/>
                  </a:lnTo>
                  <a:lnTo>
                    <a:pt x="511" y="244"/>
                  </a:lnTo>
                  <a:lnTo>
                    <a:pt x="506" y="248"/>
                  </a:lnTo>
                  <a:lnTo>
                    <a:pt x="503" y="249"/>
                  </a:lnTo>
                  <a:lnTo>
                    <a:pt x="501" y="249"/>
                  </a:lnTo>
                  <a:lnTo>
                    <a:pt x="495" y="245"/>
                  </a:lnTo>
                  <a:lnTo>
                    <a:pt x="487" y="242"/>
                  </a:lnTo>
                  <a:lnTo>
                    <a:pt x="480" y="238"/>
                  </a:lnTo>
                  <a:lnTo>
                    <a:pt x="474" y="235"/>
                  </a:lnTo>
                  <a:lnTo>
                    <a:pt x="468" y="231"/>
                  </a:lnTo>
                  <a:lnTo>
                    <a:pt x="465" y="229"/>
                  </a:lnTo>
                  <a:lnTo>
                    <a:pt x="460" y="228"/>
                  </a:lnTo>
                  <a:lnTo>
                    <a:pt x="456" y="226"/>
                  </a:lnTo>
                  <a:lnTo>
                    <a:pt x="449" y="223"/>
                  </a:lnTo>
                  <a:lnTo>
                    <a:pt x="440" y="220"/>
                  </a:lnTo>
                  <a:lnTo>
                    <a:pt x="432" y="219"/>
                  </a:lnTo>
                  <a:lnTo>
                    <a:pt x="425" y="220"/>
                  </a:lnTo>
                  <a:lnTo>
                    <a:pt x="421" y="224"/>
                  </a:lnTo>
                  <a:lnTo>
                    <a:pt x="421" y="230"/>
                  </a:lnTo>
                  <a:lnTo>
                    <a:pt x="423" y="236"/>
                  </a:lnTo>
                  <a:lnTo>
                    <a:pt x="428" y="243"/>
                  </a:lnTo>
                  <a:lnTo>
                    <a:pt x="435" y="251"/>
                  </a:lnTo>
                  <a:lnTo>
                    <a:pt x="440" y="254"/>
                  </a:lnTo>
                  <a:lnTo>
                    <a:pt x="443" y="259"/>
                  </a:lnTo>
                  <a:lnTo>
                    <a:pt x="449" y="262"/>
                  </a:lnTo>
                  <a:lnTo>
                    <a:pt x="453" y="265"/>
                  </a:lnTo>
                  <a:lnTo>
                    <a:pt x="459" y="268"/>
                  </a:lnTo>
                  <a:lnTo>
                    <a:pt x="465" y="271"/>
                  </a:lnTo>
                  <a:lnTo>
                    <a:pt x="471" y="272"/>
                  </a:lnTo>
                  <a:lnTo>
                    <a:pt x="476" y="273"/>
                  </a:lnTo>
                  <a:lnTo>
                    <a:pt x="487" y="275"/>
                  </a:lnTo>
                  <a:lnTo>
                    <a:pt x="495" y="277"/>
                  </a:lnTo>
                  <a:lnTo>
                    <a:pt x="501" y="281"/>
                  </a:lnTo>
                  <a:lnTo>
                    <a:pt x="505" y="286"/>
                  </a:lnTo>
                  <a:lnTo>
                    <a:pt x="512" y="289"/>
                  </a:lnTo>
                  <a:lnTo>
                    <a:pt x="520" y="291"/>
                  </a:lnTo>
                  <a:lnTo>
                    <a:pt x="528" y="294"/>
                  </a:lnTo>
                  <a:lnTo>
                    <a:pt x="533" y="301"/>
                  </a:lnTo>
                  <a:lnTo>
                    <a:pt x="534" y="307"/>
                  </a:lnTo>
                  <a:lnTo>
                    <a:pt x="533" y="311"/>
                  </a:lnTo>
                  <a:lnTo>
                    <a:pt x="533" y="315"/>
                  </a:lnTo>
                  <a:lnTo>
                    <a:pt x="536" y="324"/>
                  </a:lnTo>
                  <a:lnTo>
                    <a:pt x="541" y="332"/>
                  </a:lnTo>
                  <a:lnTo>
                    <a:pt x="543" y="337"/>
                  </a:lnTo>
                  <a:lnTo>
                    <a:pt x="544" y="342"/>
                  </a:lnTo>
                  <a:lnTo>
                    <a:pt x="548" y="345"/>
                  </a:lnTo>
                  <a:lnTo>
                    <a:pt x="552" y="350"/>
                  </a:lnTo>
                  <a:lnTo>
                    <a:pt x="556" y="354"/>
                  </a:lnTo>
                  <a:lnTo>
                    <a:pt x="555" y="357"/>
                  </a:lnTo>
                  <a:lnTo>
                    <a:pt x="549" y="356"/>
                  </a:lnTo>
                  <a:lnTo>
                    <a:pt x="544" y="352"/>
                  </a:lnTo>
                  <a:lnTo>
                    <a:pt x="541" y="349"/>
                  </a:lnTo>
                  <a:lnTo>
                    <a:pt x="535" y="345"/>
                  </a:lnTo>
                  <a:lnTo>
                    <a:pt x="525" y="345"/>
                  </a:lnTo>
                  <a:lnTo>
                    <a:pt x="513" y="348"/>
                  </a:lnTo>
                  <a:lnTo>
                    <a:pt x="505" y="349"/>
                  </a:lnTo>
                  <a:lnTo>
                    <a:pt x="499" y="349"/>
                  </a:lnTo>
                  <a:lnTo>
                    <a:pt x="493" y="345"/>
                  </a:lnTo>
                  <a:lnTo>
                    <a:pt x="488" y="343"/>
                  </a:lnTo>
                  <a:lnTo>
                    <a:pt x="483" y="342"/>
                  </a:lnTo>
                  <a:lnTo>
                    <a:pt x="478" y="340"/>
                  </a:lnTo>
                  <a:lnTo>
                    <a:pt x="472" y="339"/>
                  </a:lnTo>
                  <a:lnTo>
                    <a:pt x="466" y="337"/>
                  </a:lnTo>
                  <a:lnTo>
                    <a:pt x="461" y="337"/>
                  </a:lnTo>
                  <a:lnTo>
                    <a:pt x="457" y="337"/>
                  </a:lnTo>
                  <a:lnTo>
                    <a:pt x="453" y="337"/>
                  </a:lnTo>
                  <a:lnTo>
                    <a:pt x="451" y="340"/>
                  </a:lnTo>
                  <a:lnTo>
                    <a:pt x="455" y="343"/>
                  </a:lnTo>
                  <a:lnTo>
                    <a:pt x="463" y="347"/>
                  </a:lnTo>
                  <a:lnTo>
                    <a:pt x="476" y="352"/>
                  </a:lnTo>
                  <a:lnTo>
                    <a:pt x="485" y="355"/>
                  </a:lnTo>
                  <a:lnTo>
                    <a:pt x="490" y="357"/>
                  </a:lnTo>
                  <a:lnTo>
                    <a:pt x="496" y="358"/>
                  </a:lnTo>
                  <a:lnTo>
                    <a:pt x="499" y="358"/>
                  </a:lnTo>
                  <a:lnTo>
                    <a:pt x="503" y="359"/>
                  </a:lnTo>
                  <a:lnTo>
                    <a:pt x="506" y="360"/>
                  </a:lnTo>
                  <a:lnTo>
                    <a:pt x="509" y="362"/>
                  </a:lnTo>
                  <a:lnTo>
                    <a:pt x="511" y="364"/>
                  </a:lnTo>
                  <a:lnTo>
                    <a:pt x="517" y="367"/>
                  </a:lnTo>
                  <a:lnTo>
                    <a:pt x="525" y="371"/>
                  </a:lnTo>
                  <a:lnTo>
                    <a:pt x="533" y="374"/>
                  </a:lnTo>
                  <a:lnTo>
                    <a:pt x="539" y="37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5" name="Freeform 143">
              <a:extLst>
                <a:ext uri="{FF2B5EF4-FFF2-40B4-BE49-F238E27FC236}">
                  <a16:creationId xmlns:a16="http://schemas.microsoft.com/office/drawing/2014/main" id="{C0DAB35D-1AAB-8045-8583-BBB8B1090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855" y="1437444"/>
              <a:ext cx="180959" cy="171198"/>
            </a:xfrm>
            <a:custGeom>
              <a:avLst/>
              <a:gdLst>
                <a:gd name="T0" fmla="*/ 2147483647 w 148"/>
                <a:gd name="T1" fmla="*/ 2147483647 h 146"/>
                <a:gd name="T2" fmla="*/ 2147483647 w 148"/>
                <a:gd name="T3" fmla="*/ 2147483647 h 146"/>
                <a:gd name="T4" fmla="*/ 2147483647 w 148"/>
                <a:gd name="T5" fmla="*/ 2147483647 h 146"/>
                <a:gd name="T6" fmla="*/ 2147483647 w 148"/>
                <a:gd name="T7" fmla="*/ 2147483647 h 146"/>
                <a:gd name="T8" fmla="*/ 2147483647 w 148"/>
                <a:gd name="T9" fmla="*/ 2147483647 h 146"/>
                <a:gd name="T10" fmla="*/ 2147483647 w 148"/>
                <a:gd name="T11" fmla="*/ 2147483647 h 146"/>
                <a:gd name="T12" fmla="*/ 2147483647 w 148"/>
                <a:gd name="T13" fmla="*/ 2147483647 h 146"/>
                <a:gd name="T14" fmla="*/ 2147483647 w 148"/>
                <a:gd name="T15" fmla="*/ 2147483647 h 146"/>
                <a:gd name="T16" fmla="*/ 2147483647 w 148"/>
                <a:gd name="T17" fmla="*/ 2147483647 h 146"/>
                <a:gd name="T18" fmla="*/ 2147483647 w 148"/>
                <a:gd name="T19" fmla="*/ 0 h 146"/>
                <a:gd name="T20" fmla="*/ 2147483647 w 148"/>
                <a:gd name="T21" fmla="*/ 2147483647 h 146"/>
                <a:gd name="T22" fmla="*/ 2147483647 w 148"/>
                <a:gd name="T23" fmla="*/ 2147483647 h 146"/>
                <a:gd name="T24" fmla="*/ 2147483647 w 148"/>
                <a:gd name="T25" fmla="*/ 2147483647 h 146"/>
                <a:gd name="T26" fmla="*/ 2147483647 w 148"/>
                <a:gd name="T27" fmla="*/ 2147483647 h 146"/>
                <a:gd name="T28" fmla="*/ 2147483647 w 148"/>
                <a:gd name="T29" fmla="*/ 2147483647 h 146"/>
                <a:gd name="T30" fmla="*/ 2147483647 w 148"/>
                <a:gd name="T31" fmla="*/ 2147483647 h 146"/>
                <a:gd name="T32" fmla="*/ 2147483647 w 148"/>
                <a:gd name="T33" fmla="*/ 2147483647 h 146"/>
                <a:gd name="T34" fmla="*/ 2147483647 w 148"/>
                <a:gd name="T35" fmla="*/ 2147483647 h 146"/>
                <a:gd name="T36" fmla="*/ 2147483647 w 148"/>
                <a:gd name="T37" fmla="*/ 2147483647 h 146"/>
                <a:gd name="T38" fmla="*/ 2147483647 w 148"/>
                <a:gd name="T39" fmla="*/ 2147483647 h 146"/>
                <a:gd name="T40" fmla="*/ 2147483647 w 148"/>
                <a:gd name="T41" fmla="*/ 2147483647 h 146"/>
                <a:gd name="T42" fmla="*/ 2147483647 w 148"/>
                <a:gd name="T43" fmla="*/ 2147483647 h 146"/>
                <a:gd name="T44" fmla="*/ 2147483647 w 148"/>
                <a:gd name="T45" fmla="*/ 2147483647 h 146"/>
                <a:gd name="T46" fmla="*/ 2147483647 w 148"/>
                <a:gd name="T47" fmla="*/ 2147483647 h 146"/>
                <a:gd name="T48" fmla="*/ 2147483647 w 148"/>
                <a:gd name="T49" fmla="*/ 2147483647 h 146"/>
                <a:gd name="T50" fmla="*/ 2147483647 w 148"/>
                <a:gd name="T51" fmla="*/ 2147483647 h 146"/>
                <a:gd name="T52" fmla="*/ 2147483647 w 148"/>
                <a:gd name="T53" fmla="*/ 2147483647 h 146"/>
                <a:gd name="T54" fmla="*/ 2147483647 w 148"/>
                <a:gd name="T55" fmla="*/ 2147483647 h 146"/>
                <a:gd name="T56" fmla="*/ 2147483647 w 148"/>
                <a:gd name="T57" fmla="*/ 2147483647 h 146"/>
                <a:gd name="T58" fmla="*/ 2147483647 w 148"/>
                <a:gd name="T59" fmla="*/ 2147483647 h 146"/>
                <a:gd name="T60" fmla="*/ 2147483647 w 148"/>
                <a:gd name="T61" fmla="*/ 2147483647 h 146"/>
                <a:gd name="T62" fmla="*/ 2147483647 w 148"/>
                <a:gd name="T63" fmla="*/ 214748364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8" h="146">
                  <a:moveTo>
                    <a:pt x="148" y="71"/>
                  </a:moveTo>
                  <a:lnTo>
                    <a:pt x="146" y="67"/>
                  </a:lnTo>
                  <a:lnTo>
                    <a:pt x="145" y="56"/>
                  </a:lnTo>
                  <a:lnTo>
                    <a:pt x="141" y="44"/>
                  </a:lnTo>
                  <a:lnTo>
                    <a:pt x="135" y="36"/>
                  </a:lnTo>
                  <a:lnTo>
                    <a:pt x="129" y="33"/>
                  </a:lnTo>
                  <a:lnTo>
                    <a:pt x="125" y="33"/>
                  </a:lnTo>
                  <a:lnTo>
                    <a:pt x="120" y="35"/>
                  </a:lnTo>
                  <a:lnTo>
                    <a:pt x="115" y="32"/>
                  </a:lnTo>
                  <a:lnTo>
                    <a:pt x="111" y="26"/>
                  </a:lnTo>
                  <a:lnTo>
                    <a:pt x="108" y="20"/>
                  </a:lnTo>
                  <a:lnTo>
                    <a:pt x="104" y="14"/>
                  </a:lnTo>
                  <a:lnTo>
                    <a:pt x="95" y="12"/>
                  </a:lnTo>
                  <a:lnTo>
                    <a:pt x="88" y="10"/>
                  </a:lnTo>
                  <a:lnTo>
                    <a:pt x="82" y="9"/>
                  </a:lnTo>
                  <a:lnTo>
                    <a:pt x="77" y="7"/>
                  </a:lnTo>
                  <a:lnTo>
                    <a:pt x="73" y="3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8"/>
                  </a:lnTo>
                  <a:lnTo>
                    <a:pt x="58" y="15"/>
                  </a:lnTo>
                  <a:lnTo>
                    <a:pt x="57" y="20"/>
                  </a:lnTo>
                  <a:lnTo>
                    <a:pt x="55" y="24"/>
                  </a:lnTo>
                  <a:lnTo>
                    <a:pt x="50" y="31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7" y="55"/>
                  </a:lnTo>
                  <a:lnTo>
                    <a:pt x="20" y="62"/>
                  </a:lnTo>
                  <a:lnTo>
                    <a:pt x="11" y="71"/>
                  </a:lnTo>
                  <a:lnTo>
                    <a:pt x="3" y="82"/>
                  </a:lnTo>
                  <a:lnTo>
                    <a:pt x="0" y="90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6" y="94"/>
                  </a:lnTo>
                  <a:lnTo>
                    <a:pt x="11" y="107"/>
                  </a:lnTo>
                  <a:lnTo>
                    <a:pt x="14" y="123"/>
                  </a:lnTo>
                  <a:lnTo>
                    <a:pt x="14" y="136"/>
                  </a:lnTo>
                  <a:lnTo>
                    <a:pt x="15" y="144"/>
                  </a:lnTo>
                  <a:lnTo>
                    <a:pt x="20" y="146"/>
                  </a:lnTo>
                  <a:lnTo>
                    <a:pt x="27" y="143"/>
                  </a:lnTo>
                  <a:lnTo>
                    <a:pt x="32" y="139"/>
                  </a:lnTo>
                  <a:lnTo>
                    <a:pt x="36" y="137"/>
                  </a:lnTo>
                  <a:lnTo>
                    <a:pt x="39" y="138"/>
                  </a:lnTo>
                  <a:lnTo>
                    <a:pt x="44" y="143"/>
                  </a:lnTo>
                  <a:lnTo>
                    <a:pt x="50" y="146"/>
                  </a:lnTo>
                  <a:lnTo>
                    <a:pt x="55" y="145"/>
                  </a:lnTo>
                  <a:lnTo>
                    <a:pt x="60" y="135"/>
                  </a:lnTo>
                  <a:lnTo>
                    <a:pt x="66" y="124"/>
                  </a:lnTo>
                  <a:lnTo>
                    <a:pt x="75" y="119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87" y="104"/>
                  </a:lnTo>
                  <a:lnTo>
                    <a:pt x="87" y="99"/>
                  </a:lnTo>
                  <a:lnTo>
                    <a:pt x="91" y="96"/>
                  </a:lnTo>
                  <a:lnTo>
                    <a:pt x="104" y="92"/>
                  </a:lnTo>
                  <a:lnTo>
                    <a:pt x="112" y="90"/>
                  </a:lnTo>
                  <a:lnTo>
                    <a:pt x="120" y="89"/>
                  </a:lnTo>
                  <a:lnTo>
                    <a:pt x="128" y="86"/>
                  </a:lnTo>
                  <a:lnTo>
                    <a:pt x="135" y="84"/>
                  </a:lnTo>
                  <a:lnTo>
                    <a:pt x="140" y="82"/>
                  </a:lnTo>
                  <a:lnTo>
                    <a:pt x="144" y="78"/>
                  </a:lnTo>
                  <a:lnTo>
                    <a:pt x="146" y="75"/>
                  </a:lnTo>
                  <a:lnTo>
                    <a:pt x="148" y="7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6" name="Freeform 144">
              <a:extLst>
                <a:ext uri="{FF2B5EF4-FFF2-40B4-BE49-F238E27FC236}">
                  <a16:creationId xmlns:a16="http://schemas.microsoft.com/office/drawing/2014/main" id="{783DB9FA-F854-CC41-BF78-0328C6290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672" y="1374175"/>
              <a:ext cx="164673" cy="109790"/>
            </a:xfrm>
            <a:custGeom>
              <a:avLst/>
              <a:gdLst>
                <a:gd name="T0" fmla="*/ 2147483647 w 133"/>
                <a:gd name="T1" fmla="*/ 2147483647 h 91"/>
                <a:gd name="T2" fmla="*/ 2147483647 w 133"/>
                <a:gd name="T3" fmla="*/ 2147483647 h 91"/>
                <a:gd name="T4" fmla="*/ 2147483647 w 133"/>
                <a:gd name="T5" fmla="*/ 2147483647 h 91"/>
                <a:gd name="T6" fmla="*/ 2147483647 w 133"/>
                <a:gd name="T7" fmla="*/ 2147483647 h 91"/>
                <a:gd name="T8" fmla="*/ 2147483647 w 133"/>
                <a:gd name="T9" fmla="*/ 2147483647 h 91"/>
                <a:gd name="T10" fmla="*/ 2147483647 w 133"/>
                <a:gd name="T11" fmla="*/ 2147483647 h 91"/>
                <a:gd name="T12" fmla="*/ 2147483647 w 133"/>
                <a:gd name="T13" fmla="*/ 2147483647 h 91"/>
                <a:gd name="T14" fmla="*/ 2147483647 w 133"/>
                <a:gd name="T15" fmla="*/ 2147483647 h 91"/>
                <a:gd name="T16" fmla="*/ 2147483647 w 133"/>
                <a:gd name="T17" fmla="*/ 2147483647 h 91"/>
                <a:gd name="T18" fmla="*/ 2147483647 w 133"/>
                <a:gd name="T19" fmla="*/ 2147483647 h 91"/>
                <a:gd name="T20" fmla="*/ 2147483647 w 133"/>
                <a:gd name="T21" fmla="*/ 2147483647 h 91"/>
                <a:gd name="T22" fmla="*/ 2147483647 w 133"/>
                <a:gd name="T23" fmla="*/ 2147483647 h 91"/>
                <a:gd name="T24" fmla="*/ 2147483647 w 133"/>
                <a:gd name="T25" fmla="*/ 2147483647 h 91"/>
                <a:gd name="T26" fmla="*/ 2147483647 w 133"/>
                <a:gd name="T27" fmla="*/ 2147483647 h 91"/>
                <a:gd name="T28" fmla="*/ 2147483647 w 133"/>
                <a:gd name="T29" fmla="*/ 2147483647 h 91"/>
                <a:gd name="T30" fmla="*/ 2147483647 w 133"/>
                <a:gd name="T31" fmla="*/ 2147483647 h 91"/>
                <a:gd name="T32" fmla="*/ 2147483647 w 133"/>
                <a:gd name="T33" fmla="*/ 2147483647 h 91"/>
                <a:gd name="T34" fmla="*/ 2147483647 w 133"/>
                <a:gd name="T35" fmla="*/ 2147483647 h 91"/>
                <a:gd name="T36" fmla="*/ 2147483647 w 133"/>
                <a:gd name="T37" fmla="*/ 2147483647 h 91"/>
                <a:gd name="T38" fmla="*/ 2147483647 w 133"/>
                <a:gd name="T39" fmla="*/ 2147483647 h 91"/>
                <a:gd name="T40" fmla="*/ 2147483647 w 133"/>
                <a:gd name="T41" fmla="*/ 2147483647 h 91"/>
                <a:gd name="T42" fmla="*/ 2147483647 w 133"/>
                <a:gd name="T43" fmla="*/ 2147483647 h 91"/>
                <a:gd name="T44" fmla="*/ 2147483647 w 133"/>
                <a:gd name="T45" fmla="*/ 2147483647 h 91"/>
                <a:gd name="T46" fmla="*/ 2147483647 w 133"/>
                <a:gd name="T47" fmla="*/ 2147483647 h 91"/>
                <a:gd name="T48" fmla="*/ 2147483647 w 133"/>
                <a:gd name="T49" fmla="*/ 2147483647 h 91"/>
                <a:gd name="T50" fmla="*/ 2147483647 w 133"/>
                <a:gd name="T51" fmla="*/ 2147483647 h 91"/>
                <a:gd name="T52" fmla="*/ 2147483647 w 133"/>
                <a:gd name="T53" fmla="*/ 2147483647 h 91"/>
                <a:gd name="T54" fmla="*/ 2147483647 w 133"/>
                <a:gd name="T55" fmla="*/ 2147483647 h 91"/>
                <a:gd name="T56" fmla="*/ 0 w 133"/>
                <a:gd name="T57" fmla="*/ 2147483647 h 91"/>
                <a:gd name="T58" fmla="*/ 2147483647 w 133"/>
                <a:gd name="T59" fmla="*/ 2147483647 h 91"/>
                <a:gd name="T60" fmla="*/ 2147483647 w 133"/>
                <a:gd name="T61" fmla="*/ 2147483647 h 91"/>
                <a:gd name="T62" fmla="*/ 2147483647 w 133"/>
                <a:gd name="T63" fmla="*/ 2147483647 h 91"/>
                <a:gd name="T64" fmla="*/ 2147483647 w 133"/>
                <a:gd name="T65" fmla="*/ 2147483647 h 91"/>
                <a:gd name="T66" fmla="*/ 2147483647 w 133"/>
                <a:gd name="T67" fmla="*/ 2147483647 h 91"/>
                <a:gd name="T68" fmla="*/ 2147483647 w 133"/>
                <a:gd name="T69" fmla="*/ 0 h 91"/>
                <a:gd name="T70" fmla="*/ 2147483647 w 133"/>
                <a:gd name="T71" fmla="*/ 2147483647 h 91"/>
                <a:gd name="T72" fmla="*/ 2147483647 w 133"/>
                <a:gd name="T73" fmla="*/ 2147483647 h 91"/>
                <a:gd name="T74" fmla="*/ 2147483647 w 133"/>
                <a:gd name="T75" fmla="*/ 2147483647 h 91"/>
                <a:gd name="T76" fmla="*/ 2147483647 w 133"/>
                <a:gd name="T77" fmla="*/ 2147483647 h 91"/>
                <a:gd name="T78" fmla="*/ 2147483647 w 133"/>
                <a:gd name="T79" fmla="*/ 2147483647 h 91"/>
                <a:gd name="T80" fmla="*/ 2147483647 w 133"/>
                <a:gd name="T81" fmla="*/ 2147483647 h 91"/>
                <a:gd name="T82" fmla="*/ 2147483647 w 133"/>
                <a:gd name="T83" fmla="*/ 2147483647 h 91"/>
                <a:gd name="T84" fmla="*/ 2147483647 w 133"/>
                <a:gd name="T85" fmla="*/ 2147483647 h 91"/>
                <a:gd name="T86" fmla="*/ 2147483647 w 133"/>
                <a:gd name="T87" fmla="*/ 2147483647 h 91"/>
                <a:gd name="T88" fmla="*/ 2147483647 w 133"/>
                <a:gd name="T89" fmla="*/ 2147483647 h 91"/>
                <a:gd name="T90" fmla="*/ 2147483647 w 133"/>
                <a:gd name="T91" fmla="*/ 2147483647 h 91"/>
                <a:gd name="T92" fmla="*/ 2147483647 w 133"/>
                <a:gd name="T93" fmla="*/ 2147483647 h 91"/>
                <a:gd name="T94" fmla="*/ 2147483647 w 133"/>
                <a:gd name="T95" fmla="*/ 2147483647 h 91"/>
                <a:gd name="T96" fmla="*/ 2147483647 w 133"/>
                <a:gd name="T97" fmla="*/ 2147483647 h 91"/>
                <a:gd name="T98" fmla="*/ 2147483647 w 133"/>
                <a:gd name="T99" fmla="*/ 2147483647 h 91"/>
                <a:gd name="T100" fmla="*/ 2147483647 w 133"/>
                <a:gd name="T101" fmla="*/ 2147483647 h 91"/>
                <a:gd name="T102" fmla="*/ 2147483647 w 133"/>
                <a:gd name="T103" fmla="*/ 2147483647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91">
                  <a:moveTo>
                    <a:pt x="104" y="0"/>
                  </a:moveTo>
                  <a:lnTo>
                    <a:pt x="104" y="4"/>
                  </a:lnTo>
                  <a:lnTo>
                    <a:pt x="103" y="13"/>
                  </a:lnTo>
                  <a:lnTo>
                    <a:pt x="103" y="23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1" y="39"/>
                  </a:lnTo>
                  <a:lnTo>
                    <a:pt x="102" y="44"/>
                  </a:lnTo>
                  <a:lnTo>
                    <a:pt x="107" y="46"/>
                  </a:lnTo>
                  <a:lnTo>
                    <a:pt x="111" y="43"/>
                  </a:lnTo>
                  <a:lnTo>
                    <a:pt x="113" y="37"/>
                  </a:lnTo>
                  <a:lnTo>
                    <a:pt x="115" y="34"/>
                  </a:lnTo>
                  <a:lnTo>
                    <a:pt x="121" y="36"/>
                  </a:lnTo>
                  <a:lnTo>
                    <a:pt x="128" y="42"/>
                  </a:lnTo>
                  <a:lnTo>
                    <a:pt x="132" y="45"/>
                  </a:lnTo>
                  <a:lnTo>
                    <a:pt x="133" y="49"/>
                  </a:lnTo>
                  <a:lnTo>
                    <a:pt x="132" y="54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1" y="66"/>
                  </a:lnTo>
                  <a:lnTo>
                    <a:pt x="128" y="72"/>
                  </a:lnTo>
                  <a:lnTo>
                    <a:pt x="123" y="78"/>
                  </a:lnTo>
                  <a:lnTo>
                    <a:pt x="121" y="82"/>
                  </a:lnTo>
                  <a:lnTo>
                    <a:pt x="116" y="84"/>
                  </a:lnTo>
                  <a:lnTo>
                    <a:pt x="107" y="83"/>
                  </a:lnTo>
                  <a:lnTo>
                    <a:pt x="96" y="81"/>
                  </a:lnTo>
                  <a:lnTo>
                    <a:pt x="88" y="78"/>
                  </a:lnTo>
                  <a:lnTo>
                    <a:pt x="83" y="77"/>
                  </a:lnTo>
                  <a:lnTo>
                    <a:pt x="79" y="80"/>
                  </a:lnTo>
                  <a:lnTo>
                    <a:pt x="76" y="83"/>
                  </a:lnTo>
                  <a:lnTo>
                    <a:pt x="72" y="85"/>
                  </a:lnTo>
                  <a:lnTo>
                    <a:pt x="68" y="88"/>
                  </a:lnTo>
                  <a:lnTo>
                    <a:pt x="61" y="90"/>
                  </a:lnTo>
                  <a:lnTo>
                    <a:pt x="54" y="91"/>
                  </a:lnTo>
                  <a:lnTo>
                    <a:pt x="49" y="91"/>
                  </a:lnTo>
                  <a:lnTo>
                    <a:pt x="45" y="91"/>
                  </a:lnTo>
                  <a:lnTo>
                    <a:pt x="39" y="91"/>
                  </a:lnTo>
                  <a:lnTo>
                    <a:pt x="32" y="89"/>
                  </a:lnTo>
                  <a:lnTo>
                    <a:pt x="24" y="85"/>
                  </a:lnTo>
                  <a:lnTo>
                    <a:pt x="18" y="82"/>
                  </a:lnTo>
                  <a:lnTo>
                    <a:pt x="19" y="78"/>
                  </a:lnTo>
                  <a:lnTo>
                    <a:pt x="25" y="77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3" y="75"/>
                  </a:lnTo>
                  <a:lnTo>
                    <a:pt x="48" y="70"/>
                  </a:lnTo>
                  <a:lnTo>
                    <a:pt x="49" y="64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27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8" y="53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8" y="30"/>
                  </a:lnTo>
                  <a:lnTo>
                    <a:pt x="12" y="25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8" y="14"/>
                  </a:lnTo>
                  <a:lnTo>
                    <a:pt x="23" y="7"/>
                  </a:lnTo>
                  <a:lnTo>
                    <a:pt x="25" y="4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6" y="5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50" y="15"/>
                  </a:lnTo>
                  <a:lnTo>
                    <a:pt x="55" y="19"/>
                  </a:lnTo>
                  <a:lnTo>
                    <a:pt x="56" y="23"/>
                  </a:lnTo>
                  <a:lnTo>
                    <a:pt x="56" y="28"/>
                  </a:lnTo>
                  <a:lnTo>
                    <a:pt x="61" y="31"/>
                  </a:lnTo>
                  <a:lnTo>
                    <a:pt x="65" y="35"/>
                  </a:lnTo>
                  <a:lnTo>
                    <a:pt x="68" y="39"/>
                  </a:lnTo>
                  <a:lnTo>
                    <a:pt x="68" y="44"/>
                  </a:lnTo>
                  <a:lnTo>
                    <a:pt x="68" y="47"/>
                  </a:lnTo>
                  <a:lnTo>
                    <a:pt x="70" y="50"/>
                  </a:lnTo>
                  <a:lnTo>
                    <a:pt x="75" y="52"/>
                  </a:lnTo>
                  <a:lnTo>
                    <a:pt x="80" y="55"/>
                  </a:lnTo>
                  <a:lnTo>
                    <a:pt x="86" y="59"/>
                  </a:lnTo>
                  <a:lnTo>
                    <a:pt x="90" y="59"/>
                  </a:lnTo>
                  <a:lnTo>
                    <a:pt x="91" y="54"/>
                  </a:lnTo>
                  <a:lnTo>
                    <a:pt x="91" y="47"/>
                  </a:lnTo>
                  <a:lnTo>
                    <a:pt x="91" y="42"/>
                  </a:lnTo>
                  <a:lnTo>
                    <a:pt x="91" y="37"/>
                  </a:lnTo>
                  <a:lnTo>
                    <a:pt x="91" y="32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5" y="29"/>
                  </a:lnTo>
                  <a:lnTo>
                    <a:pt x="84" y="24"/>
                  </a:lnTo>
                  <a:lnTo>
                    <a:pt x="84" y="19"/>
                  </a:lnTo>
                  <a:lnTo>
                    <a:pt x="84" y="14"/>
                  </a:lnTo>
                  <a:lnTo>
                    <a:pt x="85" y="11"/>
                  </a:lnTo>
                  <a:lnTo>
                    <a:pt x="88" y="8"/>
                  </a:lnTo>
                  <a:lnTo>
                    <a:pt x="94" y="6"/>
                  </a:lnTo>
                  <a:lnTo>
                    <a:pt x="99" y="4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7" name="Freeform 145">
              <a:extLst>
                <a:ext uri="{FF2B5EF4-FFF2-40B4-BE49-F238E27FC236}">
                  <a16:creationId xmlns:a16="http://schemas.microsoft.com/office/drawing/2014/main" id="{795D3310-6091-964C-BC44-24224B41C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908" y="1316488"/>
              <a:ext cx="124863" cy="72574"/>
            </a:xfrm>
            <a:custGeom>
              <a:avLst/>
              <a:gdLst>
                <a:gd name="T0" fmla="*/ 2147483647 w 102"/>
                <a:gd name="T1" fmla="*/ 2147483647 h 60"/>
                <a:gd name="T2" fmla="*/ 2147483647 w 102"/>
                <a:gd name="T3" fmla="*/ 2147483647 h 60"/>
                <a:gd name="T4" fmla="*/ 2147483647 w 102"/>
                <a:gd name="T5" fmla="*/ 2147483647 h 60"/>
                <a:gd name="T6" fmla="*/ 2147483647 w 102"/>
                <a:gd name="T7" fmla="*/ 2147483647 h 60"/>
                <a:gd name="T8" fmla="*/ 2147483647 w 102"/>
                <a:gd name="T9" fmla="*/ 2147483647 h 60"/>
                <a:gd name="T10" fmla="*/ 2147483647 w 102"/>
                <a:gd name="T11" fmla="*/ 2147483647 h 60"/>
                <a:gd name="T12" fmla="*/ 2147483647 w 102"/>
                <a:gd name="T13" fmla="*/ 2147483647 h 60"/>
                <a:gd name="T14" fmla="*/ 2147483647 w 102"/>
                <a:gd name="T15" fmla="*/ 2147483647 h 60"/>
                <a:gd name="T16" fmla="*/ 2147483647 w 102"/>
                <a:gd name="T17" fmla="*/ 2147483647 h 60"/>
                <a:gd name="T18" fmla="*/ 2147483647 w 102"/>
                <a:gd name="T19" fmla="*/ 2147483647 h 60"/>
                <a:gd name="T20" fmla="*/ 2147483647 w 102"/>
                <a:gd name="T21" fmla="*/ 2147483647 h 60"/>
                <a:gd name="T22" fmla="*/ 2147483647 w 102"/>
                <a:gd name="T23" fmla="*/ 2147483647 h 60"/>
                <a:gd name="T24" fmla="*/ 2147483647 w 102"/>
                <a:gd name="T25" fmla="*/ 2147483647 h 60"/>
                <a:gd name="T26" fmla="*/ 2147483647 w 102"/>
                <a:gd name="T27" fmla="*/ 2147483647 h 60"/>
                <a:gd name="T28" fmla="*/ 2147483647 w 102"/>
                <a:gd name="T29" fmla="*/ 2147483647 h 60"/>
                <a:gd name="T30" fmla="*/ 2147483647 w 102"/>
                <a:gd name="T31" fmla="*/ 2147483647 h 60"/>
                <a:gd name="T32" fmla="*/ 2147483647 w 102"/>
                <a:gd name="T33" fmla="*/ 2147483647 h 60"/>
                <a:gd name="T34" fmla="*/ 2147483647 w 102"/>
                <a:gd name="T35" fmla="*/ 2147483647 h 60"/>
                <a:gd name="T36" fmla="*/ 2147483647 w 102"/>
                <a:gd name="T37" fmla="*/ 2147483647 h 60"/>
                <a:gd name="T38" fmla="*/ 2147483647 w 102"/>
                <a:gd name="T39" fmla="*/ 2147483647 h 60"/>
                <a:gd name="T40" fmla="*/ 2147483647 w 102"/>
                <a:gd name="T41" fmla="*/ 2147483647 h 60"/>
                <a:gd name="T42" fmla="*/ 2147483647 w 102"/>
                <a:gd name="T43" fmla="*/ 2147483647 h 60"/>
                <a:gd name="T44" fmla="*/ 2147483647 w 102"/>
                <a:gd name="T45" fmla="*/ 2147483647 h 60"/>
                <a:gd name="T46" fmla="*/ 0 w 102"/>
                <a:gd name="T47" fmla="*/ 2147483647 h 60"/>
                <a:gd name="T48" fmla="*/ 2147483647 w 102"/>
                <a:gd name="T49" fmla="*/ 2147483647 h 60"/>
                <a:gd name="T50" fmla="*/ 2147483647 w 102"/>
                <a:gd name="T51" fmla="*/ 2147483647 h 60"/>
                <a:gd name="T52" fmla="*/ 2147483647 w 102"/>
                <a:gd name="T53" fmla="*/ 2147483647 h 60"/>
                <a:gd name="T54" fmla="*/ 2147483647 w 102"/>
                <a:gd name="T55" fmla="*/ 2147483647 h 60"/>
                <a:gd name="T56" fmla="*/ 2147483647 w 102"/>
                <a:gd name="T57" fmla="*/ 2147483647 h 60"/>
                <a:gd name="T58" fmla="*/ 2147483647 w 102"/>
                <a:gd name="T59" fmla="*/ 2147483647 h 60"/>
                <a:gd name="T60" fmla="*/ 2147483647 w 102"/>
                <a:gd name="T61" fmla="*/ 2147483647 h 60"/>
                <a:gd name="T62" fmla="*/ 2147483647 w 102"/>
                <a:gd name="T63" fmla="*/ 2147483647 h 60"/>
                <a:gd name="T64" fmla="*/ 2147483647 w 102"/>
                <a:gd name="T65" fmla="*/ 0 h 60"/>
                <a:gd name="T66" fmla="*/ 2147483647 w 102"/>
                <a:gd name="T67" fmla="*/ 0 h 60"/>
                <a:gd name="T68" fmla="*/ 2147483647 w 102"/>
                <a:gd name="T69" fmla="*/ 0 h 60"/>
                <a:gd name="T70" fmla="*/ 2147483647 w 102"/>
                <a:gd name="T71" fmla="*/ 0 h 60"/>
                <a:gd name="T72" fmla="*/ 2147483647 w 102"/>
                <a:gd name="T73" fmla="*/ 0 h 60"/>
                <a:gd name="T74" fmla="*/ 2147483647 w 102"/>
                <a:gd name="T75" fmla="*/ 0 h 60"/>
                <a:gd name="T76" fmla="*/ 2147483647 w 102"/>
                <a:gd name="T77" fmla="*/ 2147483647 h 60"/>
                <a:gd name="T78" fmla="*/ 2147483647 w 102"/>
                <a:gd name="T79" fmla="*/ 2147483647 h 60"/>
                <a:gd name="T80" fmla="*/ 2147483647 w 102"/>
                <a:gd name="T81" fmla="*/ 2147483647 h 60"/>
                <a:gd name="T82" fmla="*/ 2147483647 w 102"/>
                <a:gd name="T83" fmla="*/ 2147483647 h 60"/>
                <a:gd name="T84" fmla="*/ 2147483647 w 102"/>
                <a:gd name="T85" fmla="*/ 2147483647 h 60"/>
                <a:gd name="T86" fmla="*/ 2147483647 w 102"/>
                <a:gd name="T87" fmla="*/ 2147483647 h 60"/>
                <a:gd name="T88" fmla="*/ 2147483647 w 102"/>
                <a:gd name="T89" fmla="*/ 2147483647 h 60"/>
                <a:gd name="T90" fmla="*/ 2147483647 w 102"/>
                <a:gd name="T91" fmla="*/ 2147483647 h 60"/>
                <a:gd name="T92" fmla="*/ 2147483647 w 102"/>
                <a:gd name="T93" fmla="*/ 2147483647 h 60"/>
                <a:gd name="T94" fmla="*/ 2147483647 w 102"/>
                <a:gd name="T95" fmla="*/ 2147483647 h 60"/>
                <a:gd name="T96" fmla="*/ 2147483647 w 102"/>
                <a:gd name="T97" fmla="*/ 2147483647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2" h="60">
                  <a:moveTo>
                    <a:pt x="76" y="40"/>
                  </a:moveTo>
                  <a:lnTo>
                    <a:pt x="75" y="41"/>
                  </a:lnTo>
                  <a:lnTo>
                    <a:pt x="72" y="45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5"/>
                  </a:lnTo>
                  <a:lnTo>
                    <a:pt x="61" y="30"/>
                  </a:lnTo>
                  <a:lnTo>
                    <a:pt x="58" y="27"/>
                  </a:lnTo>
                  <a:lnTo>
                    <a:pt x="56" y="31"/>
                  </a:lnTo>
                  <a:lnTo>
                    <a:pt x="55" y="38"/>
                  </a:lnTo>
                  <a:lnTo>
                    <a:pt x="55" y="44"/>
                  </a:lnTo>
                  <a:lnTo>
                    <a:pt x="53" y="47"/>
                  </a:lnTo>
                  <a:lnTo>
                    <a:pt x="48" y="47"/>
                  </a:lnTo>
                  <a:lnTo>
                    <a:pt x="42" y="47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38" y="60"/>
                  </a:lnTo>
                  <a:lnTo>
                    <a:pt x="37" y="57"/>
                  </a:lnTo>
                  <a:lnTo>
                    <a:pt x="33" y="54"/>
                  </a:lnTo>
                  <a:lnTo>
                    <a:pt x="27" y="50"/>
                  </a:lnTo>
                  <a:lnTo>
                    <a:pt x="22" y="48"/>
                  </a:lnTo>
                  <a:lnTo>
                    <a:pt x="15" y="48"/>
                  </a:lnTo>
                  <a:lnTo>
                    <a:pt x="6" y="48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4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35" y="19"/>
                  </a:lnTo>
                  <a:lnTo>
                    <a:pt x="46" y="12"/>
                  </a:lnTo>
                  <a:lnTo>
                    <a:pt x="55" y="7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2"/>
                  </a:lnTo>
                  <a:lnTo>
                    <a:pt x="102" y="6"/>
                  </a:lnTo>
                  <a:lnTo>
                    <a:pt x="99" y="10"/>
                  </a:lnTo>
                  <a:lnTo>
                    <a:pt x="95" y="15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1" y="24"/>
                  </a:lnTo>
                  <a:lnTo>
                    <a:pt x="89" y="31"/>
                  </a:lnTo>
                  <a:lnTo>
                    <a:pt x="86" y="35"/>
                  </a:lnTo>
                  <a:lnTo>
                    <a:pt x="81" y="39"/>
                  </a:lnTo>
                  <a:lnTo>
                    <a:pt x="76" y="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8" name="Freeform 146">
              <a:extLst>
                <a:ext uri="{FF2B5EF4-FFF2-40B4-BE49-F238E27FC236}">
                  <a16:creationId xmlns:a16="http://schemas.microsoft.com/office/drawing/2014/main" id="{400A3EFC-1892-7448-A5C1-DFE45DCA5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012" y="1389062"/>
              <a:ext cx="104956" cy="94902"/>
            </a:xfrm>
            <a:custGeom>
              <a:avLst/>
              <a:gdLst>
                <a:gd name="T0" fmla="*/ 2147483647 w 86"/>
                <a:gd name="T1" fmla="*/ 2147483647 h 80"/>
                <a:gd name="T2" fmla="*/ 2147483647 w 86"/>
                <a:gd name="T3" fmla="*/ 0 h 80"/>
                <a:gd name="T4" fmla="*/ 2147483647 w 86"/>
                <a:gd name="T5" fmla="*/ 2147483647 h 80"/>
                <a:gd name="T6" fmla="*/ 2147483647 w 86"/>
                <a:gd name="T7" fmla="*/ 2147483647 h 80"/>
                <a:gd name="T8" fmla="*/ 2147483647 w 86"/>
                <a:gd name="T9" fmla="*/ 2147483647 h 80"/>
                <a:gd name="T10" fmla="*/ 2147483647 w 86"/>
                <a:gd name="T11" fmla="*/ 2147483647 h 80"/>
                <a:gd name="T12" fmla="*/ 2147483647 w 86"/>
                <a:gd name="T13" fmla="*/ 2147483647 h 80"/>
                <a:gd name="T14" fmla="*/ 2147483647 w 86"/>
                <a:gd name="T15" fmla="*/ 2147483647 h 80"/>
                <a:gd name="T16" fmla="*/ 2147483647 w 86"/>
                <a:gd name="T17" fmla="*/ 2147483647 h 80"/>
                <a:gd name="T18" fmla="*/ 2147483647 w 86"/>
                <a:gd name="T19" fmla="*/ 2147483647 h 80"/>
                <a:gd name="T20" fmla="*/ 2147483647 w 86"/>
                <a:gd name="T21" fmla="*/ 2147483647 h 80"/>
                <a:gd name="T22" fmla="*/ 2147483647 w 86"/>
                <a:gd name="T23" fmla="*/ 2147483647 h 80"/>
                <a:gd name="T24" fmla="*/ 2147483647 w 86"/>
                <a:gd name="T25" fmla="*/ 2147483647 h 80"/>
                <a:gd name="T26" fmla="*/ 2147483647 w 86"/>
                <a:gd name="T27" fmla="*/ 2147483647 h 80"/>
                <a:gd name="T28" fmla="*/ 2147483647 w 86"/>
                <a:gd name="T29" fmla="*/ 2147483647 h 80"/>
                <a:gd name="T30" fmla="*/ 2147483647 w 86"/>
                <a:gd name="T31" fmla="*/ 2147483647 h 80"/>
                <a:gd name="T32" fmla="*/ 2147483647 w 86"/>
                <a:gd name="T33" fmla="*/ 2147483647 h 80"/>
                <a:gd name="T34" fmla="*/ 2147483647 w 86"/>
                <a:gd name="T35" fmla="*/ 2147483647 h 80"/>
                <a:gd name="T36" fmla="*/ 2147483647 w 86"/>
                <a:gd name="T37" fmla="*/ 2147483647 h 80"/>
                <a:gd name="T38" fmla="*/ 2147483647 w 86"/>
                <a:gd name="T39" fmla="*/ 2147483647 h 80"/>
                <a:gd name="T40" fmla="*/ 2147483647 w 86"/>
                <a:gd name="T41" fmla="*/ 2147483647 h 80"/>
                <a:gd name="T42" fmla="*/ 2147483647 w 86"/>
                <a:gd name="T43" fmla="*/ 2147483647 h 80"/>
                <a:gd name="T44" fmla="*/ 2147483647 w 86"/>
                <a:gd name="T45" fmla="*/ 2147483647 h 80"/>
                <a:gd name="T46" fmla="*/ 2147483647 w 86"/>
                <a:gd name="T47" fmla="*/ 2147483647 h 80"/>
                <a:gd name="T48" fmla="*/ 2147483647 w 86"/>
                <a:gd name="T49" fmla="*/ 2147483647 h 80"/>
                <a:gd name="T50" fmla="*/ 2147483647 w 86"/>
                <a:gd name="T51" fmla="*/ 2147483647 h 80"/>
                <a:gd name="T52" fmla="*/ 2147483647 w 86"/>
                <a:gd name="T53" fmla="*/ 2147483647 h 80"/>
                <a:gd name="T54" fmla="*/ 2147483647 w 86"/>
                <a:gd name="T55" fmla="*/ 2147483647 h 80"/>
                <a:gd name="T56" fmla="*/ 2147483647 w 86"/>
                <a:gd name="T57" fmla="*/ 2147483647 h 80"/>
                <a:gd name="T58" fmla="*/ 2147483647 w 86"/>
                <a:gd name="T59" fmla="*/ 2147483647 h 80"/>
                <a:gd name="T60" fmla="*/ 2147483647 w 86"/>
                <a:gd name="T61" fmla="*/ 2147483647 h 80"/>
                <a:gd name="T62" fmla="*/ 2147483647 w 86"/>
                <a:gd name="T63" fmla="*/ 2147483647 h 80"/>
                <a:gd name="T64" fmla="*/ 2147483647 w 86"/>
                <a:gd name="T65" fmla="*/ 2147483647 h 80"/>
                <a:gd name="T66" fmla="*/ 2147483647 w 86"/>
                <a:gd name="T67" fmla="*/ 2147483647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6" h="80">
                  <a:moveTo>
                    <a:pt x="20" y="16"/>
                  </a:moveTo>
                  <a:lnTo>
                    <a:pt x="17" y="12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9"/>
                  </a:lnTo>
                  <a:lnTo>
                    <a:pt x="2" y="15"/>
                  </a:lnTo>
                  <a:lnTo>
                    <a:pt x="3" y="22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4" y="43"/>
                  </a:lnTo>
                  <a:lnTo>
                    <a:pt x="23" y="47"/>
                  </a:lnTo>
                  <a:lnTo>
                    <a:pt x="20" y="52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31" y="54"/>
                  </a:lnTo>
                  <a:lnTo>
                    <a:pt x="38" y="53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2" y="58"/>
                  </a:lnTo>
                  <a:lnTo>
                    <a:pt x="40" y="65"/>
                  </a:lnTo>
                  <a:lnTo>
                    <a:pt x="38" y="73"/>
                  </a:lnTo>
                  <a:lnTo>
                    <a:pt x="38" y="79"/>
                  </a:lnTo>
                  <a:lnTo>
                    <a:pt x="43" y="80"/>
                  </a:lnTo>
                  <a:lnTo>
                    <a:pt x="54" y="77"/>
                  </a:lnTo>
                  <a:lnTo>
                    <a:pt x="64" y="72"/>
                  </a:lnTo>
                  <a:lnTo>
                    <a:pt x="72" y="66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2" y="57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9" y="56"/>
                  </a:lnTo>
                  <a:lnTo>
                    <a:pt x="84" y="58"/>
                  </a:lnTo>
                  <a:lnTo>
                    <a:pt x="86" y="57"/>
                  </a:lnTo>
                  <a:lnTo>
                    <a:pt x="83" y="50"/>
                  </a:lnTo>
                  <a:lnTo>
                    <a:pt x="77" y="42"/>
                  </a:lnTo>
                  <a:lnTo>
                    <a:pt x="72" y="39"/>
                  </a:lnTo>
                  <a:lnTo>
                    <a:pt x="71" y="37"/>
                  </a:lnTo>
                  <a:lnTo>
                    <a:pt x="72" y="31"/>
                  </a:lnTo>
                  <a:lnTo>
                    <a:pt x="76" y="22"/>
                  </a:lnTo>
                  <a:lnTo>
                    <a:pt x="77" y="15"/>
                  </a:lnTo>
                  <a:lnTo>
                    <a:pt x="76" y="9"/>
                  </a:lnTo>
                  <a:lnTo>
                    <a:pt x="71" y="7"/>
                  </a:lnTo>
                  <a:lnTo>
                    <a:pt x="65" y="8"/>
                  </a:lnTo>
                  <a:lnTo>
                    <a:pt x="64" y="10"/>
                  </a:lnTo>
                  <a:lnTo>
                    <a:pt x="63" y="12"/>
                  </a:lnTo>
                  <a:lnTo>
                    <a:pt x="60" y="11"/>
                  </a:lnTo>
                  <a:lnTo>
                    <a:pt x="55" y="8"/>
                  </a:lnTo>
                  <a:lnTo>
                    <a:pt x="50" y="3"/>
                  </a:lnTo>
                  <a:lnTo>
                    <a:pt x="47" y="2"/>
                  </a:lnTo>
                  <a:lnTo>
                    <a:pt x="45" y="3"/>
                  </a:lnTo>
                  <a:lnTo>
                    <a:pt x="45" y="7"/>
                  </a:lnTo>
                  <a:lnTo>
                    <a:pt x="47" y="11"/>
                  </a:lnTo>
                  <a:lnTo>
                    <a:pt x="48" y="13"/>
                  </a:lnTo>
                  <a:lnTo>
                    <a:pt x="47" y="16"/>
                  </a:lnTo>
                  <a:lnTo>
                    <a:pt x="43" y="15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9" name="Freeform 147">
              <a:extLst>
                <a:ext uri="{FF2B5EF4-FFF2-40B4-BE49-F238E27FC236}">
                  <a16:creationId xmlns:a16="http://schemas.microsoft.com/office/drawing/2014/main" id="{62BA0F4C-C90D-2B47-9C19-6ABD5C065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0778" y="1446747"/>
              <a:ext cx="41620" cy="53966"/>
            </a:xfrm>
            <a:custGeom>
              <a:avLst/>
              <a:gdLst>
                <a:gd name="T0" fmla="*/ 2147483647 w 34"/>
                <a:gd name="T1" fmla="*/ 2147483647 h 46"/>
                <a:gd name="T2" fmla="*/ 2147483647 w 34"/>
                <a:gd name="T3" fmla="*/ 2147483647 h 46"/>
                <a:gd name="T4" fmla="*/ 2147483647 w 34"/>
                <a:gd name="T5" fmla="*/ 2147483647 h 46"/>
                <a:gd name="T6" fmla="*/ 2147483647 w 34"/>
                <a:gd name="T7" fmla="*/ 2147483647 h 46"/>
                <a:gd name="T8" fmla="*/ 2147483647 w 34"/>
                <a:gd name="T9" fmla="*/ 2147483647 h 46"/>
                <a:gd name="T10" fmla="*/ 2147483647 w 34"/>
                <a:gd name="T11" fmla="*/ 2147483647 h 46"/>
                <a:gd name="T12" fmla="*/ 2147483647 w 34"/>
                <a:gd name="T13" fmla="*/ 2147483647 h 46"/>
                <a:gd name="T14" fmla="*/ 0 w 34"/>
                <a:gd name="T15" fmla="*/ 2147483647 h 46"/>
                <a:gd name="T16" fmla="*/ 2147483647 w 34"/>
                <a:gd name="T17" fmla="*/ 2147483647 h 46"/>
                <a:gd name="T18" fmla="*/ 2147483647 w 34"/>
                <a:gd name="T19" fmla="*/ 2147483647 h 46"/>
                <a:gd name="T20" fmla="*/ 2147483647 w 34"/>
                <a:gd name="T21" fmla="*/ 2147483647 h 46"/>
                <a:gd name="T22" fmla="*/ 2147483647 w 34"/>
                <a:gd name="T23" fmla="*/ 2147483647 h 46"/>
                <a:gd name="T24" fmla="*/ 2147483647 w 34"/>
                <a:gd name="T25" fmla="*/ 2147483647 h 46"/>
                <a:gd name="T26" fmla="*/ 2147483647 w 34"/>
                <a:gd name="T27" fmla="*/ 2147483647 h 46"/>
                <a:gd name="T28" fmla="*/ 2147483647 w 34"/>
                <a:gd name="T29" fmla="*/ 2147483647 h 46"/>
                <a:gd name="T30" fmla="*/ 2147483647 w 34"/>
                <a:gd name="T31" fmla="*/ 2147483647 h 46"/>
                <a:gd name="T32" fmla="*/ 2147483647 w 34"/>
                <a:gd name="T33" fmla="*/ 2147483647 h 46"/>
                <a:gd name="T34" fmla="*/ 2147483647 w 34"/>
                <a:gd name="T35" fmla="*/ 2147483647 h 46"/>
                <a:gd name="T36" fmla="*/ 2147483647 w 34"/>
                <a:gd name="T37" fmla="*/ 2147483647 h 46"/>
                <a:gd name="T38" fmla="*/ 2147483647 w 34"/>
                <a:gd name="T39" fmla="*/ 2147483647 h 46"/>
                <a:gd name="T40" fmla="*/ 2147483647 w 34"/>
                <a:gd name="T41" fmla="*/ 2147483647 h 46"/>
                <a:gd name="T42" fmla="*/ 2147483647 w 34"/>
                <a:gd name="T43" fmla="*/ 2147483647 h 46"/>
                <a:gd name="T44" fmla="*/ 2147483647 w 34"/>
                <a:gd name="T45" fmla="*/ 2147483647 h 46"/>
                <a:gd name="T46" fmla="*/ 2147483647 w 34"/>
                <a:gd name="T47" fmla="*/ 2147483647 h 46"/>
                <a:gd name="T48" fmla="*/ 2147483647 w 34"/>
                <a:gd name="T49" fmla="*/ 0 h 46"/>
                <a:gd name="T50" fmla="*/ 2147483647 w 34"/>
                <a:gd name="T51" fmla="*/ 0 h 46"/>
                <a:gd name="T52" fmla="*/ 2147483647 w 34"/>
                <a:gd name="T53" fmla="*/ 0 h 46"/>
                <a:gd name="T54" fmla="*/ 2147483647 w 34"/>
                <a:gd name="T55" fmla="*/ 2147483647 h 46"/>
                <a:gd name="T56" fmla="*/ 2147483647 w 34"/>
                <a:gd name="T57" fmla="*/ 2147483647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" h="46">
                  <a:moveTo>
                    <a:pt x="14" y="4"/>
                  </a:moveTo>
                  <a:lnTo>
                    <a:pt x="14" y="5"/>
                  </a:lnTo>
                  <a:lnTo>
                    <a:pt x="13" y="7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2" y="37"/>
                  </a:lnTo>
                  <a:lnTo>
                    <a:pt x="16" y="40"/>
                  </a:lnTo>
                  <a:lnTo>
                    <a:pt x="19" y="44"/>
                  </a:lnTo>
                  <a:lnTo>
                    <a:pt x="22" y="46"/>
                  </a:lnTo>
                  <a:lnTo>
                    <a:pt x="27" y="44"/>
                  </a:lnTo>
                  <a:lnTo>
                    <a:pt x="31" y="40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3" y="24"/>
                  </a:lnTo>
                  <a:lnTo>
                    <a:pt x="30" y="20"/>
                  </a:lnTo>
                  <a:lnTo>
                    <a:pt x="30" y="15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0" name="Freeform 148">
              <a:extLst>
                <a:ext uri="{FF2B5EF4-FFF2-40B4-BE49-F238E27FC236}">
                  <a16:creationId xmlns:a16="http://schemas.microsoft.com/office/drawing/2014/main" id="{71DA66BC-B285-3844-856E-139B23659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9921" y="1372313"/>
              <a:ext cx="246104" cy="120955"/>
            </a:xfrm>
            <a:custGeom>
              <a:avLst/>
              <a:gdLst>
                <a:gd name="T0" fmla="*/ 2147483647 w 202"/>
                <a:gd name="T1" fmla="*/ 2147483647 h 100"/>
                <a:gd name="T2" fmla="*/ 2147483647 w 202"/>
                <a:gd name="T3" fmla="*/ 2147483647 h 100"/>
                <a:gd name="T4" fmla="*/ 2147483647 w 202"/>
                <a:gd name="T5" fmla="*/ 2147483647 h 100"/>
                <a:gd name="T6" fmla="*/ 2147483647 w 202"/>
                <a:gd name="T7" fmla="*/ 2147483647 h 100"/>
                <a:gd name="T8" fmla="*/ 2147483647 w 202"/>
                <a:gd name="T9" fmla="*/ 2147483647 h 100"/>
                <a:gd name="T10" fmla="*/ 2147483647 w 202"/>
                <a:gd name="T11" fmla="*/ 2147483647 h 100"/>
                <a:gd name="T12" fmla="*/ 2147483647 w 202"/>
                <a:gd name="T13" fmla="*/ 2147483647 h 100"/>
                <a:gd name="T14" fmla="*/ 2147483647 w 202"/>
                <a:gd name="T15" fmla="*/ 2147483647 h 100"/>
                <a:gd name="T16" fmla="*/ 2147483647 w 202"/>
                <a:gd name="T17" fmla="*/ 2147483647 h 100"/>
                <a:gd name="T18" fmla="*/ 2147483647 w 202"/>
                <a:gd name="T19" fmla="*/ 2147483647 h 100"/>
                <a:gd name="T20" fmla="*/ 2147483647 w 202"/>
                <a:gd name="T21" fmla="*/ 2147483647 h 100"/>
                <a:gd name="T22" fmla="*/ 2147483647 w 202"/>
                <a:gd name="T23" fmla="*/ 2147483647 h 100"/>
                <a:gd name="T24" fmla="*/ 2147483647 w 202"/>
                <a:gd name="T25" fmla="*/ 2147483647 h 100"/>
                <a:gd name="T26" fmla="*/ 2147483647 w 202"/>
                <a:gd name="T27" fmla="*/ 2147483647 h 100"/>
                <a:gd name="T28" fmla="*/ 2147483647 w 202"/>
                <a:gd name="T29" fmla="*/ 2147483647 h 100"/>
                <a:gd name="T30" fmla="*/ 2147483647 w 202"/>
                <a:gd name="T31" fmla="*/ 2147483647 h 100"/>
                <a:gd name="T32" fmla="*/ 2147483647 w 202"/>
                <a:gd name="T33" fmla="*/ 2147483647 h 100"/>
                <a:gd name="T34" fmla="*/ 2147483647 w 202"/>
                <a:gd name="T35" fmla="*/ 2147483647 h 100"/>
                <a:gd name="T36" fmla="*/ 2147483647 w 202"/>
                <a:gd name="T37" fmla="*/ 2147483647 h 100"/>
                <a:gd name="T38" fmla="*/ 2147483647 w 202"/>
                <a:gd name="T39" fmla="*/ 2147483647 h 100"/>
                <a:gd name="T40" fmla="*/ 2147483647 w 202"/>
                <a:gd name="T41" fmla="*/ 2147483647 h 100"/>
                <a:gd name="T42" fmla="*/ 2147483647 w 202"/>
                <a:gd name="T43" fmla="*/ 2147483647 h 100"/>
                <a:gd name="T44" fmla="*/ 2147483647 w 202"/>
                <a:gd name="T45" fmla="*/ 2147483647 h 100"/>
                <a:gd name="T46" fmla="*/ 2147483647 w 202"/>
                <a:gd name="T47" fmla="*/ 2147483647 h 100"/>
                <a:gd name="T48" fmla="*/ 2147483647 w 202"/>
                <a:gd name="T49" fmla="*/ 2147483647 h 100"/>
                <a:gd name="T50" fmla="*/ 2147483647 w 202"/>
                <a:gd name="T51" fmla="*/ 2147483647 h 100"/>
                <a:gd name="T52" fmla="*/ 2147483647 w 202"/>
                <a:gd name="T53" fmla="*/ 2147483647 h 100"/>
                <a:gd name="T54" fmla="*/ 0 w 202"/>
                <a:gd name="T55" fmla="*/ 2147483647 h 100"/>
                <a:gd name="T56" fmla="*/ 2147483647 w 202"/>
                <a:gd name="T57" fmla="*/ 2147483647 h 100"/>
                <a:gd name="T58" fmla="*/ 2147483647 w 202"/>
                <a:gd name="T59" fmla="*/ 0 h 100"/>
                <a:gd name="T60" fmla="*/ 2147483647 w 202"/>
                <a:gd name="T61" fmla="*/ 2147483647 h 100"/>
                <a:gd name="T62" fmla="*/ 2147483647 w 202"/>
                <a:gd name="T63" fmla="*/ 2147483647 h 100"/>
                <a:gd name="T64" fmla="*/ 2147483647 w 202"/>
                <a:gd name="T65" fmla="*/ 2147483647 h 100"/>
                <a:gd name="T66" fmla="*/ 2147483647 w 202"/>
                <a:gd name="T67" fmla="*/ 2147483647 h 100"/>
                <a:gd name="T68" fmla="*/ 2147483647 w 202"/>
                <a:gd name="T69" fmla="*/ 2147483647 h 100"/>
                <a:gd name="T70" fmla="*/ 2147483647 w 202"/>
                <a:gd name="T71" fmla="*/ 2147483647 h 100"/>
                <a:gd name="T72" fmla="*/ 2147483647 w 202"/>
                <a:gd name="T73" fmla="*/ 2147483647 h 100"/>
                <a:gd name="T74" fmla="*/ 2147483647 w 202"/>
                <a:gd name="T75" fmla="*/ 2147483647 h 100"/>
                <a:gd name="T76" fmla="*/ 2147483647 w 202"/>
                <a:gd name="T77" fmla="*/ 2147483647 h 100"/>
                <a:gd name="T78" fmla="*/ 2147483647 w 202"/>
                <a:gd name="T79" fmla="*/ 2147483647 h 100"/>
                <a:gd name="T80" fmla="*/ 2147483647 w 202"/>
                <a:gd name="T81" fmla="*/ 2147483647 h 100"/>
                <a:gd name="T82" fmla="*/ 2147483647 w 202"/>
                <a:gd name="T83" fmla="*/ 2147483647 h 100"/>
                <a:gd name="T84" fmla="*/ 2147483647 w 202"/>
                <a:gd name="T85" fmla="*/ 2147483647 h 100"/>
                <a:gd name="T86" fmla="*/ 2147483647 w 202"/>
                <a:gd name="T87" fmla="*/ 2147483647 h 1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2" h="100">
                  <a:moveTo>
                    <a:pt x="166" y="28"/>
                  </a:moveTo>
                  <a:lnTo>
                    <a:pt x="169" y="29"/>
                  </a:lnTo>
                  <a:lnTo>
                    <a:pt x="176" y="30"/>
                  </a:lnTo>
                  <a:lnTo>
                    <a:pt x="184" y="33"/>
                  </a:lnTo>
                  <a:lnTo>
                    <a:pt x="191" y="37"/>
                  </a:lnTo>
                  <a:lnTo>
                    <a:pt x="196" y="41"/>
                  </a:lnTo>
                  <a:lnTo>
                    <a:pt x="198" y="46"/>
                  </a:lnTo>
                  <a:lnTo>
                    <a:pt x="201" y="52"/>
                  </a:lnTo>
                  <a:lnTo>
                    <a:pt x="201" y="60"/>
                  </a:lnTo>
                  <a:lnTo>
                    <a:pt x="201" y="67"/>
                  </a:lnTo>
                  <a:lnTo>
                    <a:pt x="202" y="69"/>
                  </a:lnTo>
                  <a:lnTo>
                    <a:pt x="201" y="73"/>
                  </a:lnTo>
                  <a:lnTo>
                    <a:pt x="196" y="76"/>
                  </a:lnTo>
                  <a:lnTo>
                    <a:pt x="190" y="81"/>
                  </a:lnTo>
                  <a:lnTo>
                    <a:pt x="186" y="84"/>
                  </a:lnTo>
                  <a:lnTo>
                    <a:pt x="180" y="85"/>
                  </a:lnTo>
                  <a:lnTo>
                    <a:pt x="172" y="85"/>
                  </a:lnTo>
                  <a:lnTo>
                    <a:pt x="166" y="84"/>
                  </a:lnTo>
                  <a:lnTo>
                    <a:pt x="163" y="83"/>
                  </a:lnTo>
                  <a:lnTo>
                    <a:pt x="160" y="84"/>
                  </a:lnTo>
                  <a:lnTo>
                    <a:pt x="156" y="88"/>
                  </a:lnTo>
                  <a:lnTo>
                    <a:pt x="152" y="90"/>
                  </a:lnTo>
                  <a:lnTo>
                    <a:pt x="148" y="91"/>
                  </a:lnTo>
                  <a:lnTo>
                    <a:pt x="142" y="92"/>
                  </a:lnTo>
                  <a:lnTo>
                    <a:pt x="136" y="92"/>
                  </a:lnTo>
                  <a:lnTo>
                    <a:pt x="130" y="93"/>
                  </a:lnTo>
                  <a:lnTo>
                    <a:pt x="125" y="93"/>
                  </a:lnTo>
                  <a:lnTo>
                    <a:pt x="120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6" y="99"/>
                  </a:lnTo>
                  <a:lnTo>
                    <a:pt x="100" y="100"/>
                  </a:lnTo>
                  <a:lnTo>
                    <a:pt x="92" y="100"/>
                  </a:lnTo>
                  <a:lnTo>
                    <a:pt x="84" y="99"/>
                  </a:lnTo>
                  <a:lnTo>
                    <a:pt x="77" y="99"/>
                  </a:lnTo>
                  <a:lnTo>
                    <a:pt x="73" y="97"/>
                  </a:lnTo>
                  <a:lnTo>
                    <a:pt x="68" y="93"/>
                  </a:lnTo>
                  <a:lnTo>
                    <a:pt x="63" y="90"/>
                  </a:lnTo>
                  <a:lnTo>
                    <a:pt x="58" y="85"/>
                  </a:lnTo>
                  <a:lnTo>
                    <a:pt x="53" y="79"/>
                  </a:lnTo>
                  <a:lnTo>
                    <a:pt x="52" y="71"/>
                  </a:lnTo>
                  <a:lnTo>
                    <a:pt x="53" y="61"/>
                  </a:lnTo>
                  <a:lnTo>
                    <a:pt x="53" y="54"/>
                  </a:lnTo>
                  <a:lnTo>
                    <a:pt x="53" y="48"/>
                  </a:lnTo>
                  <a:lnTo>
                    <a:pt x="51" y="44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2" y="32"/>
                  </a:lnTo>
                  <a:lnTo>
                    <a:pt x="36" y="32"/>
                  </a:lnTo>
                  <a:lnTo>
                    <a:pt x="30" y="33"/>
                  </a:lnTo>
                  <a:lnTo>
                    <a:pt x="28" y="35"/>
                  </a:lnTo>
                  <a:lnTo>
                    <a:pt x="24" y="35"/>
                  </a:lnTo>
                  <a:lnTo>
                    <a:pt x="20" y="31"/>
                  </a:lnTo>
                  <a:lnTo>
                    <a:pt x="12" y="25"/>
                  </a:lnTo>
                  <a:lnTo>
                    <a:pt x="5" y="22"/>
                  </a:lnTo>
                  <a:lnTo>
                    <a:pt x="0" y="16"/>
                  </a:lnTo>
                  <a:lnTo>
                    <a:pt x="1" y="9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7" y="17"/>
                  </a:lnTo>
                  <a:lnTo>
                    <a:pt x="43" y="21"/>
                  </a:lnTo>
                  <a:lnTo>
                    <a:pt x="49" y="20"/>
                  </a:lnTo>
                  <a:lnTo>
                    <a:pt x="52" y="16"/>
                  </a:lnTo>
                  <a:lnTo>
                    <a:pt x="54" y="13"/>
                  </a:lnTo>
                  <a:lnTo>
                    <a:pt x="59" y="12"/>
                  </a:lnTo>
                  <a:lnTo>
                    <a:pt x="63" y="13"/>
                  </a:lnTo>
                  <a:lnTo>
                    <a:pt x="67" y="13"/>
                  </a:lnTo>
                  <a:lnTo>
                    <a:pt x="69" y="16"/>
                  </a:lnTo>
                  <a:lnTo>
                    <a:pt x="70" y="21"/>
                  </a:lnTo>
                  <a:lnTo>
                    <a:pt x="73" y="29"/>
                  </a:lnTo>
                  <a:lnTo>
                    <a:pt x="80" y="36"/>
                  </a:lnTo>
                  <a:lnTo>
                    <a:pt x="85" y="43"/>
                  </a:lnTo>
                  <a:lnTo>
                    <a:pt x="88" y="50"/>
                  </a:lnTo>
                  <a:lnTo>
                    <a:pt x="91" y="53"/>
                  </a:lnTo>
                  <a:lnTo>
                    <a:pt x="100" y="52"/>
                  </a:lnTo>
                  <a:lnTo>
                    <a:pt x="111" y="51"/>
                  </a:lnTo>
                  <a:lnTo>
                    <a:pt x="119" y="52"/>
                  </a:lnTo>
                  <a:lnTo>
                    <a:pt x="123" y="53"/>
                  </a:lnTo>
                  <a:lnTo>
                    <a:pt x="128" y="51"/>
                  </a:lnTo>
                  <a:lnTo>
                    <a:pt x="133" y="46"/>
                  </a:lnTo>
                  <a:lnTo>
                    <a:pt x="138" y="41"/>
                  </a:lnTo>
                  <a:lnTo>
                    <a:pt x="143" y="37"/>
                  </a:lnTo>
                  <a:lnTo>
                    <a:pt x="149" y="32"/>
                  </a:lnTo>
                  <a:lnTo>
                    <a:pt x="154" y="29"/>
                  </a:lnTo>
                  <a:lnTo>
                    <a:pt x="166" y="2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1" name="Freeform 149">
              <a:extLst>
                <a:ext uri="{FF2B5EF4-FFF2-40B4-BE49-F238E27FC236}">
                  <a16:creationId xmlns:a16="http://schemas.microsoft.com/office/drawing/2014/main" id="{C2B3330D-218E-EE41-88C1-23F2EC59C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294" y="1296019"/>
              <a:ext cx="50668" cy="44660"/>
            </a:xfrm>
            <a:custGeom>
              <a:avLst/>
              <a:gdLst>
                <a:gd name="T0" fmla="*/ 2147483647 w 40"/>
                <a:gd name="T1" fmla="*/ 2147483647 h 37"/>
                <a:gd name="T2" fmla="*/ 2147483647 w 40"/>
                <a:gd name="T3" fmla="*/ 2147483647 h 37"/>
                <a:gd name="T4" fmla="*/ 2147483647 w 40"/>
                <a:gd name="T5" fmla="*/ 2147483647 h 37"/>
                <a:gd name="T6" fmla="*/ 2147483647 w 40"/>
                <a:gd name="T7" fmla="*/ 2147483647 h 37"/>
                <a:gd name="T8" fmla="*/ 2147483647 w 40"/>
                <a:gd name="T9" fmla="*/ 2147483647 h 37"/>
                <a:gd name="T10" fmla="*/ 2147483647 w 40"/>
                <a:gd name="T11" fmla="*/ 2147483647 h 37"/>
                <a:gd name="T12" fmla="*/ 2147483647 w 40"/>
                <a:gd name="T13" fmla="*/ 2147483647 h 37"/>
                <a:gd name="T14" fmla="*/ 2147483647 w 40"/>
                <a:gd name="T15" fmla="*/ 2147483647 h 37"/>
                <a:gd name="T16" fmla="*/ 2147483647 w 40"/>
                <a:gd name="T17" fmla="*/ 2147483647 h 37"/>
                <a:gd name="T18" fmla="*/ 2147483647 w 40"/>
                <a:gd name="T19" fmla="*/ 2147483647 h 37"/>
                <a:gd name="T20" fmla="*/ 2147483647 w 40"/>
                <a:gd name="T21" fmla="*/ 2147483647 h 37"/>
                <a:gd name="T22" fmla="*/ 2147483647 w 40"/>
                <a:gd name="T23" fmla="*/ 2147483647 h 37"/>
                <a:gd name="T24" fmla="*/ 2147483647 w 40"/>
                <a:gd name="T25" fmla="*/ 2147483647 h 37"/>
                <a:gd name="T26" fmla="*/ 2147483647 w 40"/>
                <a:gd name="T27" fmla="*/ 2147483647 h 37"/>
                <a:gd name="T28" fmla="*/ 0 w 40"/>
                <a:gd name="T29" fmla="*/ 2147483647 h 37"/>
                <a:gd name="T30" fmla="*/ 2147483647 w 40"/>
                <a:gd name="T31" fmla="*/ 2147483647 h 37"/>
                <a:gd name="T32" fmla="*/ 2147483647 w 40"/>
                <a:gd name="T33" fmla="*/ 2147483647 h 37"/>
                <a:gd name="T34" fmla="*/ 2147483647 w 40"/>
                <a:gd name="T35" fmla="*/ 2147483647 h 37"/>
                <a:gd name="T36" fmla="*/ 2147483647 w 40"/>
                <a:gd name="T37" fmla="*/ 2147483647 h 37"/>
                <a:gd name="T38" fmla="*/ 2147483647 w 40"/>
                <a:gd name="T39" fmla="*/ 0 h 37"/>
                <a:gd name="T40" fmla="*/ 2147483647 w 40"/>
                <a:gd name="T41" fmla="*/ 2147483647 h 37"/>
                <a:gd name="T42" fmla="*/ 2147483647 w 40"/>
                <a:gd name="T43" fmla="*/ 2147483647 h 37"/>
                <a:gd name="T44" fmla="*/ 2147483647 w 40"/>
                <a:gd name="T45" fmla="*/ 2147483647 h 37"/>
                <a:gd name="T46" fmla="*/ 2147483647 w 40"/>
                <a:gd name="T47" fmla="*/ 2147483647 h 37"/>
                <a:gd name="T48" fmla="*/ 2147483647 w 40"/>
                <a:gd name="T49" fmla="*/ 2147483647 h 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7">
                  <a:moveTo>
                    <a:pt x="38" y="20"/>
                  </a:moveTo>
                  <a:lnTo>
                    <a:pt x="37" y="21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9" y="32"/>
                  </a:lnTo>
                  <a:lnTo>
                    <a:pt x="5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5" y="2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2"/>
                  </a:lnTo>
                  <a:lnTo>
                    <a:pt x="38" y="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2" name="Freeform 150">
              <a:extLst>
                <a:ext uri="{FF2B5EF4-FFF2-40B4-BE49-F238E27FC236}">
                  <a16:creationId xmlns:a16="http://schemas.microsoft.com/office/drawing/2014/main" id="{F5D4050B-1C2C-E345-AA17-5B830A7CB7A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039921" y="1013171"/>
              <a:ext cx="246104" cy="379613"/>
            </a:xfrm>
            <a:custGeom>
              <a:avLst/>
              <a:gdLst>
                <a:gd name="T0" fmla="*/ 2147483647 w 201"/>
                <a:gd name="T1" fmla="*/ 2147483647 h 319"/>
                <a:gd name="T2" fmla="*/ 2147483647 w 201"/>
                <a:gd name="T3" fmla="*/ 2147483647 h 319"/>
                <a:gd name="T4" fmla="*/ 2147483647 w 201"/>
                <a:gd name="T5" fmla="*/ 2147483647 h 319"/>
                <a:gd name="T6" fmla="*/ 2147483647 w 201"/>
                <a:gd name="T7" fmla="*/ 2147483647 h 319"/>
                <a:gd name="T8" fmla="*/ 2147483647 w 201"/>
                <a:gd name="T9" fmla="*/ 2147483647 h 319"/>
                <a:gd name="T10" fmla="*/ 2147483647 w 201"/>
                <a:gd name="T11" fmla="*/ 2147483647 h 319"/>
                <a:gd name="T12" fmla="*/ 2147483647 w 201"/>
                <a:gd name="T13" fmla="*/ 2147483647 h 319"/>
                <a:gd name="T14" fmla="*/ 2147483647 w 201"/>
                <a:gd name="T15" fmla="*/ 2147483647 h 319"/>
                <a:gd name="T16" fmla="*/ 2147483647 w 201"/>
                <a:gd name="T17" fmla="*/ 2147483647 h 319"/>
                <a:gd name="T18" fmla="*/ 2147483647 w 201"/>
                <a:gd name="T19" fmla="*/ 2147483647 h 319"/>
                <a:gd name="T20" fmla="*/ 2147483647 w 201"/>
                <a:gd name="T21" fmla="*/ 2147483647 h 319"/>
                <a:gd name="T22" fmla="*/ 2147483647 w 201"/>
                <a:gd name="T23" fmla="*/ 2147483647 h 319"/>
                <a:gd name="T24" fmla="*/ 2147483647 w 201"/>
                <a:gd name="T25" fmla="*/ 2147483647 h 319"/>
                <a:gd name="T26" fmla="*/ 2147483647 w 201"/>
                <a:gd name="T27" fmla="*/ 2147483647 h 319"/>
                <a:gd name="T28" fmla="*/ 2147483647 w 201"/>
                <a:gd name="T29" fmla="*/ 2147483647 h 319"/>
                <a:gd name="T30" fmla="*/ 2147483647 w 201"/>
                <a:gd name="T31" fmla="*/ 2147483647 h 319"/>
                <a:gd name="T32" fmla="*/ 2147483647 w 201"/>
                <a:gd name="T33" fmla="*/ 2147483647 h 319"/>
                <a:gd name="T34" fmla="*/ 2147483647 w 201"/>
                <a:gd name="T35" fmla="*/ 2147483647 h 319"/>
                <a:gd name="T36" fmla="*/ 2147483647 w 201"/>
                <a:gd name="T37" fmla="*/ 2147483647 h 319"/>
                <a:gd name="T38" fmla="*/ 2147483647 w 201"/>
                <a:gd name="T39" fmla="*/ 2147483647 h 319"/>
                <a:gd name="T40" fmla="*/ 2147483647 w 201"/>
                <a:gd name="T41" fmla="*/ 2147483647 h 319"/>
                <a:gd name="T42" fmla="*/ 2147483647 w 201"/>
                <a:gd name="T43" fmla="*/ 2147483647 h 319"/>
                <a:gd name="T44" fmla="*/ 2147483647 w 201"/>
                <a:gd name="T45" fmla="*/ 2147483647 h 319"/>
                <a:gd name="T46" fmla="*/ 2147483647 w 201"/>
                <a:gd name="T47" fmla="*/ 2147483647 h 319"/>
                <a:gd name="T48" fmla="*/ 2147483647 w 201"/>
                <a:gd name="T49" fmla="*/ 2147483647 h 319"/>
                <a:gd name="T50" fmla="*/ 2147483647 w 201"/>
                <a:gd name="T51" fmla="*/ 0 h 319"/>
                <a:gd name="T52" fmla="*/ 2147483647 w 201"/>
                <a:gd name="T53" fmla="*/ 2147483647 h 319"/>
                <a:gd name="T54" fmla="*/ 2147483647 w 201"/>
                <a:gd name="T55" fmla="*/ 2147483647 h 319"/>
                <a:gd name="T56" fmla="*/ 2147483647 w 201"/>
                <a:gd name="T57" fmla="*/ 2147483647 h 319"/>
                <a:gd name="T58" fmla="*/ 2147483647 w 201"/>
                <a:gd name="T59" fmla="*/ 2147483647 h 319"/>
                <a:gd name="T60" fmla="*/ 2147483647 w 201"/>
                <a:gd name="T61" fmla="*/ 2147483647 h 319"/>
                <a:gd name="T62" fmla="*/ 2147483647 w 201"/>
                <a:gd name="T63" fmla="*/ 2147483647 h 319"/>
                <a:gd name="T64" fmla="*/ 2147483647 w 201"/>
                <a:gd name="T65" fmla="*/ 2147483647 h 319"/>
                <a:gd name="T66" fmla="*/ 2147483647 w 201"/>
                <a:gd name="T67" fmla="*/ 2147483647 h 319"/>
                <a:gd name="T68" fmla="*/ 2147483647 w 201"/>
                <a:gd name="T69" fmla="*/ 2147483647 h 319"/>
                <a:gd name="T70" fmla="*/ 2147483647 w 201"/>
                <a:gd name="T71" fmla="*/ 2147483647 h 319"/>
                <a:gd name="T72" fmla="*/ 2147483647 w 201"/>
                <a:gd name="T73" fmla="*/ 2147483647 h 319"/>
                <a:gd name="T74" fmla="*/ 2147483647 w 201"/>
                <a:gd name="T75" fmla="*/ 2147483647 h 319"/>
                <a:gd name="T76" fmla="*/ 2147483647 w 201"/>
                <a:gd name="T77" fmla="*/ 2147483647 h 319"/>
                <a:gd name="T78" fmla="*/ 2147483647 w 201"/>
                <a:gd name="T79" fmla="*/ 2147483647 h 319"/>
                <a:gd name="T80" fmla="*/ 2147483647 w 201"/>
                <a:gd name="T81" fmla="*/ 2147483647 h 319"/>
                <a:gd name="T82" fmla="*/ 2147483647 w 201"/>
                <a:gd name="T83" fmla="*/ 2147483647 h 319"/>
                <a:gd name="T84" fmla="*/ 2147483647 w 201"/>
                <a:gd name="T85" fmla="*/ 2147483647 h 319"/>
                <a:gd name="T86" fmla="*/ 0 w 201"/>
                <a:gd name="T87" fmla="*/ 2147483647 h 319"/>
                <a:gd name="T88" fmla="*/ 2147483647 w 201"/>
                <a:gd name="T89" fmla="*/ 2147483647 h 319"/>
                <a:gd name="T90" fmla="*/ 2147483647 w 201"/>
                <a:gd name="T91" fmla="*/ 2147483647 h 319"/>
                <a:gd name="T92" fmla="*/ 2147483647 w 201"/>
                <a:gd name="T93" fmla="*/ 2147483647 h 319"/>
                <a:gd name="T94" fmla="*/ 2147483647 w 201"/>
                <a:gd name="T95" fmla="*/ 2147483647 h 319"/>
                <a:gd name="T96" fmla="*/ 2147483647 w 201"/>
                <a:gd name="T97" fmla="*/ 2147483647 h 319"/>
                <a:gd name="T98" fmla="*/ 2147483647 w 201"/>
                <a:gd name="T99" fmla="*/ 2147483647 h 319"/>
                <a:gd name="T100" fmla="*/ 2147483647 w 201"/>
                <a:gd name="T101" fmla="*/ 2147483647 h 319"/>
                <a:gd name="T102" fmla="*/ 2147483647 w 201"/>
                <a:gd name="T103" fmla="*/ 2147483647 h 319"/>
                <a:gd name="T104" fmla="*/ 2147483647 w 201"/>
                <a:gd name="T105" fmla="*/ 2147483647 h 319"/>
                <a:gd name="T106" fmla="*/ 2147483647 w 201"/>
                <a:gd name="T107" fmla="*/ 2147483647 h 319"/>
                <a:gd name="T108" fmla="*/ 2147483647 w 201"/>
                <a:gd name="T109" fmla="*/ 2147483647 h 319"/>
                <a:gd name="T110" fmla="*/ 2147483647 w 201"/>
                <a:gd name="T111" fmla="*/ 2147483647 h 3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1" h="319">
                  <a:moveTo>
                    <a:pt x="84" y="267"/>
                  </a:moveTo>
                  <a:lnTo>
                    <a:pt x="88" y="270"/>
                  </a:lnTo>
                  <a:lnTo>
                    <a:pt x="93" y="277"/>
                  </a:lnTo>
                  <a:lnTo>
                    <a:pt x="97" y="283"/>
                  </a:lnTo>
                  <a:lnTo>
                    <a:pt x="95" y="290"/>
                  </a:lnTo>
                  <a:lnTo>
                    <a:pt x="88" y="294"/>
                  </a:lnTo>
                  <a:lnTo>
                    <a:pt x="82" y="296"/>
                  </a:lnTo>
                  <a:lnTo>
                    <a:pt x="78" y="301"/>
                  </a:lnTo>
                  <a:lnTo>
                    <a:pt x="80" y="308"/>
                  </a:lnTo>
                  <a:lnTo>
                    <a:pt x="82" y="315"/>
                  </a:lnTo>
                  <a:lnTo>
                    <a:pt x="85" y="318"/>
                  </a:lnTo>
                  <a:lnTo>
                    <a:pt x="92" y="319"/>
                  </a:lnTo>
                  <a:lnTo>
                    <a:pt x="104" y="319"/>
                  </a:lnTo>
                  <a:lnTo>
                    <a:pt x="116" y="319"/>
                  </a:lnTo>
                  <a:lnTo>
                    <a:pt x="123" y="318"/>
                  </a:lnTo>
                  <a:lnTo>
                    <a:pt x="129" y="316"/>
                  </a:lnTo>
                  <a:lnTo>
                    <a:pt x="136" y="312"/>
                  </a:lnTo>
                  <a:lnTo>
                    <a:pt x="144" y="309"/>
                  </a:lnTo>
                  <a:lnTo>
                    <a:pt x="151" y="305"/>
                  </a:lnTo>
                  <a:lnTo>
                    <a:pt x="158" y="304"/>
                  </a:lnTo>
                  <a:lnTo>
                    <a:pt x="164" y="304"/>
                  </a:lnTo>
                  <a:lnTo>
                    <a:pt x="171" y="306"/>
                  </a:lnTo>
                  <a:lnTo>
                    <a:pt x="176" y="306"/>
                  </a:lnTo>
                  <a:lnTo>
                    <a:pt x="182" y="305"/>
                  </a:lnTo>
                  <a:lnTo>
                    <a:pt x="187" y="300"/>
                  </a:lnTo>
                  <a:lnTo>
                    <a:pt x="191" y="294"/>
                  </a:lnTo>
                  <a:lnTo>
                    <a:pt x="197" y="289"/>
                  </a:lnTo>
                  <a:lnTo>
                    <a:pt x="198" y="285"/>
                  </a:lnTo>
                  <a:lnTo>
                    <a:pt x="191" y="279"/>
                  </a:lnTo>
                  <a:lnTo>
                    <a:pt x="180" y="273"/>
                  </a:lnTo>
                  <a:lnTo>
                    <a:pt x="173" y="270"/>
                  </a:lnTo>
                  <a:lnTo>
                    <a:pt x="169" y="266"/>
                  </a:lnTo>
                  <a:lnTo>
                    <a:pt x="172" y="263"/>
                  </a:lnTo>
                  <a:lnTo>
                    <a:pt x="177" y="259"/>
                  </a:lnTo>
                  <a:lnTo>
                    <a:pt x="181" y="256"/>
                  </a:lnTo>
                  <a:lnTo>
                    <a:pt x="182" y="251"/>
                  </a:lnTo>
                  <a:lnTo>
                    <a:pt x="182" y="244"/>
                  </a:lnTo>
                  <a:lnTo>
                    <a:pt x="180" y="238"/>
                  </a:lnTo>
                  <a:lnTo>
                    <a:pt x="179" y="235"/>
                  </a:lnTo>
                  <a:lnTo>
                    <a:pt x="179" y="232"/>
                  </a:lnTo>
                  <a:lnTo>
                    <a:pt x="182" y="227"/>
                  </a:lnTo>
                  <a:lnTo>
                    <a:pt x="188" y="219"/>
                  </a:lnTo>
                  <a:lnTo>
                    <a:pt x="195" y="209"/>
                  </a:lnTo>
                  <a:lnTo>
                    <a:pt x="197" y="197"/>
                  </a:lnTo>
                  <a:lnTo>
                    <a:pt x="190" y="187"/>
                  </a:lnTo>
                  <a:lnTo>
                    <a:pt x="177" y="179"/>
                  </a:lnTo>
                  <a:lnTo>
                    <a:pt x="168" y="173"/>
                  </a:lnTo>
                  <a:lnTo>
                    <a:pt x="165" y="168"/>
                  </a:lnTo>
                  <a:lnTo>
                    <a:pt x="168" y="162"/>
                  </a:lnTo>
                  <a:lnTo>
                    <a:pt x="177" y="156"/>
                  </a:lnTo>
                  <a:lnTo>
                    <a:pt x="188" y="149"/>
                  </a:lnTo>
                  <a:lnTo>
                    <a:pt x="195" y="139"/>
                  </a:lnTo>
                  <a:lnTo>
                    <a:pt x="195" y="130"/>
                  </a:lnTo>
                  <a:lnTo>
                    <a:pt x="192" y="120"/>
                  </a:lnTo>
                  <a:lnTo>
                    <a:pt x="194" y="109"/>
                  </a:lnTo>
                  <a:lnTo>
                    <a:pt x="195" y="100"/>
                  </a:lnTo>
                  <a:lnTo>
                    <a:pt x="196" y="90"/>
                  </a:lnTo>
                  <a:lnTo>
                    <a:pt x="197" y="77"/>
                  </a:lnTo>
                  <a:lnTo>
                    <a:pt x="199" y="65"/>
                  </a:lnTo>
                  <a:lnTo>
                    <a:pt x="201" y="55"/>
                  </a:lnTo>
                  <a:lnTo>
                    <a:pt x="196" y="52"/>
                  </a:lnTo>
                  <a:lnTo>
                    <a:pt x="189" y="54"/>
                  </a:lnTo>
                  <a:lnTo>
                    <a:pt x="183" y="54"/>
                  </a:lnTo>
                  <a:lnTo>
                    <a:pt x="183" y="51"/>
                  </a:lnTo>
                  <a:lnTo>
                    <a:pt x="190" y="40"/>
                  </a:lnTo>
                  <a:lnTo>
                    <a:pt x="197" y="29"/>
                  </a:lnTo>
                  <a:lnTo>
                    <a:pt x="199" y="18"/>
                  </a:lnTo>
                  <a:lnTo>
                    <a:pt x="198" y="10"/>
                  </a:lnTo>
                  <a:lnTo>
                    <a:pt x="194" y="6"/>
                  </a:lnTo>
                  <a:lnTo>
                    <a:pt x="192" y="5"/>
                  </a:lnTo>
                  <a:lnTo>
                    <a:pt x="190" y="5"/>
                  </a:lnTo>
                  <a:lnTo>
                    <a:pt x="189" y="5"/>
                  </a:lnTo>
                  <a:lnTo>
                    <a:pt x="187" y="5"/>
                  </a:lnTo>
                  <a:lnTo>
                    <a:pt x="179" y="6"/>
                  </a:lnTo>
                  <a:lnTo>
                    <a:pt x="173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0" y="1"/>
                  </a:lnTo>
                  <a:lnTo>
                    <a:pt x="159" y="2"/>
                  </a:lnTo>
                  <a:lnTo>
                    <a:pt x="156" y="5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39" y="7"/>
                  </a:lnTo>
                  <a:lnTo>
                    <a:pt x="135" y="8"/>
                  </a:lnTo>
                  <a:lnTo>
                    <a:pt x="129" y="9"/>
                  </a:lnTo>
                  <a:lnTo>
                    <a:pt x="126" y="10"/>
                  </a:lnTo>
                  <a:lnTo>
                    <a:pt x="123" y="14"/>
                  </a:lnTo>
                  <a:lnTo>
                    <a:pt x="121" y="17"/>
                  </a:lnTo>
                  <a:lnTo>
                    <a:pt x="119" y="18"/>
                  </a:lnTo>
                  <a:lnTo>
                    <a:pt x="115" y="18"/>
                  </a:lnTo>
                  <a:lnTo>
                    <a:pt x="108" y="20"/>
                  </a:lnTo>
                  <a:lnTo>
                    <a:pt x="100" y="23"/>
                  </a:lnTo>
                  <a:lnTo>
                    <a:pt x="93" y="26"/>
                  </a:lnTo>
                  <a:lnTo>
                    <a:pt x="87" y="31"/>
                  </a:lnTo>
                  <a:lnTo>
                    <a:pt x="82" y="39"/>
                  </a:lnTo>
                  <a:lnTo>
                    <a:pt x="80" y="47"/>
                  </a:lnTo>
                  <a:lnTo>
                    <a:pt x="81" y="54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4" y="61"/>
                  </a:lnTo>
                  <a:lnTo>
                    <a:pt x="67" y="62"/>
                  </a:lnTo>
                  <a:lnTo>
                    <a:pt x="60" y="66"/>
                  </a:lnTo>
                  <a:lnTo>
                    <a:pt x="59" y="70"/>
                  </a:lnTo>
                  <a:lnTo>
                    <a:pt x="57" y="74"/>
                  </a:lnTo>
                  <a:lnTo>
                    <a:pt x="52" y="77"/>
                  </a:lnTo>
                  <a:lnTo>
                    <a:pt x="46" y="81"/>
                  </a:lnTo>
                  <a:lnTo>
                    <a:pt x="43" y="84"/>
                  </a:lnTo>
                  <a:lnTo>
                    <a:pt x="40" y="89"/>
                  </a:lnTo>
                  <a:lnTo>
                    <a:pt x="37" y="93"/>
                  </a:lnTo>
                  <a:lnTo>
                    <a:pt x="35" y="99"/>
                  </a:lnTo>
                  <a:lnTo>
                    <a:pt x="38" y="107"/>
                  </a:lnTo>
                  <a:lnTo>
                    <a:pt x="44" y="115"/>
                  </a:lnTo>
                  <a:lnTo>
                    <a:pt x="47" y="122"/>
                  </a:lnTo>
                  <a:lnTo>
                    <a:pt x="49" y="128"/>
                  </a:lnTo>
                  <a:lnTo>
                    <a:pt x="47" y="132"/>
                  </a:lnTo>
                  <a:lnTo>
                    <a:pt x="45" y="138"/>
                  </a:lnTo>
                  <a:lnTo>
                    <a:pt x="44" y="143"/>
                  </a:lnTo>
                  <a:lnTo>
                    <a:pt x="43" y="143"/>
                  </a:lnTo>
                  <a:lnTo>
                    <a:pt x="38" y="136"/>
                  </a:lnTo>
                  <a:lnTo>
                    <a:pt x="34" y="126"/>
                  </a:lnTo>
                  <a:lnTo>
                    <a:pt x="31" y="118"/>
                  </a:lnTo>
                  <a:lnTo>
                    <a:pt x="28" y="113"/>
                  </a:lnTo>
                  <a:lnTo>
                    <a:pt x="24" y="114"/>
                  </a:lnTo>
                  <a:lnTo>
                    <a:pt x="21" y="118"/>
                  </a:lnTo>
                  <a:lnTo>
                    <a:pt x="16" y="123"/>
                  </a:lnTo>
                  <a:lnTo>
                    <a:pt x="12" y="128"/>
                  </a:lnTo>
                  <a:lnTo>
                    <a:pt x="9" y="132"/>
                  </a:lnTo>
                  <a:lnTo>
                    <a:pt x="7" y="141"/>
                  </a:lnTo>
                  <a:lnTo>
                    <a:pt x="4" y="153"/>
                  </a:lnTo>
                  <a:lnTo>
                    <a:pt x="0" y="166"/>
                  </a:lnTo>
                  <a:lnTo>
                    <a:pt x="0" y="176"/>
                  </a:lnTo>
                  <a:lnTo>
                    <a:pt x="1" y="184"/>
                  </a:lnTo>
                  <a:lnTo>
                    <a:pt x="2" y="190"/>
                  </a:lnTo>
                  <a:lnTo>
                    <a:pt x="6" y="195"/>
                  </a:lnTo>
                  <a:lnTo>
                    <a:pt x="12" y="198"/>
                  </a:lnTo>
                  <a:lnTo>
                    <a:pt x="19" y="199"/>
                  </a:lnTo>
                  <a:lnTo>
                    <a:pt x="23" y="200"/>
                  </a:lnTo>
                  <a:lnTo>
                    <a:pt x="27" y="200"/>
                  </a:lnTo>
                  <a:lnTo>
                    <a:pt x="30" y="199"/>
                  </a:lnTo>
                  <a:lnTo>
                    <a:pt x="31" y="200"/>
                  </a:lnTo>
                  <a:lnTo>
                    <a:pt x="30" y="205"/>
                  </a:lnTo>
                  <a:lnTo>
                    <a:pt x="28" y="211"/>
                  </a:lnTo>
                  <a:lnTo>
                    <a:pt x="24" y="215"/>
                  </a:lnTo>
                  <a:lnTo>
                    <a:pt x="23" y="219"/>
                  </a:lnTo>
                  <a:lnTo>
                    <a:pt x="24" y="224"/>
                  </a:lnTo>
                  <a:lnTo>
                    <a:pt x="28" y="229"/>
                  </a:lnTo>
                  <a:lnTo>
                    <a:pt x="31" y="234"/>
                  </a:lnTo>
                  <a:lnTo>
                    <a:pt x="36" y="238"/>
                  </a:lnTo>
                  <a:lnTo>
                    <a:pt x="44" y="245"/>
                  </a:lnTo>
                  <a:lnTo>
                    <a:pt x="54" y="248"/>
                  </a:lnTo>
                  <a:lnTo>
                    <a:pt x="63" y="244"/>
                  </a:lnTo>
                  <a:lnTo>
                    <a:pt x="70" y="237"/>
                  </a:lnTo>
                  <a:lnTo>
                    <a:pt x="75" y="232"/>
                  </a:lnTo>
                  <a:lnTo>
                    <a:pt x="77" y="229"/>
                  </a:lnTo>
                  <a:lnTo>
                    <a:pt x="82" y="230"/>
                  </a:lnTo>
                  <a:lnTo>
                    <a:pt x="88" y="234"/>
                  </a:lnTo>
                  <a:lnTo>
                    <a:pt x="96" y="240"/>
                  </a:lnTo>
                  <a:lnTo>
                    <a:pt x="104" y="247"/>
                  </a:lnTo>
                  <a:lnTo>
                    <a:pt x="111" y="256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0" y="262"/>
                  </a:lnTo>
                  <a:lnTo>
                    <a:pt x="103" y="256"/>
                  </a:lnTo>
                  <a:lnTo>
                    <a:pt x="93" y="252"/>
                  </a:lnTo>
                  <a:lnTo>
                    <a:pt x="85" y="252"/>
                  </a:lnTo>
                  <a:lnTo>
                    <a:pt x="82" y="258"/>
                  </a:lnTo>
                  <a:lnTo>
                    <a:pt x="84" y="26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3" name="Freeform 151">
              <a:extLst>
                <a:ext uri="{FF2B5EF4-FFF2-40B4-BE49-F238E27FC236}">
                  <a16:creationId xmlns:a16="http://schemas.microsoft.com/office/drawing/2014/main" id="{6907D83E-135D-8242-A53A-EBB16AA3C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5349" y="1327653"/>
              <a:ext cx="41621" cy="20470"/>
            </a:xfrm>
            <a:custGeom>
              <a:avLst/>
              <a:gdLst>
                <a:gd name="T0" fmla="*/ 2147483647 w 34"/>
                <a:gd name="T1" fmla="*/ 0 h 18"/>
                <a:gd name="T2" fmla="*/ 2147483647 w 34"/>
                <a:gd name="T3" fmla="*/ 2147483647 h 18"/>
                <a:gd name="T4" fmla="*/ 2147483647 w 34"/>
                <a:gd name="T5" fmla="*/ 2147483647 h 18"/>
                <a:gd name="T6" fmla="*/ 2147483647 w 34"/>
                <a:gd name="T7" fmla="*/ 2147483647 h 18"/>
                <a:gd name="T8" fmla="*/ 2147483647 w 34"/>
                <a:gd name="T9" fmla="*/ 2147483647 h 18"/>
                <a:gd name="T10" fmla="*/ 2147483647 w 34"/>
                <a:gd name="T11" fmla="*/ 2147483647 h 18"/>
                <a:gd name="T12" fmla="*/ 2147483647 w 34"/>
                <a:gd name="T13" fmla="*/ 2147483647 h 18"/>
                <a:gd name="T14" fmla="*/ 2147483647 w 34"/>
                <a:gd name="T15" fmla="*/ 2147483647 h 18"/>
                <a:gd name="T16" fmla="*/ 2147483647 w 34"/>
                <a:gd name="T17" fmla="*/ 2147483647 h 18"/>
                <a:gd name="T18" fmla="*/ 2147483647 w 34"/>
                <a:gd name="T19" fmla="*/ 2147483647 h 18"/>
                <a:gd name="T20" fmla="*/ 0 w 34"/>
                <a:gd name="T21" fmla="*/ 2147483647 h 18"/>
                <a:gd name="T22" fmla="*/ 0 w 34"/>
                <a:gd name="T23" fmla="*/ 2147483647 h 18"/>
                <a:gd name="T24" fmla="*/ 2147483647 w 34"/>
                <a:gd name="T25" fmla="*/ 2147483647 h 18"/>
                <a:gd name="T26" fmla="*/ 2147483647 w 34"/>
                <a:gd name="T27" fmla="*/ 2147483647 h 18"/>
                <a:gd name="T28" fmla="*/ 2147483647 w 34"/>
                <a:gd name="T29" fmla="*/ 2147483647 h 18"/>
                <a:gd name="T30" fmla="*/ 2147483647 w 34"/>
                <a:gd name="T31" fmla="*/ 2147483647 h 18"/>
                <a:gd name="T32" fmla="*/ 2147483647 w 3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18">
                  <a:moveTo>
                    <a:pt x="31" y="0"/>
                  </a:moveTo>
                  <a:lnTo>
                    <a:pt x="32" y="1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7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29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4" name="Freeform 152">
              <a:extLst>
                <a:ext uri="{FF2B5EF4-FFF2-40B4-BE49-F238E27FC236}">
                  <a16:creationId xmlns:a16="http://schemas.microsoft.com/office/drawing/2014/main" id="{FC58FEAF-4B22-074D-9825-088E8EFE3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3634" y="1273690"/>
              <a:ext cx="38002" cy="55826"/>
            </a:xfrm>
            <a:custGeom>
              <a:avLst/>
              <a:gdLst>
                <a:gd name="T0" fmla="*/ 2147483647 w 34"/>
                <a:gd name="T1" fmla="*/ 2147483647 h 46"/>
                <a:gd name="T2" fmla="*/ 2147483647 w 34"/>
                <a:gd name="T3" fmla="*/ 2147483647 h 46"/>
                <a:gd name="T4" fmla="*/ 2147483647 w 34"/>
                <a:gd name="T5" fmla="*/ 2147483647 h 46"/>
                <a:gd name="T6" fmla="*/ 2147483647 w 34"/>
                <a:gd name="T7" fmla="*/ 0 h 46"/>
                <a:gd name="T8" fmla="*/ 2147483647 w 34"/>
                <a:gd name="T9" fmla="*/ 0 h 46"/>
                <a:gd name="T10" fmla="*/ 2147483647 w 34"/>
                <a:gd name="T11" fmla="*/ 2147483647 h 46"/>
                <a:gd name="T12" fmla="*/ 0 w 34"/>
                <a:gd name="T13" fmla="*/ 2147483647 h 46"/>
                <a:gd name="T14" fmla="*/ 2147483647 w 34"/>
                <a:gd name="T15" fmla="*/ 2147483647 h 46"/>
                <a:gd name="T16" fmla="*/ 2147483647 w 34"/>
                <a:gd name="T17" fmla="*/ 2147483647 h 46"/>
                <a:gd name="T18" fmla="*/ 2147483647 w 34"/>
                <a:gd name="T19" fmla="*/ 2147483647 h 46"/>
                <a:gd name="T20" fmla="*/ 2147483647 w 34"/>
                <a:gd name="T21" fmla="*/ 2147483647 h 46"/>
                <a:gd name="T22" fmla="*/ 2147483647 w 34"/>
                <a:gd name="T23" fmla="*/ 2147483647 h 46"/>
                <a:gd name="T24" fmla="*/ 2147483647 w 34"/>
                <a:gd name="T25" fmla="*/ 2147483647 h 46"/>
                <a:gd name="T26" fmla="*/ 2147483647 w 34"/>
                <a:gd name="T27" fmla="*/ 2147483647 h 46"/>
                <a:gd name="T28" fmla="*/ 2147483647 w 34"/>
                <a:gd name="T29" fmla="*/ 2147483647 h 46"/>
                <a:gd name="T30" fmla="*/ 2147483647 w 34"/>
                <a:gd name="T31" fmla="*/ 2147483647 h 46"/>
                <a:gd name="T32" fmla="*/ 2147483647 w 34"/>
                <a:gd name="T33" fmla="*/ 2147483647 h 46"/>
                <a:gd name="T34" fmla="*/ 2147483647 w 34"/>
                <a:gd name="T35" fmla="*/ 2147483647 h 46"/>
                <a:gd name="T36" fmla="*/ 2147483647 w 34"/>
                <a:gd name="T37" fmla="*/ 2147483647 h 46"/>
                <a:gd name="T38" fmla="*/ 2147483647 w 34"/>
                <a:gd name="T39" fmla="*/ 2147483647 h 46"/>
                <a:gd name="T40" fmla="*/ 2147483647 w 34"/>
                <a:gd name="T41" fmla="*/ 2147483647 h 46"/>
                <a:gd name="T42" fmla="*/ 2147483647 w 34"/>
                <a:gd name="T43" fmla="*/ 2147483647 h 46"/>
                <a:gd name="T44" fmla="*/ 2147483647 w 34"/>
                <a:gd name="T45" fmla="*/ 2147483647 h 46"/>
                <a:gd name="T46" fmla="*/ 2147483647 w 34"/>
                <a:gd name="T47" fmla="*/ 2147483647 h 46"/>
                <a:gd name="T48" fmla="*/ 2147483647 w 34"/>
                <a:gd name="T49" fmla="*/ 2147483647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" h="46">
                  <a:moveTo>
                    <a:pt x="22" y="14"/>
                  </a:moveTo>
                  <a:lnTo>
                    <a:pt x="20" y="10"/>
                  </a:lnTo>
                  <a:lnTo>
                    <a:pt x="14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5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1" y="20"/>
                  </a:lnTo>
                  <a:lnTo>
                    <a:pt x="3" y="27"/>
                  </a:lnTo>
                  <a:lnTo>
                    <a:pt x="4" y="36"/>
                  </a:lnTo>
                  <a:lnTo>
                    <a:pt x="7" y="43"/>
                  </a:lnTo>
                  <a:lnTo>
                    <a:pt x="11" y="46"/>
                  </a:lnTo>
                  <a:lnTo>
                    <a:pt x="16" y="46"/>
                  </a:lnTo>
                  <a:lnTo>
                    <a:pt x="21" y="44"/>
                  </a:lnTo>
                  <a:lnTo>
                    <a:pt x="26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0" y="22"/>
                  </a:lnTo>
                  <a:lnTo>
                    <a:pt x="26" y="17"/>
                  </a:lnTo>
                  <a:lnTo>
                    <a:pt x="23" y="15"/>
                  </a:lnTo>
                  <a:lnTo>
                    <a:pt x="22" y="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5" name="Freeform 153">
              <a:extLst>
                <a:ext uri="{FF2B5EF4-FFF2-40B4-BE49-F238E27FC236}">
                  <a16:creationId xmlns:a16="http://schemas.microsoft.com/office/drawing/2014/main" id="{1D703C08-46FE-5D42-99D6-0EB151D65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632" y="1247637"/>
              <a:ext cx="68765" cy="80016"/>
            </a:xfrm>
            <a:custGeom>
              <a:avLst/>
              <a:gdLst>
                <a:gd name="T0" fmla="*/ 2147483647 w 58"/>
                <a:gd name="T1" fmla="*/ 2147483647 h 67"/>
                <a:gd name="T2" fmla="*/ 2147483647 w 58"/>
                <a:gd name="T3" fmla="*/ 2147483647 h 67"/>
                <a:gd name="T4" fmla="*/ 2147483647 w 58"/>
                <a:gd name="T5" fmla="*/ 2147483647 h 67"/>
                <a:gd name="T6" fmla="*/ 2147483647 w 58"/>
                <a:gd name="T7" fmla="*/ 2147483647 h 67"/>
                <a:gd name="T8" fmla="*/ 2147483647 w 58"/>
                <a:gd name="T9" fmla="*/ 2147483647 h 67"/>
                <a:gd name="T10" fmla="*/ 2147483647 w 58"/>
                <a:gd name="T11" fmla="*/ 2147483647 h 67"/>
                <a:gd name="T12" fmla="*/ 2147483647 w 58"/>
                <a:gd name="T13" fmla="*/ 2147483647 h 67"/>
                <a:gd name="T14" fmla="*/ 2147483647 w 58"/>
                <a:gd name="T15" fmla="*/ 2147483647 h 67"/>
                <a:gd name="T16" fmla="*/ 2147483647 w 58"/>
                <a:gd name="T17" fmla="*/ 2147483647 h 67"/>
                <a:gd name="T18" fmla="*/ 2147483647 w 58"/>
                <a:gd name="T19" fmla="*/ 2147483647 h 67"/>
                <a:gd name="T20" fmla="*/ 2147483647 w 58"/>
                <a:gd name="T21" fmla="*/ 2147483647 h 67"/>
                <a:gd name="T22" fmla="*/ 2147483647 w 58"/>
                <a:gd name="T23" fmla="*/ 2147483647 h 67"/>
                <a:gd name="T24" fmla="*/ 2147483647 w 58"/>
                <a:gd name="T25" fmla="*/ 2147483647 h 67"/>
                <a:gd name="T26" fmla="*/ 2147483647 w 58"/>
                <a:gd name="T27" fmla="*/ 2147483647 h 67"/>
                <a:gd name="T28" fmla="*/ 2147483647 w 58"/>
                <a:gd name="T29" fmla="*/ 2147483647 h 67"/>
                <a:gd name="T30" fmla="*/ 2147483647 w 58"/>
                <a:gd name="T31" fmla="*/ 2147483647 h 67"/>
                <a:gd name="T32" fmla="*/ 2147483647 w 58"/>
                <a:gd name="T33" fmla="*/ 2147483647 h 67"/>
                <a:gd name="T34" fmla="*/ 2147483647 w 58"/>
                <a:gd name="T35" fmla="*/ 2147483647 h 67"/>
                <a:gd name="T36" fmla="*/ 2147483647 w 58"/>
                <a:gd name="T37" fmla="*/ 2147483647 h 67"/>
                <a:gd name="T38" fmla="*/ 2147483647 w 58"/>
                <a:gd name="T39" fmla="*/ 2147483647 h 67"/>
                <a:gd name="T40" fmla="*/ 2147483647 w 58"/>
                <a:gd name="T41" fmla="*/ 2147483647 h 67"/>
                <a:gd name="T42" fmla="*/ 2147483647 w 58"/>
                <a:gd name="T43" fmla="*/ 2147483647 h 67"/>
                <a:gd name="T44" fmla="*/ 2147483647 w 58"/>
                <a:gd name="T45" fmla="*/ 2147483647 h 67"/>
                <a:gd name="T46" fmla="*/ 0 w 58"/>
                <a:gd name="T47" fmla="*/ 2147483647 h 67"/>
                <a:gd name="T48" fmla="*/ 2147483647 w 58"/>
                <a:gd name="T49" fmla="*/ 0 h 67"/>
                <a:gd name="T50" fmla="*/ 2147483647 w 58"/>
                <a:gd name="T51" fmla="*/ 0 h 67"/>
                <a:gd name="T52" fmla="*/ 2147483647 w 58"/>
                <a:gd name="T53" fmla="*/ 0 h 67"/>
                <a:gd name="T54" fmla="*/ 2147483647 w 58"/>
                <a:gd name="T55" fmla="*/ 2147483647 h 67"/>
                <a:gd name="T56" fmla="*/ 2147483647 w 58"/>
                <a:gd name="T57" fmla="*/ 2147483647 h 67"/>
                <a:gd name="T58" fmla="*/ 2147483647 w 58"/>
                <a:gd name="T59" fmla="*/ 2147483647 h 67"/>
                <a:gd name="T60" fmla="*/ 2147483647 w 58"/>
                <a:gd name="T61" fmla="*/ 2147483647 h 67"/>
                <a:gd name="T62" fmla="*/ 2147483647 w 58"/>
                <a:gd name="T63" fmla="*/ 2147483647 h 67"/>
                <a:gd name="T64" fmla="*/ 2147483647 w 58"/>
                <a:gd name="T65" fmla="*/ 2147483647 h 67"/>
                <a:gd name="T66" fmla="*/ 2147483647 w 58"/>
                <a:gd name="T67" fmla="*/ 2147483647 h 67"/>
                <a:gd name="T68" fmla="*/ 2147483647 w 58"/>
                <a:gd name="T69" fmla="*/ 2147483647 h 67"/>
                <a:gd name="T70" fmla="*/ 2147483647 w 58"/>
                <a:gd name="T71" fmla="*/ 2147483647 h 67"/>
                <a:gd name="T72" fmla="*/ 2147483647 w 58"/>
                <a:gd name="T73" fmla="*/ 2147483647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" h="67">
                  <a:moveTo>
                    <a:pt x="53" y="34"/>
                  </a:moveTo>
                  <a:lnTo>
                    <a:pt x="54" y="37"/>
                  </a:lnTo>
                  <a:lnTo>
                    <a:pt x="57" y="44"/>
                  </a:lnTo>
                  <a:lnTo>
                    <a:pt x="58" y="53"/>
                  </a:lnTo>
                  <a:lnTo>
                    <a:pt x="57" y="60"/>
                  </a:lnTo>
                  <a:lnTo>
                    <a:pt x="54" y="64"/>
                  </a:lnTo>
                  <a:lnTo>
                    <a:pt x="52" y="66"/>
                  </a:lnTo>
                  <a:lnTo>
                    <a:pt x="48" y="67"/>
                  </a:lnTo>
                  <a:lnTo>
                    <a:pt x="44" y="65"/>
                  </a:lnTo>
                  <a:lnTo>
                    <a:pt x="39" y="62"/>
                  </a:lnTo>
                  <a:lnTo>
                    <a:pt x="35" y="60"/>
                  </a:lnTo>
                  <a:lnTo>
                    <a:pt x="32" y="58"/>
                  </a:lnTo>
                  <a:lnTo>
                    <a:pt x="29" y="53"/>
                  </a:lnTo>
                  <a:lnTo>
                    <a:pt x="24" y="50"/>
                  </a:lnTo>
                  <a:lnTo>
                    <a:pt x="17" y="49"/>
                  </a:lnTo>
                  <a:lnTo>
                    <a:pt x="12" y="47"/>
                  </a:lnTo>
                  <a:lnTo>
                    <a:pt x="8" y="42"/>
                  </a:lnTo>
                  <a:lnTo>
                    <a:pt x="9" y="37"/>
                  </a:lnTo>
                  <a:lnTo>
                    <a:pt x="13" y="37"/>
                  </a:lnTo>
                  <a:lnTo>
                    <a:pt x="15" y="36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3" y="8"/>
                  </a:lnTo>
                  <a:lnTo>
                    <a:pt x="28" y="13"/>
                  </a:lnTo>
                  <a:lnTo>
                    <a:pt x="34" y="15"/>
                  </a:lnTo>
                  <a:lnTo>
                    <a:pt x="38" y="16"/>
                  </a:lnTo>
                  <a:lnTo>
                    <a:pt x="40" y="19"/>
                  </a:lnTo>
                  <a:lnTo>
                    <a:pt x="43" y="24"/>
                  </a:lnTo>
                  <a:lnTo>
                    <a:pt x="47" y="29"/>
                  </a:lnTo>
                  <a:lnTo>
                    <a:pt x="51" y="32"/>
                  </a:lnTo>
                  <a:lnTo>
                    <a:pt x="53" y="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6" name="Freeform 154">
              <a:extLst>
                <a:ext uri="{FF2B5EF4-FFF2-40B4-BE49-F238E27FC236}">
                  <a16:creationId xmlns:a16="http://schemas.microsoft.com/office/drawing/2014/main" id="{17E05A88-C2BA-574B-812A-2C7A1053B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0764" y="1537930"/>
              <a:ext cx="307630" cy="275405"/>
            </a:xfrm>
            <a:custGeom>
              <a:avLst/>
              <a:gdLst>
                <a:gd name="T0" fmla="*/ 2147483647 w 249"/>
                <a:gd name="T1" fmla="*/ 2147483647 h 231"/>
                <a:gd name="T2" fmla="*/ 2147483647 w 249"/>
                <a:gd name="T3" fmla="*/ 2147483647 h 231"/>
                <a:gd name="T4" fmla="*/ 2147483647 w 249"/>
                <a:gd name="T5" fmla="*/ 2147483647 h 231"/>
                <a:gd name="T6" fmla="*/ 2147483647 w 249"/>
                <a:gd name="T7" fmla="*/ 2147483647 h 231"/>
                <a:gd name="T8" fmla="*/ 2147483647 w 249"/>
                <a:gd name="T9" fmla="*/ 2147483647 h 231"/>
                <a:gd name="T10" fmla="*/ 2147483647 w 249"/>
                <a:gd name="T11" fmla="*/ 2147483647 h 231"/>
                <a:gd name="T12" fmla="*/ 2147483647 w 249"/>
                <a:gd name="T13" fmla="*/ 2147483647 h 231"/>
                <a:gd name="T14" fmla="*/ 2147483647 w 249"/>
                <a:gd name="T15" fmla="*/ 2147483647 h 231"/>
                <a:gd name="T16" fmla="*/ 2147483647 w 249"/>
                <a:gd name="T17" fmla="*/ 2147483647 h 231"/>
                <a:gd name="T18" fmla="*/ 2147483647 w 249"/>
                <a:gd name="T19" fmla="*/ 2147483647 h 231"/>
                <a:gd name="T20" fmla="*/ 2147483647 w 249"/>
                <a:gd name="T21" fmla="*/ 2147483647 h 231"/>
                <a:gd name="T22" fmla="*/ 2147483647 w 249"/>
                <a:gd name="T23" fmla="*/ 2147483647 h 231"/>
                <a:gd name="T24" fmla="*/ 2147483647 w 249"/>
                <a:gd name="T25" fmla="*/ 2147483647 h 231"/>
                <a:gd name="T26" fmla="*/ 2147483647 w 249"/>
                <a:gd name="T27" fmla="*/ 2147483647 h 231"/>
                <a:gd name="T28" fmla="*/ 2147483647 w 249"/>
                <a:gd name="T29" fmla="*/ 2147483647 h 231"/>
                <a:gd name="T30" fmla="*/ 2147483647 w 249"/>
                <a:gd name="T31" fmla="*/ 2147483647 h 231"/>
                <a:gd name="T32" fmla="*/ 2147483647 w 249"/>
                <a:gd name="T33" fmla="*/ 2147483647 h 231"/>
                <a:gd name="T34" fmla="*/ 2147483647 w 249"/>
                <a:gd name="T35" fmla="*/ 2147483647 h 231"/>
                <a:gd name="T36" fmla="*/ 2147483647 w 249"/>
                <a:gd name="T37" fmla="*/ 2147483647 h 231"/>
                <a:gd name="T38" fmla="*/ 2147483647 w 249"/>
                <a:gd name="T39" fmla="*/ 2147483647 h 231"/>
                <a:gd name="T40" fmla="*/ 2147483647 w 249"/>
                <a:gd name="T41" fmla="*/ 2147483647 h 231"/>
                <a:gd name="T42" fmla="*/ 2147483647 w 249"/>
                <a:gd name="T43" fmla="*/ 2147483647 h 231"/>
                <a:gd name="T44" fmla="*/ 2147483647 w 249"/>
                <a:gd name="T45" fmla="*/ 2147483647 h 231"/>
                <a:gd name="T46" fmla="*/ 2147483647 w 249"/>
                <a:gd name="T47" fmla="*/ 2147483647 h 231"/>
                <a:gd name="T48" fmla="*/ 2147483647 w 249"/>
                <a:gd name="T49" fmla="*/ 2147483647 h 231"/>
                <a:gd name="T50" fmla="*/ 2147483647 w 249"/>
                <a:gd name="T51" fmla="*/ 2147483647 h 231"/>
                <a:gd name="T52" fmla="*/ 2147483647 w 249"/>
                <a:gd name="T53" fmla="*/ 2147483647 h 231"/>
                <a:gd name="T54" fmla="*/ 2147483647 w 249"/>
                <a:gd name="T55" fmla="*/ 2147483647 h 231"/>
                <a:gd name="T56" fmla="*/ 2147483647 w 249"/>
                <a:gd name="T57" fmla="*/ 2147483647 h 231"/>
                <a:gd name="T58" fmla="*/ 2147483647 w 249"/>
                <a:gd name="T59" fmla="*/ 2147483647 h 231"/>
                <a:gd name="T60" fmla="*/ 2147483647 w 249"/>
                <a:gd name="T61" fmla="*/ 2147483647 h 231"/>
                <a:gd name="T62" fmla="*/ 2147483647 w 249"/>
                <a:gd name="T63" fmla="*/ 2147483647 h 231"/>
                <a:gd name="T64" fmla="*/ 2147483647 w 249"/>
                <a:gd name="T65" fmla="*/ 2147483647 h 231"/>
                <a:gd name="T66" fmla="*/ 2147483647 w 249"/>
                <a:gd name="T67" fmla="*/ 2147483647 h 231"/>
                <a:gd name="T68" fmla="*/ 2147483647 w 249"/>
                <a:gd name="T69" fmla="*/ 2147483647 h 231"/>
                <a:gd name="T70" fmla="*/ 2147483647 w 249"/>
                <a:gd name="T71" fmla="*/ 2147483647 h 231"/>
                <a:gd name="T72" fmla="*/ 2147483647 w 249"/>
                <a:gd name="T73" fmla="*/ 2147483647 h 231"/>
                <a:gd name="T74" fmla="*/ 2147483647 w 249"/>
                <a:gd name="T75" fmla="*/ 2147483647 h 231"/>
                <a:gd name="T76" fmla="*/ 2147483647 w 249"/>
                <a:gd name="T77" fmla="*/ 2147483647 h 231"/>
                <a:gd name="T78" fmla="*/ 2147483647 w 249"/>
                <a:gd name="T79" fmla="*/ 2147483647 h 231"/>
                <a:gd name="T80" fmla="*/ 2147483647 w 249"/>
                <a:gd name="T81" fmla="*/ 2147483647 h 231"/>
                <a:gd name="T82" fmla="*/ 2147483647 w 249"/>
                <a:gd name="T83" fmla="*/ 2147483647 h 231"/>
                <a:gd name="T84" fmla="*/ 2147483647 w 249"/>
                <a:gd name="T85" fmla="*/ 2147483647 h 231"/>
                <a:gd name="T86" fmla="*/ 2147483647 w 249"/>
                <a:gd name="T87" fmla="*/ 2147483647 h 231"/>
                <a:gd name="T88" fmla="*/ 2147483647 w 249"/>
                <a:gd name="T89" fmla="*/ 2147483647 h 231"/>
                <a:gd name="T90" fmla="*/ 2147483647 w 249"/>
                <a:gd name="T91" fmla="*/ 2147483647 h 231"/>
                <a:gd name="T92" fmla="*/ 2147483647 w 249"/>
                <a:gd name="T93" fmla="*/ 2147483647 h 231"/>
                <a:gd name="T94" fmla="*/ 2147483647 w 249"/>
                <a:gd name="T95" fmla="*/ 2147483647 h 231"/>
                <a:gd name="T96" fmla="*/ 2147483647 w 249"/>
                <a:gd name="T97" fmla="*/ 2147483647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9" h="231">
                  <a:moveTo>
                    <a:pt x="239" y="162"/>
                  </a:moveTo>
                  <a:lnTo>
                    <a:pt x="241" y="164"/>
                  </a:lnTo>
                  <a:lnTo>
                    <a:pt x="246" y="168"/>
                  </a:lnTo>
                  <a:lnTo>
                    <a:pt x="249" y="175"/>
                  </a:lnTo>
                  <a:lnTo>
                    <a:pt x="248" y="182"/>
                  </a:lnTo>
                  <a:lnTo>
                    <a:pt x="244" y="187"/>
                  </a:lnTo>
                  <a:lnTo>
                    <a:pt x="239" y="188"/>
                  </a:lnTo>
                  <a:lnTo>
                    <a:pt x="236" y="187"/>
                  </a:lnTo>
                  <a:lnTo>
                    <a:pt x="232" y="187"/>
                  </a:lnTo>
                  <a:lnTo>
                    <a:pt x="229" y="187"/>
                  </a:lnTo>
                  <a:lnTo>
                    <a:pt x="226" y="187"/>
                  </a:lnTo>
                  <a:lnTo>
                    <a:pt x="226" y="189"/>
                  </a:lnTo>
                  <a:lnTo>
                    <a:pt x="228" y="195"/>
                  </a:lnTo>
                  <a:lnTo>
                    <a:pt x="230" y="204"/>
                  </a:lnTo>
                  <a:lnTo>
                    <a:pt x="232" y="213"/>
                  </a:lnTo>
                  <a:lnTo>
                    <a:pt x="231" y="220"/>
                  </a:lnTo>
                  <a:lnTo>
                    <a:pt x="224" y="225"/>
                  </a:lnTo>
                  <a:lnTo>
                    <a:pt x="216" y="227"/>
                  </a:lnTo>
                  <a:lnTo>
                    <a:pt x="211" y="230"/>
                  </a:lnTo>
                  <a:lnTo>
                    <a:pt x="205" y="231"/>
                  </a:lnTo>
                  <a:lnTo>
                    <a:pt x="195" y="225"/>
                  </a:lnTo>
                  <a:lnTo>
                    <a:pt x="190" y="220"/>
                  </a:lnTo>
                  <a:lnTo>
                    <a:pt x="184" y="215"/>
                  </a:lnTo>
                  <a:lnTo>
                    <a:pt x="178" y="210"/>
                  </a:lnTo>
                  <a:lnTo>
                    <a:pt x="173" y="205"/>
                  </a:lnTo>
                  <a:lnTo>
                    <a:pt x="170" y="202"/>
                  </a:lnTo>
                  <a:lnTo>
                    <a:pt x="165" y="198"/>
                  </a:lnTo>
                  <a:lnTo>
                    <a:pt x="163" y="196"/>
                  </a:lnTo>
                  <a:lnTo>
                    <a:pt x="161" y="195"/>
                  </a:lnTo>
                  <a:lnTo>
                    <a:pt x="158" y="194"/>
                  </a:lnTo>
                  <a:lnTo>
                    <a:pt x="157" y="194"/>
                  </a:lnTo>
                  <a:lnTo>
                    <a:pt x="154" y="196"/>
                  </a:lnTo>
                  <a:lnTo>
                    <a:pt x="146" y="202"/>
                  </a:lnTo>
                  <a:lnTo>
                    <a:pt x="140" y="206"/>
                  </a:lnTo>
                  <a:lnTo>
                    <a:pt x="132" y="210"/>
                  </a:lnTo>
                  <a:lnTo>
                    <a:pt x="123" y="213"/>
                  </a:lnTo>
                  <a:lnTo>
                    <a:pt x="114" y="216"/>
                  </a:lnTo>
                  <a:lnTo>
                    <a:pt x="104" y="219"/>
                  </a:lnTo>
                  <a:lnTo>
                    <a:pt x="95" y="220"/>
                  </a:lnTo>
                  <a:lnTo>
                    <a:pt x="89" y="221"/>
                  </a:lnTo>
                  <a:lnTo>
                    <a:pt x="85" y="223"/>
                  </a:lnTo>
                  <a:lnTo>
                    <a:pt x="81" y="223"/>
                  </a:lnTo>
                  <a:lnTo>
                    <a:pt x="78" y="223"/>
                  </a:lnTo>
                  <a:lnTo>
                    <a:pt x="73" y="221"/>
                  </a:lnTo>
                  <a:lnTo>
                    <a:pt x="67" y="219"/>
                  </a:lnTo>
                  <a:lnTo>
                    <a:pt x="62" y="218"/>
                  </a:lnTo>
                  <a:lnTo>
                    <a:pt x="57" y="216"/>
                  </a:lnTo>
                  <a:lnTo>
                    <a:pt x="52" y="215"/>
                  </a:lnTo>
                  <a:lnTo>
                    <a:pt x="49" y="215"/>
                  </a:lnTo>
                  <a:lnTo>
                    <a:pt x="46" y="213"/>
                  </a:lnTo>
                  <a:lnTo>
                    <a:pt x="44" y="210"/>
                  </a:lnTo>
                  <a:lnTo>
                    <a:pt x="44" y="204"/>
                  </a:lnTo>
                  <a:lnTo>
                    <a:pt x="43" y="197"/>
                  </a:lnTo>
                  <a:lnTo>
                    <a:pt x="40" y="188"/>
                  </a:lnTo>
                  <a:lnTo>
                    <a:pt x="33" y="180"/>
                  </a:lnTo>
                  <a:lnTo>
                    <a:pt x="25" y="173"/>
                  </a:lnTo>
                  <a:lnTo>
                    <a:pt x="16" y="167"/>
                  </a:lnTo>
                  <a:lnTo>
                    <a:pt x="9" y="164"/>
                  </a:lnTo>
                  <a:lnTo>
                    <a:pt x="3" y="162"/>
                  </a:lnTo>
                  <a:lnTo>
                    <a:pt x="1" y="157"/>
                  </a:lnTo>
                  <a:lnTo>
                    <a:pt x="0" y="151"/>
                  </a:lnTo>
                  <a:lnTo>
                    <a:pt x="0" y="143"/>
                  </a:lnTo>
                  <a:lnTo>
                    <a:pt x="0" y="136"/>
                  </a:lnTo>
                  <a:lnTo>
                    <a:pt x="1" y="130"/>
                  </a:lnTo>
                  <a:lnTo>
                    <a:pt x="5" y="129"/>
                  </a:lnTo>
                  <a:lnTo>
                    <a:pt x="12" y="129"/>
                  </a:lnTo>
                  <a:lnTo>
                    <a:pt x="20" y="128"/>
                  </a:lnTo>
                  <a:lnTo>
                    <a:pt x="27" y="129"/>
                  </a:lnTo>
                  <a:lnTo>
                    <a:pt x="36" y="132"/>
                  </a:lnTo>
                  <a:lnTo>
                    <a:pt x="42" y="135"/>
                  </a:lnTo>
                  <a:lnTo>
                    <a:pt x="49" y="138"/>
                  </a:lnTo>
                  <a:lnTo>
                    <a:pt x="57" y="142"/>
                  </a:lnTo>
                  <a:lnTo>
                    <a:pt x="65" y="147"/>
                  </a:lnTo>
                  <a:lnTo>
                    <a:pt x="72" y="149"/>
                  </a:lnTo>
                  <a:lnTo>
                    <a:pt x="79" y="151"/>
                  </a:lnTo>
                  <a:lnTo>
                    <a:pt x="82" y="151"/>
                  </a:lnTo>
                  <a:lnTo>
                    <a:pt x="85" y="149"/>
                  </a:lnTo>
                  <a:lnTo>
                    <a:pt x="86" y="141"/>
                  </a:lnTo>
                  <a:lnTo>
                    <a:pt x="86" y="133"/>
                  </a:lnTo>
                  <a:lnTo>
                    <a:pt x="81" y="126"/>
                  </a:lnTo>
                  <a:lnTo>
                    <a:pt x="69" y="121"/>
                  </a:lnTo>
                  <a:lnTo>
                    <a:pt x="56" y="118"/>
                  </a:lnTo>
                  <a:lnTo>
                    <a:pt x="50" y="117"/>
                  </a:lnTo>
                  <a:lnTo>
                    <a:pt x="44" y="117"/>
                  </a:lnTo>
                  <a:lnTo>
                    <a:pt x="35" y="115"/>
                  </a:lnTo>
                  <a:lnTo>
                    <a:pt x="24" y="115"/>
                  </a:lnTo>
                  <a:lnTo>
                    <a:pt x="17" y="115"/>
                  </a:lnTo>
                  <a:lnTo>
                    <a:pt x="12" y="114"/>
                  </a:lnTo>
                  <a:lnTo>
                    <a:pt x="8" y="111"/>
                  </a:lnTo>
                  <a:lnTo>
                    <a:pt x="3" y="104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11" y="84"/>
                  </a:lnTo>
                  <a:lnTo>
                    <a:pt x="20" y="86"/>
                  </a:lnTo>
                  <a:lnTo>
                    <a:pt x="28" y="84"/>
                  </a:lnTo>
                  <a:lnTo>
                    <a:pt x="29" y="79"/>
                  </a:lnTo>
                  <a:lnTo>
                    <a:pt x="26" y="73"/>
                  </a:lnTo>
                  <a:lnTo>
                    <a:pt x="23" y="71"/>
                  </a:lnTo>
                  <a:lnTo>
                    <a:pt x="19" y="68"/>
                  </a:lnTo>
                  <a:lnTo>
                    <a:pt x="13" y="62"/>
                  </a:lnTo>
                  <a:lnTo>
                    <a:pt x="8" y="54"/>
                  </a:lnTo>
                  <a:lnTo>
                    <a:pt x="3" y="49"/>
                  </a:lnTo>
                  <a:lnTo>
                    <a:pt x="3" y="44"/>
                  </a:lnTo>
                  <a:lnTo>
                    <a:pt x="8" y="39"/>
                  </a:lnTo>
                  <a:lnTo>
                    <a:pt x="14" y="37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4" y="27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40" y="13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82" y="27"/>
                  </a:lnTo>
                  <a:lnTo>
                    <a:pt x="88" y="26"/>
                  </a:lnTo>
                  <a:lnTo>
                    <a:pt x="95" y="23"/>
                  </a:lnTo>
                  <a:lnTo>
                    <a:pt x="100" y="24"/>
                  </a:lnTo>
                  <a:lnTo>
                    <a:pt x="102" y="27"/>
                  </a:lnTo>
                  <a:lnTo>
                    <a:pt x="104" y="34"/>
                  </a:lnTo>
                  <a:lnTo>
                    <a:pt x="110" y="41"/>
                  </a:lnTo>
                  <a:lnTo>
                    <a:pt x="117" y="46"/>
                  </a:lnTo>
                  <a:lnTo>
                    <a:pt x="124" y="47"/>
                  </a:lnTo>
                  <a:lnTo>
                    <a:pt x="127" y="45"/>
                  </a:lnTo>
                  <a:lnTo>
                    <a:pt x="127" y="38"/>
                  </a:lnTo>
                  <a:lnTo>
                    <a:pt x="126" y="31"/>
                  </a:lnTo>
                  <a:lnTo>
                    <a:pt x="125" y="27"/>
                  </a:lnTo>
                  <a:lnTo>
                    <a:pt x="129" y="27"/>
                  </a:lnTo>
                  <a:lnTo>
                    <a:pt x="134" y="33"/>
                  </a:lnTo>
                  <a:lnTo>
                    <a:pt x="140" y="39"/>
                  </a:lnTo>
                  <a:lnTo>
                    <a:pt x="145" y="47"/>
                  </a:lnTo>
                  <a:lnTo>
                    <a:pt x="146" y="58"/>
                  </a:lnTo>
                  <a:lnTo>
                    <a:pt x="147" y="6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5" y="75"/>
                  </a:lnTo>
                  <a:lnTo>
                    <a:pt x="158" y="64"/>
                  </a:lnTo>
                  <a:lnTo>
                    <a:pt x="161" y="57"/>
                  </a:lnTo>
                  <a:lnTo>
                    <a:pt x="162" y="51"/>
                  </a:lnTo>
                  <a:lnTo>
                    <a:pt x="160" y="46"/>
                  </a:lnTo>
                  <a:lnTo>
                    <a:pt x="157" y="39"/>
                  </a:lnTo>
                  <a:lnTo>
                    <a:pt x="156" y="33"/>
                  </a:lnTo>
                  <a:lnTo>
                    <a:pt x="157" y="27"/>
                  </a:lnTo>
                  <a:lnTo>
                    <a:pt x="160" y="22"/>
                  </a:lnTo>
                  <a:lnTo>
                    <a:pt x="164" y="20"/>
                  </a:lnTo>
                  <a:lnTo>
                    <a:pt x="169" y="21"/>
                  </a:lnTo>
                  <a:lnTo>
                    <a:pt x="173" y="23"/>
                  </a:lnTo>
                  <a:lnTo>
                    <a:pt x="179" y="26"/>
                  </a:lnTo>
                  <a:lnTo>
                    <a:pt x="181" y="24"/>
                  </a:lnTo>
                  <a:lnTo>
                    <a:pt x="183" y="22"/>
                  </a:lnTo>
                  <a:lnTo>
                    <a:pt x="181" y="19"/>
                  </a:lnTo>
                  <a:lnTo>
                    <a:pt x="181" y="18"/>
                  </a:lnTo>
                  <a:lnTo>
                    <a:pt x="179" y="15"/>
                  </a:lnTo>
                  <a:lnTo>
                    <a:pt x="175" y="11"/>
                  </a:lnTo>
                  <a:lnTo>
                    <a:pt x="172" y="7"/>
                  </a:lnTo>
                  <a:lnTo>
                    <a:pt x="179" y="5"/>
                  </a:lnTo>
                  <a:lnTo>
                    <a:pt x="185" y="5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3" y="6"/>
                  </a:lnTo>
                  <a:lnTo>
                    <a:pt x="208" y="8"/>
                  </a:lnTo>
                  <a:lnTo>
                    <a:pt x="211" y="11"/>
                  </a:lnTo>
                  <a:lnTo>
                    <a:pt x="213" y="15"/>
                  </a:lnTo>
                  <a:lnTo>
                    <a:pt x="211" y="21"/>
                  </a:lnTo>
                  <a:lnTo>
                    <a:pt x="207" y="31"/>
                  </a:lnTo>
                  <a:lnTo>
                    <a:pt x="203" y="37"/>
                  </a:lnTo>
                  <a:lnTo>
                    <a:pt x="199" y="39"/>
                  </a:lnTo>
                  <a:lnTo>
                    <a:pt x="195" y="42"/>
                  </a:lnTo>
                  <a:lnTo>
                    <a:pt x="192" y="45"/>
                  </a:lnTo>
                  <a:lnTo>
                    <a:pt x="193" y="52"/>
                  </a:lnTo>
                  <a:lnTo>
                    <a:pt x="195" y="60"/>
                  </a:lnTo>
                  <a:lnTo>
                    <a:pt x="196" y="69"/>
                  </a:lnTo>
                  <a:lnTo>
                    <a:pt x="198" y="79"/>
                  </a:lnTo>
                  <a:lnTo>
                    <a:pt x="199" y="89"/>
                  </a:lnTo>
                  <a:lnTo>
                    <a:pt x="201" y="98"/>
                  </a:lnTo>
                  <a:lnTo>
                    <a:pt x="201" y="105"/>
                  </a:lnTo>
                  <a:lnTo>
                    <a:pt x="200" y="110"/>
                  </a:lnTo>
                  <a:lnTo>
                    <a:pt x="199" y="112"/>
                  </a:lnTo>
                  <a:lnTo>
                    <a:pt x="198" y="115"/>
                  </a:lnTo>
                  <a:lnTo>
                    <a:pt x="198" y="122"/>
                  </a:lnTo>
                  <a:lnTo>
                    <a:pt x="201" y="130"/>
                  </a:lnTo>
                  <a:lnTo>
                    <a:pt x="205" y="136"/>
                  </a:lnTo>
                  <a:lnTo>
                    <a:pt x="209" y="141"/>
                  </a:lnTo>
                  <a:lnTo>
                    <a:pt x="216" y="147"/>
                  </a:lnTo>
                  <a:lnTo>
                    <a:pt x="224" y="153"/>
                  </a:lnTo>
                  <a:lnTo>
                    <a:pt x="231" y="158"/>
                  </a:lnTo>
                  <a:lnTo>
                    <a:pt x="237" y="160"/>
                  </a:lnTo>
                  <a:lnTo>
                    <a:pt x="239" y="16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7" name="Freeform 155">
              <a:extLst>
                <a:ext uri="{FF2B5EF4-FFF2-40B4-BE49-F238E27FC236}">
                  <a16:creationId xmlns:a16="http://schemas.microsoft.com/office/drawing/2014/main" id="{62528C54-6963-5C42-BA24-D770D03E9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3378" y="4040768"/>
              <a:ext cx="41620" cy="22331"/>
            </a:xfrm>
            <a:custGeom>
              <a:avLst/>
              <a:gdLst>
                <a:gd name="T0" fmla="*/ 2147483647 w 23"/>
                <a:gd name="T1" fmla="*/ 0 h 18"/>
                <a:gd name="T2" fmla="*/ 2147483647 w 23"/>
                <a:gd name="T3" fmla="*/ 2147483647 h 18"/>
                <a:gd name="T4" fmla="*/ 2147483647 w 23"/>
                <a:gd name="T5" fmla="*/ 2147483647 h 18"/>
                <a:gd name="T6" fmla="*/ 0 w 23"/>
                <a:gd name="T7" fmla="*/ 2147483647 h 18"/>
                <a:gd name="T8" fmla="*/ 2147483647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8" name="Freeform 156">
              <a:extLst>
                <a:ext uri="{FF2B5EF4-FFF2-40B4-BE49-F238E27FC236}">
                  <a16:creationId xmlns:a16="http://schemas.microsoft.com/office/drawing/2014/main" id="{FA19225B-BF05-E041-9190-CDC2630D3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2277" y="1962203"/>
              <a:ext cx="150197" cy="59547"/>
            </a:xfrm>
            <a:custGeom>
              <a:avLst/>
              <a:gdLst>
                <a:gd name="T0" fmla="*/ 2147483647 w 114"/>
                <a:gd name="T1" fmla="*/ 0 h 54"/>
                <a:gd name="T2" fmla="*/ 2147483647 w 114"/>
                <a:gd name="T3" fmla="*/ 2147483647 h 54"/>
                <a:gd name="T4" fmla="*/ 2147483647 w 114"/>
                <a:gd name="T5" fmla="*/ 2147483647 h 54"/>
                <a:gd name="T6" fmla="*/ 2147483647 w 114"/>
                <a:gd name="T7" fmla="*/ 0 h 54"/>
                <a:gd name="T8" fmla="*/ 2147483647 w 114"/>
                <a:gd name="T9" fmla="*/ 2147483647 h 54"/>
                <a:gd name="T10" fmla="*/ 2147483647 w 114"/>
                <a:gd name="T11" fmla="*/ 2147483647 h 54"/>
                <a:gd name="T12" fmla="*/ 2147483647 w 114"/>
                <a:gd name="T13" fmla="*/ 2147483647 h 54"/>
                <a:gd name="T14" fmla="*/ 2147483647 w 114"/>
                <a:gd name="T15" fmla="*/ 2147483647 h 54"/>
                <a:gd name="T16" fmla="*/ 2147483647 w 114"/>
                <a:gd name="T17" fmla="*/ 2147483647 h 54"/>
                <a:gd name="T18" fmla="*/ 2147483647 w 114"/>
                <a:gd name="T19" fmla="*/ 2147483647 h 54"/>
                <a:gd name="T20" fmla="*/ 2147483647 w 114"/>
                <a:gd name="T21" fmla="*/ 2147483647 h 54"/>
                <a:gd name="T22" fmla="*/ 0 w 114"/>
                <a:gd name="T23" fmla="*/ 2147483647 h 54"/>
                <a:gd name="T24" fmla="*/ 2147483647 w 114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4" h="54">
                  <a:moveTo>
                    <a:pt x="14" y="0"/>
                  </a:moveTo>
                  <a:lnTo>
                    <a:pt x="26" y="14"/>
                  </a:lnTo>
                  <a:lnTo>
                    <a:pt x="54" y="4"/>
                  </a:lnTo>
                  <a:lnTo>
                    <a:pt x="88" y="0"/>
                  </a:lnTo>
                  <a:lnTo>
                    <a:pt x="114" y="18"/>
                  </a:lnTo>
                  <a:lnTo>
                    <a:pt x="96" y="38"/>
                  </a:lnTo>
                  <a:lnTo>
                    <a:pt x="68" y="54"/>
                  </a:lnTo>
                  <a:lnTo>
                    <a:pt x="30" y="42"/>
                  </a:lnTo>
                  <a:lnTo>
                    <a:pt x="10" y="44"/>
                  </a:lnTo>
                  <a:lnTo>
                    <a:pt x="26" y="36"/>
                  </a:lnTo>
                  <a:lnTo>
                    <a:pt x="16" y="22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9" name="Freeform 157">
              <a:extLst>
                <a:ext uri="{FF2B5EF4-FFF2-40B4-BE49-F238E27FC236}">
                  <a16:creationId xmlns:a16="http://schemas.microsoft.com/office/drawing/2014/main" id="{B635912E-4ECD-5F47-BBB8-E1BC2D10F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7014" y="4463182"/>
              <a:ext cx="246104" cy="217719"/>
            </a:xfrm>
            <a:custGeom>
              <a:avLst/>
              <a:gdLst>
                <a:gd name="T0" fmla="*/ 2147483647 w 575"/>
                <a:gd name="T1" fmla="*/ 2147483647 h 488"/>
                <a:gd name="T2" fmla="*/ 2147483647 w 575"/>
                <a:gd name="T3" fmla="*/ 2147483647 h 488"/>
                <a:gd name="T4" fmla="*/ 2147483647 w 575"/>
                <a:gd name="T5" fmla="*/ 2147483647 h 488"/>
                <a:gd name="T6" fmla="*/ 2147483647 w 575"/>
                <a:gd name="T7" fmla="*/ 2147483647 h 488"/>
                <a:gd name="T8" fmla="*/ 2147483647 w 575"/>
                <a:gd name="T9" fmla="*/ 0 h 488"/>
                <a:gd name="T10" fmla="*/ 2147483647 w 575"/>
                <a:gd name="T11" fmla="*/ 2147483647 h 488"/>
                <a:gd name="T12" fmla="*/ 0 w 575"/>
                <a:gd name="T13" fmla="*/ 2147483647 h 488"/>
                <a:gd name="T14" fmla="*/ 2147483647 w 575"/>
                <a:gd name="T15" fmla="*/ 2147483647 h 488"/>
                <a:gd name="T16" fmla="*/ 2147483647 w 575"/>
                <a:gd name="T17" fmla="*/ 2147483647 h 488"/>
                <a:gd name="T18" fmla="*/ 2147483647 w 575"/>
                <a:gd name="T19" fmla="*/ 2147483647 h 488"/>
                <a:gd name="T20" fmla="*/ 2147483647 w 575"/>
                <a:gd name="T21" fmla="*/ 2147483647 h 488"/>
                <a:gd name="T22" fmla="*/ 2147483647 w 575"/>
                <a:gd name="T23" fmla="*/ 2147483647 h 488"/>
                <a:gd name="T24" fmla="*/ 2147483647 w 575"/>
                <a:gd name="T25" fmla="*/ 2147483647 h 488"/>
                <a:gd name="T26" fmla="*/ 2147483647 w 575"/>
                <a:gd name="T27" fmla="*/ 2147483647 h 488"/>
                <a:gd name="T28" fmla="*/ 2147483647 w 575"/>
                <a:gd name="T29" fmla="*/ 2147483647 h 488"/>
                <a:gd name="T30" fmla="*/ 2147483647 w 575"/>
                <a:gd name="T31" fmla="*/ 2147483647 h 488"/>
                <a:gd name="T32" fmla="*/ 2147483647 w 575"/>
                <a:gd name="T33" fmla="*/ 2147483647 h 488"/>
                <a:gd name="T34" fmla="*/ 2147483647 w 575"/>
                <a:gd name="T35" fmla="*/ 2147483647 h 488"/>
                <a:gd name="T36" fmla="*/ 2147483647 w 575"/>
                <a:gd name="T37" fmla="*/ 2147483647 h 488"/>
                <a:gd name="T38" fmla="*/ 2147483647 w 575"/>
                <a:gd name="T39" fmla="*/ 2147483647 h 488"/>
                <a:gd name="T40" fmla="*/ 2147483647 w 575"/>
                <a:gd name="T41" fmla="*/ 2147483647 h 4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5" h="488">
                  <a:moveTo>
                    <a:pt x="410" y="71"/>
                  </a:moveTo>
                  <a:lnTo>
                    <a:pt x="321" y="142"/>
                  </a:lnTo>
                  <a:lnTo>
                    <a:pt x="233" y="142"/>
                  </a:lnTo>
                  <a:lnTo>
                    <a:pt x="178" y="71"/>
                  </a:lnTo>
                  <a:lnTo>
                    <a:pt x="107" y="0"/>
                  </a:lnTo>
                  <a:lnTo>
                    <a:pt x="36" y="19"/>
                  </a:lnTo>
                  <a:lnTo>
                    <a:pt x="0" y="90"/>
                  </a:lnTo>
                  <a:lnTo>
                    <a:pt x="72" y="124"/>
                  </a:lnTo>
                  <a:lnTo>
                    <a:pt x="89" y="159"/>
                  </a:lnTo>
                  <a:lnTo>
                    <a:pt x="107" y="213"/>
                  </a:lnTo>
                  <a:lnTo>
                    <a:pt x="160" y="213"/>
                  </a:lnTo>
                  <a:lnTo>
                    <a:pt x="197" y="230"/>
                  </a:lnTo>
                  <a:lnTo>
                    <a:pt x="321" y="283"/>
                  </a:lnTo>
                  <a:lnTo>
                    <a:pt x="446" y="353"/>
                  </a:lnTo>
                  <a:lnTo>
                    <a:pt x="465" y="389"/>
                  </a:lnTo>
                  <a:lnTo>
                    <a:pt x="393" y="424"/>
                  </a:lnTo>
                  <a:lnTo>
                    <a:pt x="465" y="442"/>
                  </a:lnTo>
                  <a:lnTo>
                    <a:pt x="518" y="459"/>
                  </a:lnTo>
                  <a:lnTo>
                    <a:pt x="575" y="488"/>
                  </a:lnTo>
                  <a:lnTo>
                    <a:pt x="575" y="122"/>
                  </a:lnTo>
                  <a:lnTo>
                    <a:pt x="410" y="7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0" name="Freeform 158">
              <a:extLst>
                <a:ext uri="{FF2B5EF4-FFF2-40B4-BE49-F238E27FC236}">
                  <a16:creationId xmlns:a16="http://schemas.microsoft.com/office/drawing/2014/main" id="{3B44B070-2678-6A49-880F-14F3BC778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3118" y="4515285"/>
              <a:ext cx="199055" cy="199110"/>
            </a:xfrm>
            <a:custGeom>
              <a:avLst/>
              <a:gdLst>
                <a:gd name="T0" fmla="*/ 2147483647 w 460"/>
                <a:gd name="T1" fmla="*/ 2147483647 h 443"/>
                <a:gd name="T2" fmla="*/ 2147483647 w 460"/>
                <a:gd name="T3" fmla="*/ 2147483647 h 443"/>
                <a:gd name="T4" fmla="*/ 2147483647 w 460"/>
                <a:gd name="T5" fmla="*/ 2147483647 h 443"/>
                <a:gd name="T6" fmla="*/ 2147483647 w 460"/>
                <a:gd name="T7" fmla="*/ 2147483647 h 443"/>
                <a:gd name="T8" fmla="*/ 2147483647 w 460"/>
                <a:gd name="T9" fmla="*/ 2147483647 h 443"/>
                <a:gd name="T10" fmla="*/ 2147483647 w 460"/>
                <a:gd name="T11" fmla="*/ 2147483647 h 443"/>
                <a:gd name="T12" fmla="*/ 0 w 460"/>
                <a:gd name="T13" fmla="*/ 0 h 443"/>
                <a:gd name="T14" fmla="*/ 0 w 460"/>
                <a:gd name="T15" fmla="*/ 2147483647 h 443"/>
                <a:gd name="T16" fmla="*/ 2147483647 w 460"/>
                <a:gd name="T17" fmla="*/ 2147483647 h 443"/>
                <a:gd name="T18" fmla="*/ 2147483647 w 460"/>
                <a:gd name="T19" fmla="*/ 2147483647 h 443"/>
                <a:gd name="T20" fmla="*/ 2147483647 w 460"/>
                <a:gd name="T21" fmla="*/ 2147483647 h 443"/>
                <a:gd name="T22" fmla="*/ 2147483647 w 460"/>
                <a:gd name="T23" fmla="*/ 2147483647 h 443"/>
                <a:gd name="T24" fmla="*/ 2147483647 w 460"/>
                <a:gd name="T25" fmla="*/ 2147483647 h 443"/>
                <a:gd name="T26" fmla="*/ 2147483647 w 460"/>
                <a:gd name="T27" fmla="*/ 2147483647 h 443"/>
                <a:gd name="T28" fmla="*/ 2147483647 w 460"/>
                <a:gd name="T29" fmla="*/ 2147483647 h 443"/>
                <a:gd name="T30" fmla="*/ 2147483647 w 460"/>
                <a:gd name="T31" fmla="*/ 2147483647 h 443"/>
                <a:gd name="T32" fmla="*/ 2147483647 w 460"/>
                <a:gd name="T33" fmla="*/ 2147483647 h 4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0" h="443">
                  <a:moveTo>
                    <a:pt x="353" y="302"/>
                  </a:moveTo>
                  <a:lnTo>
                    <a:pt x="336" y="249"/>
                  </a:lnTo>
                  <a:lnTo>
                    <a:pt x="372" y="214"/>
                  </a:lnTo>
                  <a:lnTo>
                    <a:pt x="283" y="161"/>
                  </a:lnTo>
                  <a:lnTo>
                    <a:pt x="247" y="108"/>
                  </a:lnTo>
                  <a:lnTo>
                    <a:pt x="122" y="37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14" y="373"/>
                  </a:lnTo>
                  <a:lnTo>
                    <a:pt x="67" y="373"/>
                  </a:lnTo>
                  <a:lnTo>
                    <a:pt x="122" y="320"/>
                  </a:lnTo>
                  <a:lnTo>
                    <a:pt x="211" y="284"/>
                  </a:lnTo>
                  <a:lnTo>
                    <a:pt x="264" y="320"/>
                  </a:lnTo>
                  <a:lnTo>
                    <a:pt x="389" y="408"/>
                  </a:lnTo>
                  <a:lnTo>
                    <a:pt x="460" y="443"/>
                  </a:lnTo>
                  <a:lnTo>
                    <a:pt x="460" y="337"/>
                  </a:lnTo>
                  <a:lnTo>
                    <a:pt x="353" y="3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201" name="Group 159">
              <a:extLst>
                <a:ext uri="{FF2B5EF4-FFF2-40B4-BE49-F238E27FC236}">
                  <a16:creationId xmlns:a16="http://schemas.microsoft.com/office/drawing/2014/main" id="{3846B846-C6BC-9843-87D0-0F667DAC86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1535" y="2418109"/>
              <a:ext cx="285915" cy="431717"/>
              <a:chOff x="2201" y="1250"/>
              <a:chExt cx="133" cy="193"/>
            </a:xfrm>
            <a:solidFill>
              <a:schemeClr val="bg1">
                <a:lumMod val="75000"/>
              </a:schemeClr>
            </a:solidFill>
          </p:grpSpPr>
          <p:sp>
            <p:nvSpPr>
              <p:cNvPr id="241" name="Freeform 199">
                <a:extLst>
                  <a:ext uri="{FF2B5EF4-FFF2-40B4-BE49-F238E27FC236}">
                    <a16:creationId xmlns:a16="http://schemas.microsoft.com/office/drawing/2014/main" id="{22310B60-EC91-6C4B-B2A8-8C059A061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1250"/>
                <a:ext cx="100" cy="193"/>
              </a:xfrm>
              <a:custGeom>
                <a:avLst/>
                <a:gdLst>
                  <a:gd name="T0" fmla="*/ 543767 w 24"/>
                  <a:gd name="T1" fmla="*/ 2833725 h 47"/>
                  <a:gd name="T2" fmla="*/ 371667 w 24"/>
                  <a:gd name="T3" fmla="*/ 2675083 h 47"/>
                  <a:gd name="T4" fmla="*/ 915658 w 24"/>
                  <a:gd name="T5" fmla="*/ 2344646 h 47"/>
                  <a:gd name="T6" fmla="*/ 826458 w 24"/>
                  <a:gd name="T7" fmla="*/ 2028208 h 47"/>
                  <a:gd name="T8" fmla="*/ 722154 w 24"/>
                  <a:gd name="T9" fmla="*/ 1773736 h 47"/>
                  <a:gd name="T10" fmla="*/ 282692 w 24"/>
                  <a:gd name="T11" fmla="*/ 1773736 h 47"/>
                  <a:gd name="T12" fmla="*/ 371667 w 24"/>
                  <a:gd name="T13" fmla="*/ 1299416 h 47"/>
                  <a:gd name="T14" fmla="*/ 89200 w 24"/>
                  <a:gd name="T15" fmla="*/ 1457232 h 47"/>
                  <a:gd name="T16" fmla="*/ 0 w 24"/>
                  <a:gd name="T17" fmla="*/ 1044943 h 47"/>
                  <a:gd name="T18" fmla="*/ 0 w 24"/>
                  <a:gd name="T19" fmla="*/ 651445 h 47"/>
                  <a:gd name="T20" fmla="*/ 89200 w 24"/>
                  <a:gd name="T21" fmla="*/ 316438 h 47"/>
                  <a:gd name="T22" fmla="*/ 460867 w 24"/>
                  <a:gd name="T23" fmla="*/ 0 h 47"/>
                  <a:gd name="T24" fmla="*/ 722154 w 24"/>
                  <a:gd name="T25" fmla="*/ 77060 h 47"/>
                  <a:gd name="T26" fmla="*/ 632950 w 24"/>
                  <a:gd name="T27" fmla="*/ 493916 h 47"/>
                  <a:gd name="T28" fmla="*/ 1177883 w 24"/>
                  <a:gd name="T29" fmla="*/ 493916 h 47"/>
                  <a:gd name="T30" fmla="*/ 1004638 w 24"/>
                  <a:gd name="T31" fmla="*/ 887418 h 47"/>
                  <a:gd name="T32" fmla="*/ 826458 w 24"/>
                  <a:gd name="T33" fmla="*/ 1222355 h 47"/>
                  <a:gd name="T34" fmla="*/ 1177883 w 24"/>
                  <a:gd name="T35" fmla="*/ 1376492 h 47"/>
                  <a:gd name="T36" fmla="*/ 1548613 w 24"/>
                  <a:gd name="T37" fmla="*/ 1951148 h 47"/>
                  <a:gd name="T38" fmla="*/ 1721929 w 24"/>
                  <a:gd name="T39" fmla="*/ 2344646 h 47"/>
                  <a:gd name="T40" fmla="*/ 1721929 w 24"/>
                  <a:gd name="T41" fmla="*/ 2579252 h 47"/>
                  <a:gd name="T42" fmla="*/ 2093613 w 24"/>
                  <a:gd name="T43" fmla="*/ 2579252 h 47"/>
                  <a:gd name="T44" fmla="*/ 2004342 w 24"/>
                  <a:gd name="T45" fmla="*/ 3150228 h 47"/>
                  <a:gd name="T46" fmla="*/ 2182796 w 24"/>
                  <a:gd name="T47" fmla="*/ 3227223 h 47"/>
                  <a:gd name="T48" fmla="*/ 1548613 w 24"/>
                  <a:gd name="T49" fmla="*/ 3485436 h 47"/>
                  <a:gd name="T50" fmla="*/ 1004638 w 24"/>
                  <a:gd name="T51" fmla="*/ 3562497 h 47"/>
                  <a:gd name="T52" fmla="*/ 722154 w 24"/>
                  <a:gd name="T53" fmla="*/ 3644078 h 47"/>
                  <a:gd name="T54" fmla="*/ 371667 w 24"/>
                  <a:gd name="T55" fmla="*/ 3644078 h 47"/>
                  <a:gd name="T56" fmla="*/ 89200 w 24"/>
                  <a:gd name="T57" fmla="*/ 3721139 h 47"/>
                  <a:gd name="T58" fmla="*/ 460867 w 24"/>
                  <a:gd name="T59" fmla="*/ 3384752 h 47"/>
                  <a:gd name="T60" fmla="*/ 543767 w 24"/>
                  <a:gd name="T61" fmla="*/ 3073151 h 47"/>
                  <a:gd name="T62" fmla="*/ 282692 w 24"/>
                  <a:gd name="T63" fmla="*/ 2991521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" h="47"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5"/>
                      <a:pt x="0" y="13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0" y="43"/>
                      <a:pt x="9" y="43"/>
                    </a:cubicBezTo>
                    <a:cubicBezTo>
                      <a:pt x="9" y="43"/>
                      <a:pt x="8" y="45"/>
                      <a:pt x="8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3" y="37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2" name="Freeform 200">
                <a:extLst>
                  <a:ext uri="{FF2B5EF4-FFF2-40B4-BE49-F238E27FC236}">
                    <a16:creationId xmlns:a16="http://schemas.microsoft.com/office/drawing/2014/main" id="{FA8C2AEA-9EA8-DF44-A13F-53BA57D8A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" y="1331"/>
                <a:ext cx="34" cy="22"/>
              </a:xfrm>
              <a:custGeom>
                <a:avLst/>
                <a:gdLst>
                  <a:gd name="T0" fmla="*/ 24 w 34"/>
                  <a:gd name="T1" fmla="*/ 22 h 22"/>
                  <a:gd name="T2" fmla="*/ 0 w 34"/>
                  <a:gd name="T3" fmla="*/ 18 h 22"/>
                  <a:gd name="T4" fmla="*/ 13 w 34"/>
                  <a:gd name="T5" fmla="*/ 0 h 22"/>
                  <a:gd name="T6" fmla="*/ 27 w 34"/>
                  <a:gd name="T7" fmla="*/ 3 h 22"/>
                  <a:gd name="T8" fmla="*/ 34 w 34"/>
                  <a:gd name="T9" fmla="*/ 15 h 22"/>
                  <a:gd name="T10" fmla="*/ 24 w 34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22">
                    <a:moveTo>
                      <a:pt x="24" y="22"/>
                    </a:moveTo>
                    <a:lnTo>
                      <a:pt x="0" y="18"/>
                    </a:lnTo>
                    <a:lnTo>
                      <a:pt x="13" y="0"/>
                    </a:lnTo>
                    <a:lnTo>
                      <a:pt x="27" y="3"/>
                    </a:lnTo>
                    <a:lnTo>
                      <a:pt x="34" y="15"/>
                    </a:lnTo>
                    <a:lnTo>
                      <a:pt x="24" y="22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02" name="Freeform 160">
              <a:extLst>
                <a:ext uri="{FF2B5EF4-FFF2-40B4-BE49-F238E27FC236}">
                  <a16:creationId xmlns:a16="http://schemas.microsoft.com/office/drawing/2014/main" id="{DEC390E5-4FA5-5B46-9FAA-9AD780B6A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1672" y="3413663"/>
              <a:ext cx="83241" cy="52103"/>
            </a:xfrm>
            <a:custGeom>
              <a:avLst/>
              <a:gdLst>
                <a:gd name="T0" fmla="*/ 0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0 h 28"/>
                <a:gd name="T12" fmla="*/ 2147483647 w 46"/>
                <a:gd name="T13" fmla="*/ 2147483647 h 28"/>
                <a:gd name="T14" fmla="*/ 2147483647 w 46"/>
                <a:gd name="T15" fmla="*/ 2147483647 h 28"/>
                <a:gd name="T16" fmla="*/ 2147483647 w 46"/>
                <a:gd name="T17" fmla="*/ 2147483647 h 28"/>
                <a:gd name="T18" fmla="*/ 2147483647 w 46"/>
                <a:gd name="T19" fmla="*/ 2147483647 h 28"/>
                <a:gd name="T20" fmla="*/ 2147483647 w 46"/>
                <a:gd name="T21" fmla="*/ 2147483647 h 28"/>
                <a:gd name="T22" fmla="*/ 2147483647 w 46"/>
                <a:gd name="T23" fmla="*/ 2147483647 h 28"/>
                <a:gd name="T24" fmla="*/ 2147483647 w 46"/>
                <a:gd name="T25" fmla="*/ 2147483647 h 28"/>
                <a:gd name="T26" fmla="*/ 2147483647 w 46"/>
                <a:gd name="T27" fmla="*/ 2147483647 h 28"/>
                <a:gd name="T28" fmla="*/ 0 w 46"/>
                <a:gd name="T29" fmla="*/ 2147483647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3" name="Freeform 161">
              <a:extLst>
                <a:ext uri="{FF2B5EF4-FFF2-40B4-BE49-F238E27FC236}">
                  <a16:creationId xmlns:a16="http://schemas.microsoft.com/office/drawing/2014/main" id="{AA824297-F4A1-334B-BC13-9035F6FAC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715" y="2693515"/>
              <a:ext cx="1719110" cy="1228159"/>
            </a:xfrm>
            <a:custGeom>
              <a:avLst/>
              <a:gdLst>
                <a:gd name="T0" fmla="*/ 2147483647 w 950"/>
                <a:gd name="T1" fmla="*/ 2147483647 h 660"/>
                <a:gd name="T2" fmla="*/ 2147483647 w 950"/>
                <a:gd name="T3" fmla="*/ 2147483647 h 660"/>
                <a:gd name="T4" fmla="*/ 2147483647 w 950"/>
                <a:gd name="T5" fmla="*/ 2147483647 h 660"/>
                <a:gd name="T6" fmla="*/ 2147483647 w 950"/>
                <a:gd name="T7" fmla="*/ 2147483647 h 660"/>
                <a:gd name="T8" fmla="*/ 2147483647 w 950"/>
                <a:gd name="T9" fmla="*/ 2147483647 h 660"/>
                <a:gd name="T10" fmla="*/ 2147483647 w 950"/>
                <a:gd name="T11" fmla="*/ 2147483647 h 660"/>
                <a:gd name="T12" fmla="*/ 2147483647 w 950"/>
                <a:gd name="T13" fmla="*/ 2147483647 h 660"/>
                <a:gd name="T14" fmla="*/ 2147483647 w 950"/>
                <a:gd name="T15" fmla="*/ 2147483647 h 660"/>
                <a:gd name="T16" fmla="*/ 2147483647 w 950"/>
                <a:gd name="T17" fmla="*/ 2147483647 h 660"/>
                <a:gd name="T18" fmla="*/ 2147483647 w 950"/>
                <a:gd name="T19" fmla="*/ 2147483647 h 660"/>
                <a:gd name="T20" fmla="*/ 2147483647 w 950"/>
                <a:gd name="T21" fmla="*/ 2147483647 h 660"/>
                <a:gd name="T22" fmla="*/ 2147483647 w 950"/>
                <a:gd name="T23" fmla="*/ 2147483647 h 660"/>
                <a:gd name="T24" fmla="*/ 2147483647 w 950"/>
                <a:gd name="T25" fmla="*/ 2147483647 h 660"/>
                <a:gd name="T26" fmla="*/ 2147483647 w 950"/>
                <a:gd name="T27" fmla="*/ 2147483647 h 660"/>
                <a:gd name="T28" fmla="*/ 2147483647 w 950"/>
                <a:gd name="T29" fmla="*/ 2147483647 h 660"/>
                <a:gd name="T30" fmla="*/ 2147483647 w 950"/>
                <a:gd name="T31" fmla="*/ 2147483647 h 660"/>
                <a:gd name="T32" fmla="*/ 2147483647 w 950"/>
                <a:gd name="T33" fmla="*/ 2147483647 h 660"/>
                <a:gd name="T34" fmla="*/ 2147483647 w 950"/>
                <a:gd name="T35" fmla="*/ 2147483647 h 660"/>
                <a:gd name="T36" fmla="*/ 2147483647 w 950"/>
                <a:gd name="T37" fmla="*/ 2147483647 h 660"/>
                <a:gd name="T38" fmla="*/ 2147483647 w 950"/>
                <a:gd name="T39" fmla="*/ 2147483647 h 660"/>
                <a:gd name="T40" fmla="*/ 2147483647 w 950"/>
                <a:gd name="T41" fmla="*/ 2147483647 h 660"/>
                <a:gd name="T42" fmla="*/ 2147483647 w 950"/>
                <a:gd name="T43" fmla="*/ 2147483647 h 660"/>
                <a:gd name="T44" fmla="*/ 2147483647 w 950"/>
                <a:gd name="T45" fmla="*/ 2147483647 h 660"/>
                <a:gd name="T46" fmla="*/ 2147483647 w 950"/>
                <a:gd name="T47" fmla="*/ 2147483647 h 660"/>
                <a:gd name="T48" fmla="*/ 2147483647 w 950"/>
                <a:gd name="T49" fmla="*/ 2147483647 h 660"/>
                <a:gd name="T50" fmla="*/ 2147483647 w 950"/>
                <a:gd name="T51" fmla="*/ 2147483647 h 660"/>
                <a:gd name="T52" fmla="*/ 2147483647 w 950"/>
                <a:gd name="T53" fmla="*/ 2147483647 h 660"/>
                <a:gd name="T54" fmla="*/ 2147483647 w 950"/>
                <a:gd name="T55" fmla="*/ 2147483647 h 660"/>
                <a:gd name="T56" fmla="*/ 2147483647 w 950"/>
                <a:gd name="T57" fmla="*/ 2147483647 h 660"/>
                <a:gd name="T58" fmla="*/ 2147483647 w 950"/>
                <a:gd name="T59" fmla="*/ 2147483647 h 660"/>
                <a:gd name="T60" fmla="*/ 2147483647 w 950"/>
                <a:gd name="T61" fmla="*/ 2147483647 h 660"/>
                <a:gd name="T62" fmla="*/ 2147483647 w 950"/>
                <a:gd name="T63" fmla="*/ 2147483647 h 660"/>
                <a:gd name="T64" fmla="*/ 2147483647 w 950"/>
                <a:gd name="T65" fmla="*/ 2147483647 h 660"/>
                <a:gd name="T66" fmla="*/ 2147483647 w 950"/>
                <a:gd name="T67" fmla="*/ 2147483647 h 660"/>
                <a:gd name="T68" fmla="*/ 2147483647 w 950"/>
                <a:gd name="T69" fmla="*/ 2147483647 h 660"/>
                <a:gd name="T70" fmla="*/ 2147483647 w 950"/>
                <a:gd name="T71" fmla="*/ 2147483647 h 660"/>
                <a:gd name="T72" fmla="*/ 2147483647 w 950"/>
                <a:gd name="T73" fmla="*/ 2147483647 h 660"/>
                <a:gd name="T74" fmla="*/ 2147483647 w 950"/>
                <a:gd name="T75" fmla="*/ 2147483647 h 660"/>
                <a:gd name="T76" fmla="*/ 2147483647 w 950"/>
                <a:gd name="T77" fmla="*/ 2147483647 h 660"/>
                <a:gd name="T78" fmla="*/ 2147483647 w 950"/>
                <a:gd name="T79" fmla="*/ 2147483647 h 660"/>
                <a:gd name="T80" fmla="*/ 2147483647 w 950"/>
                <a:gd name="T81" fmla="*/ 2147483647 h 660"/>
                <a:gd name="T82" fmla="*/ 2147483647 w 950"/>
                <a:gd name="T83" fmla="*/ 2147483647 h 660"/>
                <a:gd name="T84" fmla="*/ 2147483647 w 950"/>
                <a:gd name="T85" fmla="*/ 2147483647 h 660"/>
                <a:gd name="T86" fmla="*/ 2147483647 w 950"/>
                <a:gd name="T87" fmla="*/ 2147483647 h 660"/>
                <a:gd name="T88" fmla="*/ 2147483647 w 950"/>
                <a:gd name="T89" fmla="*/ 2147483647 h 660"/>
                <a:gd name="T90" fmla="*/ 2147483647 w 950"/>
                <a:gd name="T91" fmla="*/ 2147483647 h 660"/>
                <a:gd name="T92" fmla="*/ 2147483647 w 950"/>
                <a:gd name="T93" fmla="*/ 2147483647 h 660"/>
                <a:gd name="T94" fmla="*/ 2147483647 w 950"/>
                <a:gd name="T95" fmla="*/ 2147483647 h 660"/>
                <a:gd name="T96" fmla="*/ 2147483647 w 950"/>
                <a:gd name="T97" fmla="*/ 2147483647 h 660"/>
                <a:gd name="T98" fmla="*/ 2147483647 w 950"/>
                <a:gd name="T99" fmla="*/ 2147483647 h 660"/>
                <a:gd name="T100" fmla="*/ 2147483647 w 950"/>
                <a:gd name="T101" fmla="*/ 2147483647 h 660"/>
                <a:gd name="T102" fmla="*/ 2147483647 w 950"/>
                <a:gd name="T103" fmla="*/ 2147483647 h 660"/>
                <a:gd name="T104" fmla="*/ 2147483647 w 950"/>
                <a:gd name="T105" fmla="*/ 2147483647 h 660"/>
                <a:gd name="T106" fmla="*/ 2147483647 w 950"/>
                <a:gd name="T107" fmla="*/ 2147483647 h 660"/>
                <a:gd name="T108" fmla="*/ 2147483647 w 950"/>
                <a:gd name="T109" fmla="*/ 2147483647 h 660"/>
                <a:gd name="T110" fmla="*/ 2147483647 w 950"/>
                <a:gd name="T111" fmla="*/ 2147483647 h 660"/>
                <a:gd name="T112" fmla="*/ 2147483647 w 950"/>
                <a:gd name="T113" fmla="*/ 2147483647 h 660"/>
                <a:gd name="T114" fmla="*/ 2147483647 w 950"/>
                <a:gd name="T115" fmla="*/ 2147483647 h 660"/>
                <a:gd name="T116" fmla="*/ 2147483647 w 950"/>
                <a:gd name="T117" fmla="*/ 2147483647 h 660"/>
                <a:gd name="T118" fmla="*/ 2147483647 w 950"/>
                <a:gd name="T119" fmla="*/ 2147483647 h 660"/>
                <a:gd name="T120" fmla="*/ 2147483647 w 950"/>
                <a:gd name="T121" fmla="*/ 2147483647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connsiteX0" fmla="*/ 9368 w 10000"/>
                <a:gd name="connsiteY0" fmla="*/ 1788 h 10000"/>
                <a:gd name="connsiteX1" fmla="*/ 9368 w 10000"/>
                <a:gd name="connsiteY1" fmla="*/ 1788 h 10000"/>
                <a:gd name="connsiteX2" fmla="*/ 9263 w 10000"/>
                <a:gd name="connsiteY2" fmla="*/ 1485 h 10000"/>
                <a:gd name="connsiteX3" fmla="*/ 8842 w 10000"/>
                <a:gd name="connsiteY3" fmla="*/ 1333 h 10000"/>
                <a:gd name="connsiteX4" fmla="*/ 8337 w 10000"/>
                <a:gd name="connsiteY4" fmla="*/ 0 h 10000"/>
                <a:gd name="connsiteX5" fmla="*/ 7853 w 10000"/>
                <a:gd name="connsiteY5" fmla="*/ 0 h 10000"/>
                <a:gd name="connsiteX6" fmla="*/ 7705 w 10000"/>
                <a:gd name="connsiteY6" fmla="*/ 364 h 10000"/>
                <a:gd name="connsiteX7" fmla="*/ 7389 w 10000"/>
                <a:gd name="connsiteY7" fmla="*/ 1182 h 10000"/>
                <a:gd name="connsiteX8" fmla="*/ 7074 w 10000"/>
                <a:gd name="connsiteY8" fmla="*/ 1182 h 10000"/>
                <a:gd name="connsiteX9" fmla="*/ 7032 w 10000"/>
                <a:gd name="connsiteY9" fmla="*/ 1333 h 10000"/>
                <a:gd name="connsiteX10" fmla="*/ 7032 w 10000"/>
                <a:gd name="connsiteY10" fmla="*/ 1364 h 10000"/>
                <a:gd name="connsiteX11" fmla="*/ 7053 w 10000"/>
                <a:gd name="connsiteY11" fmla="*/ 1364 h 10000"/>
                <a:gd name="connsiteX12" fmla="*/ 7074 w 10000"/>
                <a:gd name="connsiteY12" fmla="*/ 1364 h 10000"/>
                <a:gd name="connsiteX13" fmla="*/ 7074 w 10000"/>
                <a:gd name="connsiteY13" fmla="*/ 1394 h 10000"/>
                <a:gd name="connsiteX14" fmla="*/ 7095 w 10000"/>
                <a:gd name="connsiteY14" fmla="*/ 1394 h 10000"/>
                <a:gd name="connsiteX15" fmla="*/ 7116 w 10000"/>
                <a:gd name="connsiteY15" fmla="*/ 1394 h 10000"/>
                <a:gd name="connsiteX16" fmla="*/ 7116 w 10000"/>
                <a:gd name="connsiteY16" fmla="*/ 1424 h 10000"/>
                <a:gd name="connsiteX17" fmla="*/ 7137 w 10000"/>
                <a:gd name="connsiteY17" fmla="*/ 1424 h 10000"/>
                <a:gd name="connsiteX18" fmla="*/ 7116 w 10000"/>
                <a:gd name="connsiteY18" fmla="*/ 1424 h 10000"/>
                <a:gd name="connsiteX19" fmla="*/ 7116 w 10000"/>
                <a:gd name="connsiteY19" fmla="*/ 1394 h 10000"/>
                <a:gd name="connsiteX20" fmla="*/ 7095 w 10000"/>
                <a:gd name="connsiteY20" fmla="*/ 1394 h 10000"/>
                <a:gd name="connsiteX21" fmla="*/ 7074 w 10000"/>
                <a:gd name="connsiteY21" fmla="*/ 1394 h 10000"/>
                <a:gd name="connsiteX22" fmla="*/ 7074 w 10000"/>
                <a:gd name="connsiteY22" fmla="*/ 1364 h 10000"/>
                <a:gd name="connsiteX23" fmla="*/ 7053 w 10000"/>
                <a:gd name="connsiteY23" fmla="*/ 1364 h 10000"/>
                <a:gd name="connsiteX24" fmla="*/ 7032 w 10000"/>
                <a:gd name="connsiteY24" fmla="*/ 1333 h 10000"/>
                <a:gd name="connsiteX25" fmla="*/ 6926 w 10000"/>
                <a:gd name="connsiteY25" fmla="*/ 1636 h 10000"/>
                <a:gd name="connsiteX26" fmla="*/ 6926 w 10000"/>
                <a:gd name="connsiteY26" fmla="*/ 2000 h 10000"/>
                <a:gd name="connsiteX27" fmla="*/ 7389 w 10000"/>
                <a:gd name="connsiteY27" fmla="*/ 2091 h 10000"/>
                <a:gd name="connsiteX28" fmla="*/ 7495 w 10000"/>
                <a:gd name="connsiteY28" fmla="*/ 2394 h 10000"/>
                <a:gd name="connsiteX29" fmla="*/ 7032 w 10000"/>
                <a:gd name="connsiteY29" fmla="*/ 2606 h 10000"/>
                <a:gd name="connsiteX30" fmla="*/ 6653 w 10000"/>
                <a:gd name="connsiteY30" fmla="*/ 2848 h 10000"/>
                <a:gd name="connsiteX31" fmla="*/ 6295 w 10000"/>
                <a:gd name="connsiteY31" fmla="*/ 3061 h 10000"/>
                <a:gd name="connsiteX32" fmla="*/ 6189 w 10000"/>
                <a:gd name="connsiteY32" fmla="*/ 3576 h 10000"/>
                <a:gd name="connsiteX33" fmla="*/ 5621 w 10000"/>
                <a:gd name="connsiteY33" fmla="*/ 3667 h 10000"/>
                <a:gd name="connsiteX34" fmla="*/ 5053 w 10000"/>
                <a:gd name="connsiteY34" fmla="*/ 4182 h 10000"/>
                <a:gd name="connsiteX35" fmla="*/ 4526 w 10000"/>
                <a:gd name="connsiteY35" fmla="*/ 3818 h 10000"/>
                <a:gd name="connsiteX36" fmla="*/ 3895 w 10000"/>
                <a:gd name="connsiteY36" fmla="*/ 3727 h 10000"/>
                <a:gd name="connsiteX37" fmla="*/ 3432 w 10000"/>
                <a:gd name="connsiteY37" fmla="*/ 3061 h 10000"/>
                <a:gd name="connsiteX38" fmla="*/ 2758 w 10000"/>
                <a:gd name="connsiteY38" fmla="*/ 2758 h 10000"/>
                <a:gd name="connsiteX39" fmla="*/ 2695 w 10000"/>
                <a:gd name="connsiteY39" fmla="*/ 2000 h 10000"/>
                <a:gd name="connsiteX40" fmla="*/ 2379 w 10000"/>
                <a:gd name="connsiteY40" fmla="*/ 1788 h 10000"/>
                <a:gd name="connsiteX41" fmla="*/ 2337 w 10000"/>
                <a:gd name="connsiteY41" fmla="*/ 1727 h 10000"/>
                <a:gd name="connsiteX42" fmla="*/ 2316 w 10000"/>
                <a:gd name="connsiteY42" fmla="*/ 1758 h 10000"/>
                <a:gd name="connsiteX43" fmla="*/ 2295 w 10000"/>
                <a:gd name="connsiteY43" fmla="*/ 1818 h 10000"/>
                <a:gd name="connsiteX44" fmla="*/ 2295 w 10000"/>
                <a:gd name="connsiteY44" fmla="*/ 1848 h 10000"/>
                <a:gd name="connsiteX45" fmla="*/ 2295 w 10000"/>
                <a:gd name="connsiteY45" fmla="*/ 1879 h 10000"/>
                <a:gd name="connsiteX46" fmla="*/ 2295 w 10000"/>
                <a:gd name="connsiteY46" fmla="*/ 1848 h 10000"/>
                <a:gd name="connsiteX47" fmla="*/ 2295 w 10000"/>
                <a:gd name="connsiteY47" fmla="*/ 1818 h 10000"/>
                <a:gd name="connsiteX48" fmla="*/ 2337 w 10000"/>
                <a:gd name="connsiteY48" fmla="*/ 1727 h 10000"/>
                <a:gd name="connsiteX49" fmla="*/ 2295 w 10000"/>
                <a:gd name="connsiteY49" fmla="*/ 1636 h 10000"/>
                <a:gd name="connsiteX50" fmla="*/ 2189 w 10000"/>
                <a:gd name="connsiteY50" fmla="*/ 1727 h 10000"/>
                <a:gd name="connsiteX51" fmla="*/ 2189 w 10000"/>
                <a:gd name="connsiteY51" fmla="*/ 1879 h 10000"/>
                <a:gd name="connsiteX52" fmla="*/ 2189 w 10000"/>
                <a:gd name="connsiteY52" fmla="*/ 1727 h 10000"/>
                <a:gd name="connsiteX53" fmla="*/ 2021 w 10000"/>
                <a:gd name="connsiteY53" fmla="*/ 1788 h 10000"/>
                <a:gd name="connsiteX54" fmla="*/ 1916 w 10000"/>
                <a:gd name="connsiteY54" fmla="*/ 2242 h 10000"/>
                <a:gd name="connsiteX55" fmla="*/ 1495 w 10000"/>
                <a:gd name="connsiteY55" fmla="*/ 2152 h 10000"/>
                <a:gd name="connsiteX56" fmla="*/ 1389 w 10000"/>
                <a:gd name="connsiteY56" fmla="*/ 2909 h 10000"/>
                <a:gd name="connsiteX57" fmla="*/ 1032 w 10000"/>
                <a:gd name="connsiteY57" fmla="*/ 3000 h 10000"/>
                <a:gd name="connsiteX58" fmla="*/ 926 w 10000"/>
                <a:gd name="connsiteY58" fmla="*/ 3879 h 10000"/>
                <a:gd name="connsiteX59" fmla="*/ 716 w 10000"/>
                <a:gd name="connsiteY59" fmla="*/ 4182 h 10000"/>
                <a:gd name="connsiteX60" fmla="*/ 463 w 10000"/>
                <a:gd name="connsiteY60" fmla="*/ 4485 h 10000"/>
                <a:gd name="connsiteX61" fmla="*/ 42 w 10000"/>
                <a:gd name="connsiteY61" fmla="*/ 4636 h 10000"/>
                <a:gd name="connsiteX62" fmla="*/ 0 w 10000"/>
                <a:gd name="connsiteY62" fmla="*/ 4939 h 10000"/>
                <a:gd name="connsiteX63" fmla="*/ 105 w 10000"/>
                <a:gd name="connsiteY63" fmla="*/ 5061 h 10000"/>
                <a:gd name="connsiteX64" fmla="*/ 147 w 10000"/>
                <a:gd name="connsiteY64" fmla="*/ 5303 h 10000"/>
                <a:gd name="connsiteX65" fmla="*/ 42 w 10000"/>
                <a:gd name="connsiteY65" fmla="*/ 5364 h 10000"/>
                <a:gd name="connsiteX66" fmla="*/ 147 w 10000"/>
                <a:gd name="connsiteY66" fmla="*/ 5515 h 10000"/>
                <a:gd name="connsiteX67" fmla="*/ 316 w 10000"/>
                <a:gd name="connsiteY67" fmla="*/ 5606 h 10000"/>
                <a:gd name="connsiteX68" fmla="*/ 463 w 10000"/>
                <a:gd name="connsiteY68" fmla="*/ 5909 h 10000"/>
                <a:gd name="connsiteX69" fmla="*/ 674 w 10000"/>
                <a:gd name="connsiteY69" fmla="*/ 5909 h 10000"/>
                <a:gd name="connsiteX70" fmla="*/ 989 w 10000"/>
                <a:gd name="connsiteY70" fmla="*/ 5909 h 10000"/>
                <a:gd name="connsiteX71" fmla="*/ 1032 w 10000"/>
                <a:gd name="connsiteY71" fmla="*/ 6030 h 10000"/>
                <a:gd name="connsiteX72" fmla="*/ 821 w 10000"/>
                <a:gd name="connsiteY72" fmla="*/ 6485 h 10000"/>
                <a:gd name="connsiteX73" fmla="*/ 884 w 10000"/>
                <a:gd name="connsiteY73" fmla="*/ 6727 h 10000"/>
                <a:gd name="connsiteX74" fmla="*/ 779 w 10000"/>
                <a:gd name="connsiteY74" fmla="*/ 6939 h 10000"/>
                <a:gd name="connsiteX75" fmla="*/ 884 w 10000"/>
                <a:gd name="connsiteY75" fmla="*/ 7242 h 10000"/>
                <a:gd name="connsiteX76" fmla="*/ 1137 w 10000"/>
                <a:gd name="connsiteY76" fmla="*/ 7394 h 10000"/>
                <a:gd name="connsiteX77" fmla="*/ 1095 w 10000"/>
                <a:gd name="connsiteY77" fmla="*/ 7455 h 10000"/>
                <a:gd name="connsiteX78" fmla="*/ 1200 w 10000"/>
                <a:gd name="connsiteY78" fmla="*/ 7455 h 10000"/>
                <a:gd name="connsiteX79" fmla="*/ 1558 w 10000"/>
                <a:gd name="connsiteY79" fmla="*/ 7697 h 10000"/>
                <a:gd name="connsiteX80" fmla="*/ 1874 w 10000"/>
                <a:gd name="connsiteY80" fmla="*/ 7909 h 10000"/>
                <a:gd name="connsiteX81" fmla="*/ 2189 w 10000"/>
                <a:gd name="connsiteY81" fmla="*/ 8000 h 10000"/>
                <a:gd name="connsiteX82" fmla="*/ 2295 w 10000"/>
                <a:gd name="connsiteY82" fmla="*/ 8121 h 10000"/>
                <a:gd name="connsiteX83" fmla="*/ 2379 w 10000"/>
                <a:gd name="connsiteY83" fmla="*/ 8121 h 10000"/>
                <a:gd name="connsiteX84" fmla="*/ 2547 w 10000"/>
                <a:gd name="connsiteY84" fmla="*/ 8273 h 10000"/>
                <a:gd name="connsiteX85" fmla="*/ 2758 w 10000"/>
                <a:gd name="connsiteY85" fmla="*/ 8273 h 10000"/>
                <a:gd name="connsiteX86" fmla="*/ 2968 w 10000"/>
                <a:gd name="connsiteY86" fmla="*/ 8273 h 10000"/>
                <a:gd name="connsiteX87" fmla="*/ 3116 w 10000"/>
                <a:gd name="connsiteY87" fmla="*/ 8000 h 10000"/>
                <a:gd name="connsiteX88" fmla="*/ 3326 w 10000"/>
                <a:gd name="connsiteY88" fmla="*/ 7758 h 10000"/>
                <a:gd name="connsiteX89" fmla="*/ 3579 w 10000"/>
                <a:gd name="connsiteY89" fmla="*/ 7758 h 10000"/>
                <a:gd name="connsiteX90" fmla="*/ 3789 w 10000"/>
                <a:gd name="connsiteY90" fmla="*/ 8000 h 10000"/>
                <a:gd name="connsiteX91" fmla="*/ 3895 w 10000"/>
                <a:gd name="connsiteY91" fmla="*/ 8000 h 10000"/>
                <a:gd name="connsiteX92" fmla="*/ 4000 w 10000"/>
                <a:gd name="connsiteY92" fmla="*/ 8061 h 10000"/>
                <a:gd name="connsiteX93" fmla="*/ 4063 w 10000"/>
                <a:gd name="connsiteY93" fmla="*/ 8424 h 10000"/>
                <a:gd name="connsiteX94" fmla="*/ 3958 w 10000"/>
                <a:gd name="connsiteY94" fmla="*/ 8879 h 10000"/>
                <a:gd name="connsiteX95" fmla="*/ 3958 w 10000"/>
                <a:gd name="connsiteY95" fmla="*/ 9030 h 10000"/>
                <a:gd name="connsiteX96" fmla="*/ 4105 w 10000"/>
                <a:gd name="connsiteY96" fmla="*/ 9091 h 10000"/>
                <a:gd name="connsiteX97" fmla="*/ 4211 w 10000"/>
                <a:gd name="connsiteY97" fmla="*/ 9333 h 10000"/>
                <a:gd name="connsiteX98" fmla="*/ 4211 w 10000"/>
                <a:gd name="connsiteY98" fmla="*/ 9485 h 10000"/>
                <a:gd name="connsiteX99" fmla="*/ 4463 w 10000"/>
                <a:gd name="connsiteY99" fmla="*/ 9636 h 10000"/>
                <a:gd name="connsiteX100" fmla="*/ 4421 w 10000"/>
                <a:gd name="connsiteY100" fmla="*/ 9697 h 10000"/>
                <a:gd name="connsiteX101" fmla="*/ 4674 w 10000"/>
                <a:gd name="connsiteY101" fmla="*/ 9636 h 10000"/>
                <a:gd name="connsiteX102" fmla="*/ 4737 w 10000"/>
                <a:gd name="connsiteY102" fmla="*/ 9333 h 10000"/>
                <a:gd name="connsiteX103" fmla="*/ 5263 w 10000"/>
                <a:gd name="connsiteY103" fmla="*/ 9333 h 10000"/>
                <a:gd name="connsiteX104" fmla="*/ 5453 w 10000"/>
                <a:gd name="connsiteY104" fmla="*/ 9545 h 10000"/>
                <a:gd name="connsiteX105" fmla="*/ 5516 w 10000"/>
                <a:gd name="connsiteY105" fmla="*/ 9788 h 10000"/>
                <a:gd name="connsiteX106" fmla="*/ 5621 w 10000"/>
                <a:gd name="connsiteY106" fmla="*/ 9697 h 10000"/>
                <a:gd name="connsiteX107" fmla="*/ 5979 w 10000"/>
                <a:gd name="connsiteY107" fmla="*/ 10000 h 10000"/>
                <a:gd name="connsiteX108" fmla="*/ 5979 w 10000"/>
                <a:gd name="connsiteY108" fmla="*/ 9788 h 10000"/>
                <a:gd name="connsiteX109" fmla="*/ 6400 w 10000"/>
                <a:gd name="connsiteY109" fmla="*/ 9545 h 10000"/>
                <a:gd name="connsiteX110" fmla="*/ 6442 w 10000"/>
                <a:gd name="connsiteY110" fmla="*/ 9485 h 10000"/>
                <a:gd name="connsiteX111" fmla="*/ 6547 w 10000"/>
                <a:gd name="connsiteY111" fmla="*/ 9394 h 10000"/>
                <a:gd name="connsiteX112" fmla="*/ 6653 w 10000"/>
                <a:gd name="connsiteY112" fmla="*/ 9485 h 10000"/>
                <a:gd name="connsiteX113" fmla="*/ 6863 w 10000"/>
                <a:gd name="connsiteY113" fmla="*/ 9333 h 10000"/>
                <a:gd name="connsiteX114" fmla="*/ 7137 w 10000"/>
                <a:gd name="connsiteY114" fmla="*/ 9091 h 10000"/>
                <a:gd name="connsiteX115" fmla="*/ 7389 w 10000"/>
                <a:gd name="connsiteY115" fmla="*/ 8818 h 10000"/>
                <a:gd name="connsiteX116" fmla="*/ 7495 w 10000"/>
                <a:gd name="connsiteY116" fmla="*/ 8515 h 10000"/>
                <a:gd name="connsiteX117" fmla="*/ 7642 w 10000"/>
                <a:gd name="connsiteY117" fmla="*/ 8212 h 10000"/>
                <a:gd name="connsiteX118" fmla="*/ 7811 w 10000"/>
                <a:gd name="connsiteY118" fmla="*/ 7758 h 10000"/>
                <a:gd name="connsiteX119" fmla="*/ 7811 w 10000"/>
                <a:gd name="connsiteY119" fmla="*/ 7545 h 10000"/>
                <a:gd name="connsiteX120" fmla="*/ 7747 w 10000"/>
                <a:gd name="connsiteY120" fmla="*/ 7394 h 10000"/>
                <a:gd name="connsiteX121" fmla="*/ 7811 w 10000"/>
                <a:gd name="connsiteY121" fmla="*/ 7152 h 10000"/>
                <a:gd name="connsiteX122" fmla="*/ 7747 w 10000"/>
                <a:gd name="connsiteY122" fmla="*/ 6879 h 10000"/>
                <a:gd name="connsiteX123" fmla="*/ 7495 w 10000"/>
                <a:gd name="connsiteY123" fmla="*/ 6121 h 10000"/>
                <a:gd name="connsiteX124" fmla="*/ 7537 w 10000"/>
                <a:gd name="connsiteY124" fmla="*/ 6030 h 10000"/>
                <a:gd name="connsiteX125" fmla="*/ 7747 w 10000"/>
                <a:gd name="connsiteY125" fmla="*/ 5667 h 10000"/>
                <a:gd name="connsiteX126" fmla="*/ 7916 w 10000"/>
                <a:gd name="connsiteY126" fmla="*/ 5606 h 10000"/>
                <a:gd name="connsiteX127" fmla="*/ 7937 w 10000"/>
                <a:gd name="connsiteY127" fmla="*/ 5576 h 10000"/>
                <a:gd name="connsiteX128" fmla="*/ 7937 w 10000"/>
                <a:gd name="connsiteY128" fmla="*/ 5515 h 10000"/>
                <a:gd name="connsiteX129" fmla="*/ 7916 w 10000"/>
                <a:gd name="connsiteY129" fmla="*/ 5455 h 10000"/>
                <a:gd name="connsiteX130" fmla="*/ 7642 w 10000"/>
                <a:gd name="connsiteY130" fmla="*/ 5364 h 10000"/>
                <a:gd name="connsiteX131" fmla="*/ 7495 w 10000"/>
                <a:gd name="connsiteY131" fmla="*/ 5455 h 10000"/>
                <a:gd name="connsiteX132" fmla="*/ 7389 w 10000"/>
                <a:gd name="connsiteY132" fmla="*/ 5364 h 10000"/>
                <a:gd name="connsiteX133" fmla="*/ 7284 w 10000"/>
                <a:gd name="connsiteY133" fmla="*/ 5152 h 10000"/>
                <a:gd name="connsiteX134" fmla="*/ 7179 w 10000"/>
                <a:gd name="connsiteY134" fmla="*/ 5000 h 10000"/>
                <a:gd name="connsiteX135" fmla="*/ 7432 w 10000"/>
                <a:gd name="connsiteY135" fmla="*/ 4848 h 10000"/>
                <a:gd name="connsiteX136" fmla="*/ 7600 w 10000"/>
                <a:gd name="connsiteY136" fmla="*/ 4636 h 10000"/>
                <a:gd name="connsiteX137" fmla="*/ 7853 w 10000"/>
                <a:gd name="connsiteY137" fmla="*/ 4394 h 10000"/>
                <a:gd name="connsiteX138" fmla="*/ 7958 w 10000"/>
                <a:gd name="connsiteY138" fmla="*/ 4394 h 10000"/>
                <a:gd name="connsiteX139" fmla="*/ 7811 w 10000"/>
                <a:gd name="connsiteY139" fmla="*/ 4697 h 10000"/>
                <a:gd name="connsiteX140" fmla="*/ 7916 w 10000"/>
                <a:gd name="connsiteY140" fmla="*/ 4848 h 10000"/>
                <a:gd name="connsiteX141" fmla="*/ 8021 w 10000"/>
                <a:gd name="connsiteY141" fmla="*/ 4788 h 10000"/>
                <a:gd name="connsiteX142" fmla="*/ 8274 w 10000"/>
                <a:gd name="connsiteY142" fmla="*/ 4636 h 10000"/>
                <a:gd name="connsiteX143" fmla="*/ 8337 w 10000"/>
                <a:gd name="connsiteY143" fmla="*/ 4303 h 10000"/>
                <a:gd name="connsiteX144" fmla="*/ 8484 w 10000"/>
                <a:gd name="connsiteY144" fmla="*/ 4121 h 10000"/>
                <a:gd name="connsiteX145" fmla="*/ 8632 w 10000"/>
                <a:gd name="connsiteY145" fmla="*/ 4273 h 10000"/>
                <a:gd name="connsiteX146" fmla="*/ 8611 w 10000"/>
                <a:gd name="connsiteY146" fmla="*/ 3970 h 10000"/>
                <a:gd name="connsiteX147" fmla="*/ 8821 w 10000"/>
                <a:gd name="connsiteY147" fmla="*/ 3788 h 10000"/>
                <a:gd name="connsiteX148" fmla="*/ 9095 w 10000"/>
                <a:gd name="connsiteY148" fmla="*/ 3848 h 10000"/>
                <a:gd name="connsiteX149" fmla="*/ 9221 w 10000"/>
                <a:gd name="connsiteY149" fmla="*/ 3727 h 10000"/>
                <a:gd name="connsiteX150" fmla="*/ 9368 w 10000"/>
                <a:gd name="connsiteY150" fmla="*/ 3818 h 10000"/>
                <a:gd name="connsiteX151" fmla="*/ 9474 w 10000"/>
                <a:gd name="connsiteY151" fmla="*/ 3000 h 10000"/>
                <a:gd name="connsiteX152" fmla="*/ 9726 w 10000"/>
                <a:gd name="connsiteY152" fmla="*/ 2909 h 10000"/>
                <a:gd name="connsiteX153" fmla="*/ 10000 w 10000"/>
                <a:gd name="connsiteY153" fmla="*/ 1788 h 10000"/>
                <a:gd name="connsiteX154" fmla="*/ 9368 w 10000"/>
                <a:gd name="connsiteY154" fmla="*/ 1788 h 10000"/>
                <a:gd name="connsiteX0" fmla="*/ 9368 w 10000"/>
                <a:gd name="connsiteY0" fmla="*/ 1788 h 10000"/>
                <a:gd name="connsiteX1" fmla="*/ 9368 w 10000"/>
                <a:gd name="connsiteY1" fmla="*/ 1788 h 10000"/>
                <a:gd name="connsiteX2" fmla="*/ 9263 w 10000"/>
                <a:gd name="connsiteY2" fmla="*/ 1485 h 10000"/>
                <a:gd name="connsiteX3" fmla="*/ 8842 w 10000"/>
                <a:gd name="connsiteY3" fmla="*/ 1333 h 10000"/>
                <a:gd name="connsiteX4" fmla="*/ 8337 w 10000"/>
                <a:gd name="connsiteY4" fmla="*/ 0 h 10000"/>
                <a:gd name="connsiteX5" fmla="*/ 7853 w 10000"/>
                <a:gd name="connsiteY5" fmla="*/ 0 h 10000"/>
                <a:gd name="connsiteX6" fmla="*/ 7705 w 10000"/>
                <a:gd name="connsiteY6" fmla="*/ 364 h 10000"/>
                <a:gd name="connsiteX7" fmla="*/ 7389 w 10000"/>
                <a:gd name="connsiteY7" fmla="*/ 1182 h 10000"/>
                <a:gd name="connsiteX8" fmla="*/ 7074 w 10000"/>
                <a:gd name="connsiteY8" fmla="*/ 1182 h 10000"/>
                <a:gd name="connsiteX9" fmla="*/ 7032 w 10000"/>
                <a:gd name="connsiteY9" fmla="*/ 1333 h 10000"/>
                <a:gd name="connsiteX10" fmla="*/ 7032 w 10000"/>
                <a:gd name="connsiteY10" fmla="*/ 1364 h 10000"/>
                <a:gd name="connsiteX11" fmla="*/ 7053 w 10000"/>
                <a:gd name="connsiteY11" fmla="*/ 1364 h 10000"/>
                <a:gd name="connsiteX12" fmla="*/ 7074 w 10000"/>
                <a:gd name="connsiteY12" fmla="*/ 1364 h 10000"/>
                <a:gd name="connsiteX13" fmla="*/ 7074 w 10000"/>
                <a:gd name="connsiteY13" fmla="*/ 1394 h 10000"/>
                <a:gd name="connsiteX14" fmla="*/ 7095 w 10000"/>
                <a:gd name="connsiteY14" fmla="*/ 1394 h 10000"/>
                <a:gd name="connsiteX15" fmla="*/ 7116 w 10000"/>
                <a:gd name="connsiteY15" fmla="*/ 1394 h 10000"/>
                <a:gd name="connsiteX16" fmla="*/ 7116 w 10000"/>
                <a:gd name="connsiteY16" fmla="*/ 1424 h 10000"/>
                <a:gd name="connsiteX17" fmla="*/ 7137 w 10000"/>
                <a:gd name="connsiteY17" fmla="*/ 1424 h 10000"/>
                <a:gd name="connsiteX18" fmla="*/ 7116 w 10000"/>
                <a:gd name="connsiteY18" fmla="*/ 1424 h 10000"/>
                <a:gd name="connsiteX19" fmla="*/ 7116 w 10000"/>
                <a:gd name="connsiteY19" fmla="*/ 1394 h 10000"/>
                <a:gd name="connsiteX20" fmla="*/ 7095 w 10000"/>
                <a:gd name="connsiteY20" fmla="*/ 1394 h 10000"/>
                <a:gd name="connsiteX21" fmla="*/ 7074 w 10000"/>
                <a:gd name="connsiteY21" fmla="*/ 1394 h 10000"/>
                <a:gd name="connsiteX22" fmla="*/ 7074 w 10000"/>
                <a:gd name="connsiteY22" fmla="*/ 1364 h 10000"/>
                <a:gd name="connsiteX23" fmla="*/ 7053 w 10000"/>
                <a:gd name="connsiteY23" fmla="*/ 1364 h 10000"/>
                <a:gd name="connsiteX24" fmla="*/ 6926 w 10000"/>
                <a:gd name="connsiteY24" fmla="*/ 1636 h 10000"/>
                <a:gd name="connsiteX25" fmla="*/ 6926 w 10000"/>
                <a:gd name="connsiteY25" fmla="*/ 2000 h 10000"/>
                <a:gd name="connsiteX26" fmla="*/ 7389 w 10000"/>
                <a:gd name="connsiteY26" fmla="*/ 2091 h 10000"/>
                <a:gd name="connsiteX27" fmla="*/ 7495 w 10000"/>
                <a:gd name="connsiteY27" fmla="*/ 2394 h 10000"/>
                <a:gd name="connsiteX28" fmla="*/ 7032 w 10000"/>
                <a:gd name="connsiteY28" fmla="*/ 2606 h 10000"/>
                <a:gd name="connsiteX29" fmla="*/ 6653 w 10000"/>
                <a:gd name="connsiteY29" fmla="*/ 2848 h 10000"/>
                <a:gd name="connsiteX30" fmla="*/ 6295 w 10000"/>
                <a:gd name="connsiteY30" fmla="*/ 3061 h 10000"/>
                <a:gd name="connsiteX31" fmla="*/ 6189 w 10000"/>
                <a:gd name="connsiteY31" fmla="*/ 3576 h 10000"/>
                <a:gd name="connsiteX32" fmla="*/ 5621 w 10000"/>
                <a:gd name="connsiteY32" fmla="*/ 3667 h 10000"/>
                <a:gd name="connsiteX33" fmla="*/ 5053 w 10000"/>
                <a:gd name="connsiteY33" fmla="*/ 4182 h 10000"/>
                <a:gd name="connsiteX34" fmla="*/ 4526 w 10000"/>
                <a:gd name="connsiteY34" fmla="*/ 3818 h 10000"/>
                <a:gd name="connsiteX35" fmla="*/ 3895 w 10000"/>
                <a:gd name="connsiteY35" fmla="*/ 3727 h 10000"/>
                <a:gd name="connsiteX36" fmla="*/ 3432 w 10000"/>
                <a:gd name="connsiteY36" fmla="*/ 3061 h 10000"/>
                <a:gd name="connsiteX37" fmla="*/ 2758 w 10000"/>
                <a:gd name="connsiteY37" fmla="*/ 2758 h 10000"/>
                <a:gd name="connsiteX38" fmla="*/ 2695 w 10000"/>
                <a:gd name="connsiteY38" fmla="*/ 2000 h 10000"/>
                <a:gd name="connsiteX39" fmla="*/ 2379 w 10000"/>
                <a:gd name="connsiteY39" fmla="*/ 1788 h 10000"/>
                <a:gd name="connsiteX40" fmla="*/ 2337 w 10000"/>
                <a:gd name="connsiteY40" fmla="*/ 1727 h 10000"/>
                <a:gd name="connsiteX41" fmla="*/ 2316 w 10000"/>
                <a:gd name="connsiteY41" fmla="*/ 1758 h 10000"/>
                <a:gd name="connsiteX42" fmla="*/ 2295 w 10000"/>
                <a:gd name="connsiteY42" fmla="*/ 1818 h 10000"/>
                <a:gd name="connsiteX43" fmla="*/ 2295 w 10000"/>
                <a:gd name="connsiteY43" fmla="*/ 1848 h 10000"/>
                <a:gd name="connsiteX44" fmla="*/ 2295 w 10000"/>
                <a:gd name="connsiteY44" fmla="*/ 1879 h 10000"/>
                <a:gd name="connsiteX45" fmla="*/ 2295 w 10000"/>
                <a:gd name="connsiteY45" fmla="*/ 1848 h 10000"/>
                <a:gd name="connsiteX46" fmla="*/ 2295 w 10000"/>
                <a:gd name="connsiteY46" fmla="*/ 1818 h 10000"/>
                <a:gd name="connsiteX47" fmla="*/ 2337 w 10000"/>
                <a:gd name="connsiteY47" fmla="*/ 1727 h 10000"/>
                <a:gd name="connsiteX48" fmla="*/ 2295 w 10000"/>
                <a:gd name="connsiteY48" fmla="*/ 1636 h 10000"/>
                <a:gd name="connsiteX49" fmla="*/ 2189 w 10000"/>
                <a:gd name="connsiteY49" fmla="*/ 1727 h 10000"/>
                <a:gd name="connsiteX50" fmla="*/ 2189 w 10000"/>
                <a:gd name="connsiteY50" fmla="*/ 1879 h 10000"/>
                <a:gd name="connsiteX51" fmla="*/ 2189 w 10000"/>
                <a:gd name="connsiteY51" fmla="*/ 1727 h 10000"/>
                <a:gd name="connsiteX52" fmla="*/ 2021 w 10000"/>
                <a:gd name="connsiteY52" fmla="*/ 1788 h 10000"/>
                <a:gd name="connsiteX53" fmla="*/ 1916 w 10000"/>
                <a:gd name="connsiteY53" fmla="*/ 2242 h 10000"/>
                <a:gd name="connsiteX54" fmla="*/ 1495 w 10000"/>
                <a:gd name="connsiteY54" fmla="*/ 2152 h 10000"/>
                <a:gd name="connsiteX55" fmla="*/ 1389 w 10000"/>
                <a:gd name="connsiteY55" fmla="*/ 2909 h 10000"/>
                <a:gd name="connsiteX56" fmla="*/ 1032 w 10000"/>
                <a:gd name="connsiteY56" fmla="*/ 3000 h 10000"/>
                <a:gd name="connsiteX57" fmla="*/ 926 w 10000"/>
                <a:gd name="connsiteY57" fmla="*/ 3879 h 10000"/>
                <a:gd name="connsiteX58" fmla="*/ 716 w 10000"/>
                <a:gd name="connsiteY58" fmla="*/ 4182 h 10000"/>
                <a:gd name="connsiteX59" fmla="*/ 463 w 10000"/>
                <a:gd name="connsiteY59" fmla="*/ 4485 h 10000"/>
                <a:gd name="connsiteX60" fmla="*/ 42 w 10000"/>
                <a:gd name="connsiteY60" fmla="*/ 4636 h 10000"/>
                <a:gd name="connsiteX61" fmla="*/ 0 w 10000"/>
                <a:gd name="connsiteY61" fmla="*/ 4939 h 10000"/>
                <a:gd name="connsiteX62" fmla="*/ 105 w 10000"/>
                <a:gd name="connsiteY62" fmla="*/ 5061 h 10000"/>
                <a:gd name="connsiteX63" fmla="*/ 147 w 10000"/>
                <a:gd name="connsiteY63" fmla="*/ 5303 h 10000"/>
                <a:gd name="connsiteX64" fmla="*/ 42 w 10000"/>
                <a:gd name="connsiteY64" fmla="*/ 5364 h 10000"/>
                <a:gd name="connsiteX65" fmla="*/ 147 w 10000"/>
                <a:gd name="connsiteY65" fmla="*/ 5515 h 10000"/>
                <a:gd name="connsiteX66" fmla="*/ 316 w 10000"/>
                <a:gd name="connsiteY66" fmla="*/ 5606 h 10000"/>
                <a:gd name="connsiteX67" fmla="*/ 463 w 10000"/>
                <a:gd name="connsiteY67" fmla="*/ 5909 h 10000"/>
                <a:gd name="connsiteX68" fmla="*/ 674 w 10000"/>
                <a:gd name="connsiteY68" fmla="*/ 5909 h 10000"/>
                <a:gd name="connsiteX69" fmla="*/ 989 w 10000"/>
                <a:gd name="connsiteY69" fmla="*/ 5909 h 10000"/>
                <a:gd name="connsiteX70" fmla="*/ 1032 w 10000"/>
                <a:gd name="connsiteY70" fmla="*/ 6030 h 10000"/>
                <a:gd name="connsiteX71" fmla="*/ 821 w 10000"/>
                <a:gd name="connsiteY71" fmla="*/ 6485 h 10000"/>
                <a:gd name="connsiteX72" fmla="*/ 884 w 10000"/>
                <a:gd name="connsiteY72" fmla="*/ 6727 h 10000"/>
                <a:gd name="connsiteX73" fmla="*/ 779 w 10000"/>
                <a:gd name="connsiteY73" fmla="*/ 6939 h 10000"/>
                <a:gd name="connsiteX74" fmla="*/ 884 w 10000"/>
                <a:gd name="connsiteY74" fmla="*/ 7242 h 10000"/>
                <a:gd name="connsiteX75" fmla="*/ 1137 w 10000"/>
                <a:gd name="connsiteY75" fmla="*/ 7394 h 10000"/>
                <a:gd name="connsiteX76" fmla="*/ 1095 w 10000"/>
                <a:gd name="connsiteY76" fmla="*/ 7455 h 10000"/>
                <a:gd name="connsiteX77" fmla="*/ 1200 w 10000"/>
                <a:gd name="connsiteY77" fmla="*/ 7455 h 10000"/>
                <a:gd name="connsiteX78" fmla="*/ 1558 w 10000"/>
                <a:gd name="connsiteY78" fmla="*/ 7697 h 10000"/>
                <a:gd name="connsiteX79" fmla="*/ 1874 w 10000"/>
                <a:gd name="connsiteY79" fmla="*/ 7909 h 10000"/>
                <a:gd name="connsiteX80" fmla="*/ 2189 w 10000"/>
                <a:gd name="connsiteY80" fmla="*/ 8000 h 10000"/>
                <a:gd name="connsiteX81" fmla="*/ 2295 w 10000"/>
                <a:gd name="connsiteY81" fmla="*/ 8121 h 10000"/>
                <a:gd name="connsiteX82" fmla="*/ 2379 w 10000"/>
                <a:gd name="connsiteY82" fmla="*/ 8121 h 10000"/>
                <a:gd name="connsiteX83" fmla="*/ 2547 w 10000"/>
                <a:gd name="connsiteY83" fmla="*/ 8273 h 10000"/>
                <a:gd name="connsiteX84" fmla="*/ 2758 w 10000"/>
                <a:gd name="connsiteY84" fmla="*/ 8273 h 10000"/>
                <a:gd name="connsiteX85" fmla="*/ 2968 w 10000"/>
                <a:gd name="connsiteY85" fmla="*/ 8273 h 10000"/>
                <a:gd name="connsiteX86" fmla="*/ 3116 w 10000"/>
                <a:gd name="connsiteY86" fmla="*/ 8000 h 10000"/>
                <a:gd name="connsiteX87" fmla="*/ 3326 w 10000"/>
                <a:gd name="connsiteY87" fmla="*/ 7758 h 10000"/>
                <a:gd name="connsiteX88" fmla="*/ 3579 w 10000"/>
                <a:gd name="connsiteY88" fmla="*/ 7758 h 10000"/>
                <a:gd name="connsiteX89" fmla="*/ 3789 w 10000"/>
                <a:gd name="connsiteY89" fmla="*/ 8000 h 10000"/>
                <a:gd name="connsiteX90" fmla="*/ 3895 w 10000"/>
                <a:gd name="connsiteY90" fmla="*/ 8000 h 10000"/>
                <a:gd name="connsiteX91" fmla="*/ 4000 w 10000"/>
                <a:gd name="connsiteY91" fmla="*/ 8061 h 10000"/>
                <a:gd name="connsiteX92" fmla="*/ 4063 w 10000"/>
                <a:gd name="connsiteY92" fmla="*/ 8424 h 10000"/>
                <a:gd name="connsiteX93" fmla="*/ 3958 w 10000"/>
                <a:gd name="connsiteY93" fmla="*/ 8879 h 10000"/>
                <a:gd name="connsiteX94" fmla="*/ 3958 w 10000"/>
                <a:gd name="connsiteY94" fmla="*/ 9030 h 10000"/>
                <a:gd name="connsiteX95" fmla="*/ 4105 w 10000"/>
                <a:gd name="connsiteY95" fmla="*/ 9091 h 10000"/>
                <a:gd name="connsiteX96" fmla="*/ 4211 w 10000"/>
                <a:gd name="connsiteY96" fmla="*/ 9333 h 10000"/>
                <a:gd name="connsiteX97" fmla="*/ 4211 w 10000"/>
                <a:gd name="connsiteY97" fmla="*/ 9485 h 10000"/>
                <a:gd name="connsiteX98" fmla="*/ 4463 w 10000"/>
                <a:gd name="connsiteY98" fmla="*/ 9636 h 10000"/>
                <a:gd name="connsiteX99" fmla="*/ 4421 w 10000"/>
                <a:gd name="connsiteY99" fmla="*/ 9697 h 10000"/>
                <a:gd name="connsiteX100" fmla="*/ 4674 w 10000"/>
                <a:gd name="connsiteY100" fmla="*/ 9636 h 10000"/>
                <a:gd name="connsiteX101" fmla="*/ 4737 w 10000"/>
                <a:gd name="connsiteY101" fmla="*/ 9333 h 10000"/>
                <a:gd name="connsiteX102" fmla="*/ 5263 w 10000"/>
                <a:gd name="connsiteY102" fmla="*/ 9333 h 10000"/>
                <a:gd name="connsiteX103" fmla="*/ 5453 w 10000"/>
                <a:gd name="connsiteY103" fmla="*/ 9545 h 10000"/>
                <a:gd name="connsiteX104" fmla="*/ 5516 w 10000"/>
                <a:gd name="connsiteY104" fmla="*/ 9788 h 10000"/>
                <a:gd name="connsiteX105" fmla="*/ 5621 w 10000"/>
                <a:gd name="connsiteY105" fmla="*/ 9697 h 10000"/>
                <a:gd name="connsiteX106" fmla="*/ 5979 w 10000"/>
                <a:gd name="connsiteY106" fmla="*/ 10000 h 10000"/>
                <a:gd name="connsiteX107" fmla="*/ 5979 w 10000"/>
                <a:gd name="connsiteY107" fmla="*/ 9788 h 10000"/>
                <a:gd name="connsiteX108" fmla="*/ 6400 w 10000"/>
                <a:gd name="connsiteY108" fmla="*/ 9545 h 10000"/>
                <a:gd name="connsiteX109" fmla="*/ 6442 w 10000"/>
                <a:gd name="connsiteY109" fmla="*/ 9485 h 10000"/>
                <a:gd name="connsiteX110" fmla="*/ 6547 w 10000"/>
                <a:gd name="connsiteY110" fmla="*/ 9394 h 10000"/>
                <a:gd name="connsiteX111" fmla="*/ 6653 w 10000"/>
                <a:gd name="connsiteY111" fmla="*/ 9485 h 10000"/>
                <a:gd name="connsiteX112" fmla="*/ 6863 w 10000"/>
                <a:gd name="connsiteY112" fmla="*/ 9333 h 10000"/>
                <a:gd name="connsiteX113" fmla="*/ 7137 w 10000"/>
                <a:gd name="connsiteY113" fmla="*/ 9091 h 10000"/>
                <a:gd name="connsiteX114" fmla="*/ 7389 w 10000"/>
                <a:gd name="connsiteY114" fmla="*/ 8818 h 10000"/>
                <a:gd name="connsiteX115" fmla="*/ 7495 w 10000"/>
                <a:gd name="connsiteY115" fmla="*/ 8515 h 10000"/>
                <a:gd name="connsiteX116" fmla="*/ 7642 w 10000"/>
                <a:gd name="connsiteY116" fmla="*/ 8212 h 10000"/>
                <a:gd name="connsiteX117" fmla="*/ 7811 w 10000"/>
                <a:gd name="connsiteY117" fmla="*/ 7758 h 10000"/>
                <a:gd name="connsiteX118" fmla="*/ 7811 w 10000"/>
                <a:gd name="connsiteY118" fmla="*/ 7545 h 10000"/>
                <a:gd name="connsiteX119" fmla="*/ 7747 w 10000"/>
                <a:gd name="connsiteY119" fmla="*/ 7394 h 10000"/>
                <a:gd name="connsiteX120" fmla="*/ 7811 w 10000"/>
                <a:gd name="connsiteY120" fmla="*/ 7152 h 10000"/>
                <a:gd name="connsiteX121" fmla="*/ 7747 w 10000"/>
                <a:gd name="connsiteY121" fmla="*/ 6879 h 10000"/>
                <a:gd name="connsiteX122" fmla="*/ 7495 w 10000"/>
                <a:gd name="connsiteY122" fmla="*/ 6121 h 10000"/>
                <a:gd name="connsiteX123" fmla="*/ 7537 w 10000"/>
                <a:gd name="connsiteY123" fmla="*/ 6030 h 10000"/>
                <a:gd name="connsiteX124" fmla="*/ 7747 w 10000"/>
                <a:gd name="connsiteY124" fmla="*/ 5667 h 10000"/>
                <a:gd name="connsiteX125" fmla="*/ 7916 w 10000"/>
                <a:gd name="connsiteY125" fmla="*/ 5606 h 10000"/>
                <a:gd name="connsiteX126" fmla="*/ 7937 w 10000"/>
                <a:gd name="connsiteY126" fmla="*/ 5576 h 10000"/>
                <a:gd name="connsiteX127" fmla="*/ 7937 w 10000"/>
                <a:gd name="connsiteY127" fmla="*/ 5515 h 10000"/>
                <a:gd name="connsiteX128" fmla="*/ 7916 w 10000"/>
                <a:gd name="connsiteY128" fmla="*/ 5455 h 10000"/>
                <a:gd name="connsiteX129" fmla="*/ 7642 w 10000"/>
                <a:gd name="connsiteY129" fmla="*/ 5364 h 10000"/>
                <a:gd name="connsiteX130" fmla="*/ 7495 w 10000"/>
                <a:gd name="connsiteY130" fmla="*/ 5455 h 10000"/>
                <a:gd name="connsiteX131" fmla="*/ 7389 w 10000"/>
                <a:gd name="connsiteY131" fmla="*/ 5364 h 10000"/>
                <a:gd name="connsiteX132" fmla="*/ 7284 w 10000"/>
                <a:gd name="connsiteY132" fmla="*/ 5152 h 10000"/>
                <a:gd name="connsiteX133" fmla="*/ 7179 w 10000"/>
                <a:gd name="connsiteY133" fmla="*/ 5000 h 10000"/>
                <a:gd name="connsiteX134" fmla="*/ 7432 w 10000"/>
                <a:gd name="connsiteY134" fmla="*/ 4848 h 10000"/>
                <a:gd name="connsiteX135" fmla="*/ 7600 w 10000"/>
                <a:gd name="connsiteY135" fmla="*/ 4636 h 10000"/>
                <a:gd name="connsiteX136" fmla="*/ 7853 w 10000"/>
                <a:gd name="connsiteY136" fmla="*/ 4394 h 10000"/>
                <a:gd name="connsiteX137" fmla="*/ 7958 w 10000"/>
                <a:gd name="connsiteY137" fmla="*/ 4394 h 10000"/>
                <a:gd name="connsiteX138" fmla="*/ 7811 w 10000"/>
                <a:gd name="connsiteY138" fmla="*/ 4697 h 10000"/>
                <a:gd name="connsiteX139" fmla="*/ 7916 w 10000"/>
                <a:gd name="connsiteY139" fmla="*/ 4848 h 10000"/>
                <a:gd name="connsiteX140" fmla="*/ 8021 w 10000"/>
                <a:gd name="connsiteY140" fmla="*/ 4788 h 10000"/>
                <a:gd name="connsiteX141" fmla="*/ 8274 w 10000"/>
                <a:gd name="connsiteY141" fmla="*/ 4636 h 10000"/>
                <a:gd name="connsiteX142" fmla="*/ 8337 w 10000"/>
                <a:gd name="connsiteY142" fmla="*/ 4303 h 10000"/>
                <a:gd name="connsiteX143" fmla="*/ 8484 w 10000"/>
                <a:gd name="connsiteY143" fmla="*/ 4121 h 10000"/>
                <a:gd name="connsiteX144" fmla="*/ 8632 w 10000"/>
                <a:gd name="connsiteY144" fmla="*/ 4273 h 10000"/>
                <a:gd name="connsiteX145" fmla="*/ 8611 w 10000"/>
                <a:gd name="connsiteY145" fmla="*/ 3970 h 10000"/>
                <a:gd name="connsiteX146" fmla="*/ 8821 w 10000"/>
                <a:gd name="connsiteY146" fmla="*/ 3788 h 10000"/>
                <a:gd name="connsiteX147" fmla="*/ 9095 w 10000"/>
                <a:gd name="connsiteY147" fmla="*/ 3848 h 10000"/>
                <a:gd name="connsiteX148" fmla="*/ 9221 w 10000"/>
                <a:gd name="connsiteY148" fmla="*/ 3727 h 10000"/>
                <a:gd name="connsiteX149" fmla="*/ 9368 w 10000"/>
                <a:gd name="connsiteY149" fmla="*/ 3818 h 10000"/>
                <a:gd name="connsiteX150" fmla="*/ 9474 w 10000"/>
                <a:gd name="connsiteY150" fmla="*/ 3000 h 10000"/>
                <a:gd name="connsiteX151" fmla="*/ 9726 w 10000"/>
                <a:gd name="connsiteY151" fmla="*/ 2909 h 10000"/>
                <a:gd name="connsiteX152" fmla="*/ 10000 w 10000"/>
                <a:gd name="connsiteY152" fmla="*/ 1788 h 10000"/>
                <a:gd name="connsiteX153" fmla="*/ 9368 w 10000"/>
                <a:gd name="connsiteY153" fmla="*/ 1788 h 10000"/>
                <a:gd name="connsiteX0" fmla="*/ 9368 w 10000"/>
                <a:gd name="connsiteY0" fmla="*/ 1788 h 10000"/>
                <a:gd name="connsiteX1" fmla="*/ 9368 w 10000"/>
                <a:gd name="connsiteY1" fmla="*/ 1788 h 10000"/>
                <a:gd name="connsiteX2" fmla="*/ 9263 w 10000"/>
                <a:gd name="connsiteY2" fmla="*/ 1485 h 10000"/>
                <a:gd name="connsiteX3" fmla="*/ 8842 w 10000"/>
                <a:gd name="connsiteY3" fmla="*/ 1333 h 10000"/>
                <a:gd name="connsiteX4" fmla="*/ 8337 w 10000"/>
                <a:gd name="connsiteY4" fmla="*/ 0 h 10000"/>
                <a:gd name="connsiteX5" fmla="*/ 7853 w 10000"/>
                <a:gd name="connsiteY5" fmla="*/ 0 h 10000"/>
                <a:gd name="connsiteX6" fmla="*/ 7705 w 10000"/>
                <a:gd name="connsiteY6" fmla="*/ 364 h 10000"/>
                <a:gd name="connsiteX7" fmla="*/ 7389 w 10000"/>
                <a:gd name="connsiteY7" fmla="*/ 1182 h 10000"/>
                <a:gd name="connsiteX8" fmla="*/ 7074 w 10000"/>
                <a:gd name="connsiteY8" fmla="*/ 1182 h 10000"/>
                <a:gd name="connsiteX9" fmla="*/ 7032 w 10000"/>
                <a:gd name="connsiteY9" fmla="*/ 1333 h 10000"/>
                <a:gd name="connsiteX10" fmla="*/ 7032 w 10000"/>
                <a:gd name="connsiteY10" fmla="*/ 1364 h 10000"/>
                <a:gd name="connsiteX11" fmla="*/ 7053 w 10000"/>
                <a:gd name="connsiteY11" fmla="*/ 1364 h 10000"/>
                <a:gd name="connsiteX12" fmla="*/ 7074 w 10000"/>
                <a:gd name="connsiteY12" fmla="*/ 1364 h 10000"/>
                <a:gd name="connsiteX13" fmla="*/ 7074 w 10000"/>
                <a:gd name="connsiteY13" fmla="*/ 1394 h 10000"/>
                <a:gd name="connsiteX14" fmla="*/ 7095 w 10000"/>
                <a:gd name="connsiteY14" fmla="*/ 1394 h 10000"/>
                <a:gd name="connsiteX15" fmla="*/ 7116 w 10000"/>
                <a:gd name="connsiteY15" fmla="*/ 1394 h 10000"/>
                <a:gd name="connsiteX16" fmla="*/ 7116 w 10000"/>
                <a:gd name="connsiteY16" fmla="*/ 1424 h 10000"/>
                <a:gd name="connsiteX17" fmla="*/ 7137 w 10000"/>
                <a:gd name="connsiteY17" fmla="*/ 1424 h 10000"/>
                <a:gd name="connsiteX18" fmla="*/ 7116 w 10000"/>
                <a:gd name="connsiteY18" fmla="*/ 1424 h 10000"/>
                <a:gd name="connsiteX19" fmla="*/ 7116 w 10000"/>
                <a:gd name="connsiteY19" fmla="*/ 1394 h 10000"/>
                <a:gd name="connsiteX20" fmla="*/ 7095 w 10000"/>
                <a:gd name="connsiteY20" fmla="*/ 1394 h 10000"/>
                <a:gd name="connsiteX21" fmla="*/ 7074 w 10000"/>
                <a:gd name="connsiteY21" fmla="*/ 1394 h 10000"/>
                <a:gd name="connsiteX22" fmla="*/ 7074 w 10000"/>
                <a:gd name="connsiteY22" fmla="*/ 1364 h 10000"/>
                <a:gd name="connsiteX23" fmla="*/ 7100 w 10000"/>
                <a:gd name="connsiteY23" fmla="*/ 1319 h 10000"/>
                <a:gd name="connsiteX24" fmla="*/ 6926 w 10000"/>
                <a:gd name="connsiteY24" fmla="*/ 1636 h 10000"/>
                <a:gd name="connsiteX25" fmla="*/ 6926 w 10000"/>
                <a:gd name="connsiteY25" fmla="*/ 2000 h 10000"/>
                <a:gd name="connsiteX26" fmla="*/ 7389 w 10000"/>
                <a:gd name="connsiteY26" fmla="*/ 2091 h 10000"/>
                <a:gd name="connsiteX27" fmla="*/ 7495 w 10000"/>
                <a:gd name="connsiteY27" fmla="*/ 2394 h 10000"/>
                <a:gd name="connsiteX28" fmla="*/ 7032 w 10000"/>
                <a:gd name="connsiteY28" fmla="*/ 2606 h 10000"/>
                <a:gd name="connsiteX29" fmla="*/ 6653 w 10000"/>
                <a:gd name="connsiteY29" fmla="*/ 2848 h 10000"/>
                <a:gd name="connsiteX30" fmla="*/ 6295 w 10000"/>
                <a:gd name="connsiteY30" fmla="*/ 3061 h 10000"/>
                <a:gd name="connsiteX31" fmla="*/ 6189 w 10000"/>
                <a:gd name="connsiteY31" fmla="*/ 3576 h 10000"/>
                <a:gd name="connsiteX32" fmla="*/ 5621 w 10000"/>
                <a:gd name="connsiteY32" fmla="*/ 3667 h 10000"/>
                <a:gd name="connsiteX33" fmla="*/ 5053 w 10000"/>
                <a:gd name="connsiteY33" fmla="*/ 4182 h 10000"/>
                <a:gd name="connsiteX34" fmla="*/ 4526 w 10000"/>
                <a:gd name="connsiteY34" fmla="*/ 3818 h 10000"/>
                <a:gd name="connsiteX35" fmla="*/ 3895 w 10000"/>
                <a:gd name="connsiteY35" fmla="*/ 3727 h 10000"/>
                <a:gd name="connsiteX36" fmla="*/ 3432 w 10000"/>
                <a:gd name="connsiteY36" fmla="*/ 3061 h 10000"/>
                <a:gd name="connsiteX37" fmla="*/ 2758 w 10000"/>
                <a:gd name="connsiteY37" fmla="*/ 2758 h 10000"/>
                <a:gd name="connsiteX38" fmla="*/ 2695 w 10000"/>
                <a:gd name="connsiteY38" fmla="*/ 2000 h 10000"/>
                <a:gd name="connsiteX39" fmla="*/ 2379 w 10000"/>
                <a:gd name="connsiteY39" fmla="*/ 1788 h 10000"/>
                <a:gd name="connsiteX40" fmla="*/ 2337 w 10000"/>
                <a:gd name="connsiteY40" fmla="*/ 1727 h 10000"/>
                <a:gd name="connsiteX41" fmla="*/ 2316 w 10000"/>
                <a:gd name="connsiteY41" fmla="*/ 1758 h 10000"/>
                <a:gd name="connsiteX42" fmla="*/ 2295 w 10000"/>
                <a:gd name="connsiteY42" fmla="*/ 1818 h 10000"/>
                <a:gd name="connsiteX43" fmla="*/ 2295 w 10000"/>
                <a:gd name="connsiteY43" fmla="*/ 1848 h 10000"/>
                <a:gd name="connsiteX44" fmla="*/ 2295 w 10000"/>
                <a:gd name="connsiteY44" fmla="*/ 1879 h 10000"/>
                <a:gd name="connsiteX45" fmla="*/ 2295 w 10000"/>
                <a:gd name="connsiteY45" fmla="*/ 1848 h 10000"/>
                <a:gd name="connsiteX46" fmla="*/ 2295 w 10000"/>
                <a:gd name="connsiteY46" fmla="*/ 1818 h 10000"/>
                <a:gd name="connsiteX47" fmla="*/ 2337 w 10000"/>
                <a:gd name="connsiteY47" fmla="*/ 1727 h 10000"/>
                <a:gd name="connsiteX48" fmla="*/ 2295 w 10000"/>
                <a:gd name="connsiteY48" fmla="*/ 1636 h 10000"/>
                <a:gd name="connsiteX49" fmla="*/ 2189 w 10000"/>
                <a:gd name="connsiteY49" fmla="*/ 1727 h 10000"/>
                <a:gd name="connsiteX50" fmla="*/ 2189 w 10000"/>
                <a:gd name="connsiteY50" fmla="*/ 1879 h 10000"/>
                <a:gd name="connsiteX51" fmla="*/ 2189 w 10000"/>
                <a:gd name="connsiteY51" fmla="*/ 1727 h 10000"/>
                <a:gd name="connsiteX52" fmla="*/ 2021 w 10000"/>
                <a:gd name="connsiteY52" fmla="*/ 1788 h 10000"/>
                <a:gd name="connsiteX53" fmla="*/ 1916 w 10000"/>
                <a:gd name="connsiteY53" fmla="*/ 2242 h 10000"/>
                <a:gd name="connsiteX54" fmla="*/ 1495 w 10000"/>
                <a:gd name="connsiteY54" fmla="*/ 2152 h 10000"/>
                <a:gd name="connsiteX55" fmla="*/ 1389 w 10000"/>
                <a:gd name="connsiteY55" fmla="*/ 2909 h 10000"/>
                <a:gd name="connsiteX56" fmla="*/ 1032 w 10000"/>
                <a:gd name="connsiteY56" fmla="*/ 3000 h 10000"/>
                <a:gd name="connsiteX57" fmla="*/ 926 w 10000"/>
                <a:gd name="connsiteY57" fmla="*/ 3879 h 10000"/>
                <a:gd name="connsiteX58" fmla="*/ 716 w 10000"/>
                <a:gd name="connsiteY58" fmla="*/ 4182 h 10000"/>
                <a:gd name="connsiteX59" fmla="*/ 463 w 10000"/>
                <a:gd name="connsiteY59" fmla="*/ 4485 h 10000"/>
                <a:gd name="connsiteX60" fmla="*/ 42 w 10000"/>
                <a:gd name="connsiteY60" fmla="*/ 4636 h 10000"/>
                <a:gd name="connsiteX61" fmla="*/ 0 w 10000"/>
                <a:gd name="connsiteY61" fmla="*/ 4939 h 10000"/>
                <a:gd name="connsiteX62" fmla="*/ 105 w 10000"/>
                <a:gd name="connsiteY62" fmla="*/ 5061 h 10000"/>
                <a:gd name="connsiteX63" fmla="*/ 147 w 10000"/>
                <a:gd name="connsiteY63" fmla="*/ 5303 h 10000"/>
                <a:gd name="connsiteX64" fmla="*/ 42 w 10000"/>
                <a:gd name="connsiteY64" fmla="*/ 5364 h 10000"/>
                <a:gd name="connsiteX65" fmla="*/ 147 w 10000"/>
                <a:gd name="connsiteY65" fmla="*/ 5515 h 10000"/>
                <a:gd name="connsiteX66" fmla="*/ 316 w 10000"/>
                <a:gd name="connsiteY66" fmla="*/ 5606 h 10000"/>
                <a:gd name="connsiteX67" fmla="*/ 463 w 10000"/>
                <a:gd name="connsiteY67" fmla="*/ 5909 h 10000"/>
                <a:gd name="connsiteX68" fmla="*/ 674 w 10000"/>
                <a:gd name="connsiteY68" fmla="*/ 5909 h 10000"/>
                <a:gd name="connsiteX69" fmla="*/ 989 w 10000"/>
                <a:gd name="connsiteY69" fmla="*/ 5909 h 10000"/>
                <a:gd name="connsiteX70" fmla="*/ 1032 w 10000"/>
                <a:gd name="connsiteY70" fmla="*/ 6030 h 10000"/>
                <a:gd name="connsiteX71" fmla="*/ 821 w 10000"/>
                <a:gd name="connsiteY71" fmla="*/ 6485 h 10000"/>
                <a:gd name="connsiteX72" fmla="*/ 884 w 10000"/>
                <a:gd name="connsiteY72" fmla="*/ 6727 h 10000"/>
                <a:gd name="connsiteX73" fmla="*/ 779 w 10000"/>
                <a:gd name="connsiteY73" fmla="*/ 6939 h 10000"/>
                <a:gd name="connsiteX74" fmla="*/ 884 w 10000"/>
                <a:gd name="connsiteY74" fmla="*/ 7242 h 10000"/>
                <a:gd name="connsiteX75" fmla="*/ 1137 w 10000"/>
                <a:gd name="connsiteY75" fmla="*/ 7394 h 10000"/>
                <a:gd name="connsiteX76" fmla="*/ 1095 w 10000"/>
                <a:gd name="connsiteY76" fmla="*/ 7455 h 10000"/>
                <a:gd name="connsiteX77" fmla="*/ 1200 w 10000"/>
                <a:gd name="connsiteY77" fmla="*/ 7455 h 10000"/>
                <a:gd name="connsiteX78" fmla="*/ 1558 w 10000"/>
                <a:gd name="connsiteY78" fmla="*/ 7697 h 10000"/>
                <a:gd name="connsiteX79" fmla="*/ 1874 w 10000"/>
                <a:gd name="connsiteY79" fmla="*/ 7909 h 10000"/>
                <a:gd name="connsiteX80" fmla="*/ 2189 w 10000"/>
                <a:gd name="connsiteY80" fmla="*/ 8000 h 10000"/>
                <a:gd name="connsiteX81" fmla="*/ 2295 w 10000"/>
                <a:gd name="connsiteY81" fmla="*/ 8121 h 10000"/>
                <a:gd name="connsiteX82" fmla="*/ 2379 w 10000"/>
                <a:gd name="connsiteY82" fmla="*/ 8121 h 10000"/>
                <a:gd name="connsiteX83" fmla="*/ 2547 w 10000"/>
                <a:gd name="connsiteY83" fmla="*/ 8273 h 10000"/>
                <a:gd name="connsiteX84" fmla="*/ 2758 w 10000"/>
                <a:gd name="connsiteY84" fmla="*/ 8273 h 10000"/>
                <a:gd name="connsiteX85" fmla="*/ 2968 w 10000"/>
                <a:gd name="connsiteY85" fmla="*/ 8273 h 10000"/>
                <a:gd name="connsiteX86" fmla="*/ 3116 w 10000"/>
                <a:gd name="connsiteY86" fmla="*/ 8000 h 10000"/>
                <a:gd name="connsiteX87" fmla="*/ 3326 w 10000"/>
                <a:gd name="connsiteY87" fmla="*/ 7758 h 10000"/>
                <a:gd name="connsiteX88" fmla="*/ 3579 w 10000"/>
                <a:gd name="connsiteY88" fmla="*/ 7758 h 10000"/>
                <a:gd name="connsiteX89" fmla="*/ 3789 w 10000"/>
                <a:gd name="connsiteY89" fmla="*/ 8000 h 10000"/>
                <a:gd name="connsiteX90" fmla="*/ 3895 w 10000"/>
                <a:gd name="connsiteY90" fmla="*/ 8000 h 10000"/>
                <a:gd name="connsiteX91" fmla="*/ 4000 w 10000"/>
                <a:gd name="connsiteY91" fmla="*/ 8061 h 10000"/>
                <a:gd name="connsiteX92" fmla="*/ 4063 w 10000"/>
                <a:gd name="connsiteY92" fmla="*/ 8424 h 10000"/>
                <a:gd name="connsiteX93" fmla="*/ 3958 w 10000"/>
                <a:gd name="connsiteY93" fmla="*/ 8879 h 10000"/>
                <a:gd name="connsiteX94" fmla="*/ 3958 w 10000"/>
                <a:gd name="connsiteY94" fmla="*/ 9030 h 10000"/>
                <a:gd name="connsiteX95" fmla="*/ 4105 w 10000"/>
                <a:gd name="connsiteY95" fmla="*/ 9091 h 10000"/>
                <a:gd name="connsiteX96" fmla="*/ 4211 w 10000"/>
                <a:gd name="connsiteY96" fmla="*/ 9333 h 10000"/>
                <a:gd name="connsiteX97" fmla="*/ 4211 w 10000"/>
                <a:gd name="connsiteY97" fmla="*/ 9485 h 10000"/>
                <a:gd name="connsiteX98" fmla="*/ 4463 w 10000"/>
                <a:gd name="connsiteY98" fmla="*/ 9636 h 10000"/>
                <a:gd name="connsiteX99" fmla="*/ 4421 w 10000"/>
                <a:gd name="connsiteY99" fmla="*/ 9697 h 10000"/>
                <a:gd name="connsiteX100" fmla="*/ 4674 w 10000"/>
                <a:gd name="connsiteY100" fmla="*/ 9636 h 10000"/>
                <a:gd name="connsiteX101" fmla="*/ 4737 w 10000"/>
                <a:gd name="connsiteY101" fmla="*/ 9333 h 10000"/>
                <a:gd name="connsiteX102" fmla="*/ 5263 w 10000"/>
                <a:gd name="connsiteY102" fmla="*/ 9333 h 10000"/>
                <a:gd name="connsiteX103" fmla="*/ 5453 w 10000"/>
                <a:gd name="connsiteY103" fmla="*/ 9545 h 10000"/>
                <a:gd name="connsiteX104" fmla="*/ 5516 w 10000"/>
                <a:gd name="connsiteY104" fmla="*/ 9788 h 10000"/>
                <a:gd name="connsiteX105" fmla="*/ 5621 w 10000"/>
                <a:gd name="connsiteY105" fmla="*/ 9697 h 10000"/>
                <a:gd name="connsiteX106" fmla="*/ 5979 w 10000"/>
                <a:gd name="connsiteY106" fmla="*/ 10000 h 10000"/>
                <a:gd name="connsiteX107" fmla="*/ 5979 w 10000"/>
                <a:gd name="connsiteY107" fmla="*/ 9788 h 10000"/>
                <a:gd name="connsiteX108" fmla="*/ 6400 w 10000"/>
                <a:gd name="connsiteY108" fmla="*/ 9545 h 10000"/>
                <a:gd name="connsiteX109" fmla="*/ 6442 w 10000"/>
                <a:gd name="connsiteY109" fmla="*/ 9485 h 10000"/>
                <a:gd name="connsiteX110" fmla="*/ 6547 w 10000"/>
                <a:gd name="connsiteY110" fmla="*/ 9394 h 10000"/>
                <a:gd name="connsiteX111" fmla="*/ 6653 w 10000"/>
                <a:gd name="connsiteY111" fmla="*/ 9485 h 10000"/>
                <a:gd name="connsiteX112" fmla="*/ 6863 w 10000"/>
                <a:gd name="connsiteY112" fmla="*/ 9333 h 10000"/>
                <a:gd name="connsiteX113" fmla="*/ 7137 w 10000"/>
                <a:gd name="connsiteY113" fmla="*/ 9091 h 10000"/>
                <a:gd name="connsiteX114" fmla="*/ 7389 w 10000"/>
                <a:gd name="connsiteY114" fmla="*/ 8818 h 10000"/>
                <a:gd name="connsiteX115" fmla="*/ 7495 w 10000"/>
                <a:gd name="connsiteY115" fmla="*/ 8515 h 10000"/>
                <a:gd name="connsiteX116" fmla="*/ 7642 w 10000"/>
                <a:gd name="connsiteY116" fmla="*/ 8212 h 10000"/>
                <a:gd name="connsiteX117" fmla="*/ 7811 w 10000"/>
                <a:gd name="connsiteY117" fmla="*/ 7758 h 10000"/>
                <a:gd name="connsiteX118" fmla="*/ 7811 w 10000"/>
                <a:gd name="connsiteY118" fmla="*/ 7545 h 10000"/>
                <a:gd name="connsiteX119" fmla="*/ 7747 w 10000"/>
                <a:gd name="connsiteY119" fmla="*/ 7394 h 10000"/>
                <a:gd name="connsiteX120" fmla="*/ 7811 w 10000"/>
                <a:gd name="connsiteY120" fmla="*/ 7152 h 10000"/>
                <a:gd name="connsiteX121" fmla="*/ 7747 w 10000"/>
                <a:gd name="connsiteY121" fmla="*/ 6879 h 10000"/>
                <a:gd name="connsiteX122" fmla="*/ 7495 w 10000"/>
                <a:gd name="connsiteY122" fmla="*/ 6121 h 10000"/>
                <a:gd name="connsiteX123" fmla="*/ 7537 w 10000"/>
                <a:gd name="connsiteY123" fmla="*/ 6030 h 10000"/>
                <a:gd name="connsiteX124" fmla="*/ 7747 w 10000"/>
                <a:gd name="connsiteY124" fmla="*/ 5667 h 10000"/>
                <a:gd name="connsiteX125" fmla="*/ 7916 w 10000"/>
                <a:gd name="connsiteY125" fmla="*/ 5606 h 10000"/>
                <a:gd name="connsiteX126" fmla="*/ 7937 w 10000"/>
                <a:gd name="connsiteY126" fmla="*/ 5576 h 10000"/>
                <a:gd name="connsiteX127" fmla="*/ 7937 w 10000"/>
                <a:gd name="connsiteY127" fmla="*/ 5515 h 10000"/>
                <a:gd name="connsiteX128" fmla="*/ 7916 w 10000"/>
                <a:gd name="connsiteY128" fmla="*/ 5455 h 10000"/>
                <a:gd name="connsiteX129" fmla="*/ 7642 w 10000"/>
                <a:gd name="connsiteY129" fmla="*/ 5364 h 10000"/>
                <a:gd name="connsiteX130" fmla="*/ 7495 w 10000"/>
                <a:gd name="connsiteY130" fmla="*/ 5455 h 10000"/>
                <a:gd name="connsiteX131" fmla="*/ 7389 w 10000"/>
                <a:gd name="connsiteY131" fmla="*/ 5364 h 10000"/>
                <a:gd name="connsiteX132" fmla="*/ 7284 w 10000"/>
                <a:gd name="connsiteY132" fmla="*/ 5152 h 10000"/>
                <a:gd name="connsiteX133" fmla="*/ 7179 w 10000"/>
                <a:gd name="connsiteY133" fmla="*/ 5000 h 10000"/>
                <a:gd name="connsiteX134" fmla="*/ 7432 w 10000"/>
                <a:gd name="connsiteY134" fmla="*/ 4848 h 10000"/>
                <a:gd name="connsiteX135" fmla="*/ 7600 w 10000"/>
                <a:gd name="connsiteY135" fmla="*/ 4636 h 10000"/>
                <a:gd name="connsiteX136" fmla="*/ 7853 w 10000"/>
                <a:gd name="connsiteY136" fmla="*/ 4394 h 10000"/>
                <a:gd name="connsiteX137" fmla="*/ 7958 w 10000"/>
                <a:gd name="connsiteY137" fmla="*/ 4394 h 10000"/>
                <a:gd name="connsiteX138" fmla="*/ 7811 w 10000"/>
                <a:gd name="connsiteY138" fmla="*/ 4697 h 10000"/>
                <a:gd name="connsiteX139" fmla="*/ 7916 w 10000"/>
                <a:gd name="connsiteY139" fmla="*/ 4848 h 10000"/>
                <a:gd name="connsiteX140" fmla="*/ 8021 w 10000"/>
                <a:gd name="connsiteY140" fmla="*/ 4788 h 10000"/>
                <a:gd name="connsiteX141" fmla="*/ 8274 w 10000"/>
                <a:gd name="connsiteY141" fmla="*/ 4636 h 10000"/>
                <a:gd name="connsiteX142" fmla="*/ 8337 w 10000"/>
                <a:gd name="connsiteY142" fmla="*/ 4303 h 10000"/>
                <a:gd name="connsiteX143" fmla="*/ 8484 w 10000"/>
                <a:gd name="connsiteY143" fmla="*/ 4121 h 10000"/>
                <a:gd name="connsiteX144" fmla="*/ 8632 w 10000"/>
                <a:gd name="connsiteY144" fmla="*/ 4273 h 10000"/>
                <a:gd name="connsiteX145" fmla="*/ 8611 w 10000"/>
                <a:gd name="connsiteY145" fmla="*/ 3970 h 10000"/>
                <a:gd name="connsiteX146" fmla="*/ 8821 w 10000"/>
                <a:gd name="connsiteY146" fmla="*/ 3788 h 10000"/>
                <a:gd name="connsiteX147" fmla="*/ 9095 w 10000"/>
                <a:gd name="connsiteY147" fmla="*/ 3848 h 10000"/>
                <a:gd name="connsiteX148" fmla="*/ 9221 w 10000"/>
                <a:gd name="connsiteY148" fmla="*/ 3727 h 10000"/>
                <a:gd name="connsiteX149" fmla="*/ 9368 w 10000"/>
                <a:gd name="connsiteY149" fmla="*/ 3818 h 10000"/>
                <a:gd name="connsiteX150" fmla="*/ 9474 w 10000"/>
                <a:gd name="connsiteY150" fmla="*/ 3000 h 10000"/>
                <a:gd name="connsiteX151" fmla="*/ 9726 w 10000"/>
                <a:gd name="connsiteY151" fmla="*/ 2909 h 10000"/>
                <a:gd name="connsiteX152" fmla="*/ 10000 w 10000"/>
                <a:gd name="connsiteY152" fmla="*/ 1788 h 10000"/>
                <a:gd name="connsiteX153" fmla="*/ 9368 w 10000"/>
                <a:gd name="connsiteY153" fmla="*/ 1788 h 10000"/>
                <a:gd name="connsiteX0" fmla="*/ 9368 w 10000"/>
                <a:gd name="connsiteY0" fmla="*/ 1788 h 10000"/>
                <a:gd name="connsiteX1" fmla="*/ 9368 w 10000"/>
                <a:gd name="connsiteY1" fmla="*/ 1788 h 10000"/>
                <a:gd name="connsiteX2" fmla="*/ 9263 w 10000"/>
                <a:gd name="connsiteY2" fmla="*/ 1485 h 10000"/>
                <a:gd name="connsiteX3" fmla="*/ 8842 w 10000"/>
                <a:gd name="connsiteY3" fmla="*/ 1333 h 10000"/>
                <a:gd name="connsiteX4" fmla="*/ 8337 w 10000"/>
                <a:gd name="connsiteY4" fmla="*/ 0 h 10000"/>
                <a:gd name="connsiteX5" fmla="*/ 7853 w 10000"/>
                <a:gd name="connsiteY5" fmla="*/ 0 h 10000"/>
                <a:gd name="connsiteX6" fmla="*/ 7705 w 10000"/>
                <a:gd name="connsiteY6" fmla="*/ 364 h 10000"/>
                <a:gd name="connsiteX7" fmla="*/ 7389 w 10000"/>
                <a:gd name="connsiteY7" fmla="*/ 1182 h 10000"/>
                <a:gd name="connsiteX8" fmla="*/ 7074 w 10000"/>
                <a:gd name="connsiteY8" fmla="*/ 1182 h 10000"/>
                <a:gd name="connsiteX9" fmla="*/ 7032 w 10000"/>
                <a:gd name="connsiteY9" fmla="*/ 1333 h 10000"/>
                <a:gd name="connsiteX10" fmla="*/ 7032 w 10000"/>
                <a:gd name="connsiteY10" fmla="*/ 1364 h 10000"/>
                <a:gd name="connsiteX11" fmla="*/ 7053 w 10000"/>
                <a:gd name="connsiteY11" fmla="*/ 1364 h 10000"/>
                <a:gd name="connsiteX12" fmla="*/ 7074 w 10000"/>
                <a:gd name="connsiteY12" fmla="*/ 1364 h 10000"/>
                <a:gd name="connsiteX13" fmla="*/ 7074 w 10000"/>
                <a:gd name="connsiteY13" fmla="*/ 1394 h 10000"/>
                <a:gd name="connsiteX14" fmla="*/ 7095 w 10000"/>
                <a:gd name="connsiteY14" fmla="*/ 1394 h 10000"/>
                <a:gd name="connsiteX15" fmla="*/ 7116 w 10000"/>
                <a:gd name="connsiteY15" fmla="*/ 1394 h 10000"/>
                <a:gd name="connsiteX16" fmla="*/ 7116 w 10000"/>
                <a:gd name="connsiteY16" fmla="*/ 1424 h 10000"/>
                <a:gd name="connsiteX17" fmla="*/ 7137 w 10000"/>
                <a:gd name="connsiteY17" fmla="*/ 1424 h 10000"/>
                <a:gd name="connsiteX18" fmla="*/ 7116 w 10000"/>
                <a:gd name="connsiteY18" fmla="*/ 1424 h 10000"/>
                <a:gd name="connsiteX19" fmla="*/ 7116 w 10000"/>
                <a:gd name="connsiteY19" fmla="*/ 1394 h 10000"/>
                <a:gd name="connsiteX20" fmla="*/ 7095 w 10000"/>
                <a:gd name="connsiteY20" fmla="*/ 1394 h 10000"/>
                <a:gd name="connsiteX21" fmla="*/ 7074 w 10000"/>
                <a:gd name="connsiteY21" fmla="*/ 1394 h 10000"/>
                <a:gd name="connsiteX22" fmla="*/ 7074 w 10000"/>
                <a:gd name="connsiteY22" fmla="*/ 1364 h 10000"/>
                <a:gd name="connsiteX23" fmla="*/ 6926 w 10000"/>
                <a:gd name="connsiteY23" fmla="*/ 1636 h 10000"/>
                <a:gd name="connsiteX24" fmla="*/ 6926 w 10000"/>
                <a:gd name="connsiteY24" fmla="*/ 2000 h 10000"/>
                <a:gd name="connsiteX25" fmla="*/ 7389 w 10000"/>
                <a:gd name="connsiteY25" fmla="*/ 2091 h 10000"/>
                <a:gd name="connsiteX26" fmla="*/ 7495 w 10000"/>
                <a:gd name="connsiteY26" fmla="*/ 2394 h 10000"/>
                <a:gd name="connsiteX27" fmla="*/ 7032 w 10000"/>
                <a:gd name="connsiteY27" fmla="*/ 2606 h 10000"/>
                <a:gd name="connsiteX28" fmla="*/ 6653 w 10000"/>
                <a:gd name="connsiteY28" fmla="*/ 2848 h 10000"/>
                <a:gd name="connsiteX29" fmla="*/ 6295 w 10000"/>
                <a:gd name="connsiteY29" fmla="*/ 3061 h 10000"/>
                <a:gd name="connsiteX30" fmla="*/ 6189 w 10000"/>
                <a:gd name="connsiteY30" fmla="*/ 3576 h 10000"/>
                <a:gd name="connsiteX31" fmla="*/ 5621 w 10000"/>
                <a:gd name="connsiteY31" fmla="*/ 3667 h 10000"/>
                <a:gd name="connsiteX32" fmla="*/ 5053 w 10000"/>
                <a:gd name="connsiteY32" fmla="*/ 4182 h 10000"/>
                <a:gd name="connsiteX33" fmla="*/ 4526 w 10000"/>
                <a:gd name="connsiteY33" fmla="*/ 3818 h 10000"/>
                <a:gd name="connsiteX34" fmla="*/ 3895 w 10000"/>
                <a:gd name="connsiteY34" fmla="*/ 3727 h 10000"/>
                <a:gd name="connsiteX35" fmla="*/ 3432 w 10000"/>
                <a:gd name="connsiteY35" fmla="*/ 3061 h 10000"/>
                <a:gd name="connsiteX36" fmla="*/ 2758 w 10000"/>
                <a:gd name="connsiteY36" fmla="*/ 2758 h 10000"/>
                <a:gd name="connsiteX37" fmla="*/ 2695 w 10000"/>
                <a:gd name="connsiteY37" fmla="*/ 2000 h 10000"/>
                <a:gd name="connsiteX38" fmla="*/ 2379 w 10000"/>
                <a:gd name="connsiteY38" fmla="*/ 1788 h 10000"/>
                <a:gd name="connsiteX39" fmla="*/ 2337 w 10000"/>
                <a:gd name="connsiteY39" fmla="*/ 1727 h 10000"/>
                <a:gd name="connsiteX40" fmla="*/ 2316 w 10000"/>
                <a:gd name="connsiteY40" fmla="*/ 1758 h 10000"/>
                <a:gd name="connsiteX41" fmla="*/ 2295 w 10000"/>
                <a:gd name="connsiteY41" fmla="*/ 1818 h 10000"/>
                <a:gd name="connsiteX42" fmla="*/ 2295 w 10000"/>
                <a:gd name="connsiteY42" fmla="*/ 1848 h 10000"/>
                <a:gd name="connsiteX43" fmla="*/ 2295 w 10000"/>
                <a:gd name="connsiteY43" fmla="*/ 1879 h 10000"/>
                <a:gd name="connsiteX44" fmla="*/ 2295 w 10000"/>
                <a:gd name="connsiteY44" fmla="*/ 1848 h 10000"/>
                <a:gd name="connsiteX45" fmla="*/ 2295 w 10000"/>
                <a:gd name="connsiteY45" fmla="*/ 1818 h 10000"/>
                <a:gd name="connsiteX46" fmla="*/ 2337 w 10000"/>
                <a:gd name="connsiteY46" fmla="*/ 1727 h 10000"/>
                <a:gd name="connsiteX47" fmla="*/ 2295 w 10000"/>
                <a:gd name="connsiteY47" fmla="*/ 1636 h 10000"/>
                <a:gd name="connsiteX48" fmla="*/ 2189 w 10000"/>
                <a:gd name="connsiteY48" fmla="*/ 1727 h 10000"/>
                <a:gd name="connsiteX49" fmla="*/ 2189 w 10000"/>
                <a:gd name="connsiteY49" fmla="*/ 1879 h 10000"/>
                <a:gd name="connsiteX50" fmla="*/ 2189 w 10000"/>
                <a:gd name="connsiteY50" fmla="*/ 1727 h 10000"/>
                <a:gd name="connsiteX51" fmla="*/ 2021 w 10000"/>
                <a:gd name="connsiteY51" fmla="*/ 1788 h 10000"/>
                <a:gd name="connsiteX52" fmla="*/ 1916 w 10000"/>
                <a:gd name="connsiteY52" fmla="*/ 2242 h 10000"/>
                <a:gd name="connsiteX53" fmla="*/ 1495 w 10000"/>
                <a:gd name="connsiteY53" fmla="*/ 2152 h 10000"/>
                <a:gd name="connsiteX54" fmla="*/ 1389 w 10000"/>
                <a:gd name="connsiteY54" fmla="*/ 2909 h 10000"/>
                <a:gd name="connsiteX55" fmla="*/ 1032 w 10000"/>
                <a:gd name="connsiteY55" fmla="*/ 3000 h 10000"/>
                <a:gd name="connsiteX56" fmla="*/ 926 w 10000"/>
                <a:gd name="connsiteY56" fmla="*/ 3879 h 10000"/>
                <a:gd name="connsiteX57" fmla="*/ 716 w 10000"/>
                <a:gd name="connsiteY57" fmla="*/ 4182 h 10000"/>
                <a:gd name="connsiteX58" fmla="*/ 463 w 10000"/>
                <a:gd name="connsiteY58" fmla="*/ 4485 h 10000"/>
                <a:gd name="connsiteX59" fmla="*/ 42 w 10000"/>
                <a:gd name="connsiteY59" fmla="*/ 4636 h 10000"/>
                <a:gd name="connsiteX60" fmla="*/ 0 w 10000"/>
                <a:gd name="connsiteY60" fmla="*/ 4939 h 10000"/>
                <a:gd name="connsiteX61" fmla="*/ 105 w 10000"/>
                <a:gd name="connsiteY61" fmla="*/ 5061 h 10000"/>
                <a:gd name="connsiteX62" fmla="*/ 147 w 10000"/>
                <a:gd name="connsiteY62" fmla="*/ 5303 h 10000"/>
                <a:gd name="connsiteX63" fmla="*/ 42 w 10000"/>
                <a:gd name="connsiteY63" fmla="*/ 5364 h 10000"/>
                <a:gd name="connsiteX64" fmla="*/ 147 w 10000"/>
                <a:gd name="connsiteY64" fmla="*/ 5515 h 10000"/>
                <a:gd name="connsiteX65" fmla="*/ 316 w 10000"/>
                <a:gd name="connsiteY65" fmla="*/ 5606 h 10000"/>
                <a:gd name="connsiteX66" fmla="*/ 463 w 10000"/>
                <a:gd name="connsiteY66" fmla="*/ 5909 h 10000"/>
                <a:gd name="connsiteX67" fmla="*/ 674 w 10000"/>
                <a:gd name="connsiteY67" fmla="*/ 5909 h 10000"/>
                <a:gd name="connsiteX68" fmla="*/ 989 w 10000"/>
                <a:gd name="connsiteY68" fmla="*/ 5909 h 10000"/>
                <a:gd name="connsiteX69" fmla="*/ 1032 w 10000"/>
                <a:gd name="connsiteY69" fmla="*/ 6030 h 10000"/>
                <a:gd name="connsiteX70" fmla="*/ 821 w 10000"/>
                <a:gd name="connsiteY70" fmla="*/ 6485 h 10000"/>
                <a:gd name="connsiteX71" fmla="*/ 884 w 10000"/>
                <a:gd name="connsiteY71" fmla="*/ 6727 h 10000"/>
                <a:gd name="connsiteX72" fmla="*/ 779 w 10000"/>
                <a:gd name="connsiteY72" fmla="*/ 6939 h 10000"/>
                <a:gd name="connsiteX73" fmla="*/ 884 w 10000"/>
                <a:gd name="connsiteY73" fmla="*/ 7242 h 10000"/>
                <a:gd name="connsiteX74" fmla="*/ 1137 w 10000"/>
                <a:gd name="connsiteY74" fmla="*/ 7394 h 10000"/>
                <a:gd name="connsiteX75" fmla="*/ 1095 w 10000"/>
                <a:gd name="connsiteY75" fmla="*/ 7455 h 10000"/>
                <a:gd name="connsiteX76" fmla="*/ 1200 w 10000"/>
                <a:gd name="connsiteY76" fmla="*/ 7455 h 10000"/>
                <a:gd name="connsiteX77" fmla="*/ 1558 w 10000"/>
                <a:gd name="connsiteY77" fmla="*/ 7697 h 10000"/>
                <a:gd name="connsiteX78" fmla="*/ 1874 w 10000"/>
                <a:gd name="connsiteY78" fmla="*/ 7909 h 10000"/>
                <a:gd name="connsiteX79" fmla="*/ 2189 w 10000"/>
                <a:gd name="connsiteY79" fmla="*/ 8000 h 10000"/>
                <a:gd name="connsiteX80" fmla="*/ 2295 w 10000"/>
                <a:gd name="connsiteY80" fmla="*/ 8121 h 10000"/>
                <a:gd name="connsiteX81" fmla="*/ 2379 w 10000"/>
                <a:gd name="connsiteY81" fmla="*/ 8121 h 10000"/>
                <a:gd name="connsiteX82" fmla="*/ 2547 w 10000"/>
                <a:gd name="connsiteY82" fmla="*/ 8273 h 10000"/>
                <a:gd name="connsiteX83" fmla="*/ 2758 w 10000"/>
                <a:gd name="connsiteY83" fmla="*/ 8273 h 10000"/>
                <a:gd name="connsiteX84" fmla="*/ 2968 w 10000"/>
                <a:gd name="connsiteY84" fmla="*/ 8273 h 10000"/>
                <a:gd name="connsiteX85" fmla="*/ 3116 w 10000"/>
                <a:gd name="connsiteY85" fmla="*/ 8000 h 10000"/>
                <a:gd name="connsiteX86" fmla="*/ 3326 w 10000"/>
                <a:gd name="connsiteY86" fmla="*/ 7758 h 10000"/>
                <a:gd name="connsiteX87" fmla="*/ 3579 w 10000"/>
                <a:gd name="connsiteY87" fmla="*/ 7758 h 10000"/>
                <a:gd name="connsiteX88" fmla="*/ 3789 w 10000"/>
                <a:gd name="connsiteY88" fmla="*/ 8000 h 10000"/>
                <a:gd name="connsiteX89" fmla="*/ 3895 w 10000"/>
                <a:gd name="connsiteY89" fmla="*/ 8000 h 10000"/>
                <a:gd name="connsiteX90" fmla="*/ 4000 w 10000"/>
                <a:gd name="connsiteY90" fmla="*/ 8061 h 10000"/>
                <a:gd name="connsiteX91" fmla="*/ 4063 w 10000"/>
                <a:gd name="connsiteY91" fmla="*/ 8424 h 10000"/>
                <a:gd name="connsiteX92" fmla="*/ 3958 w 10000"/>
                <a:gd name="connsiteY92" fmla="*/ 8879 h 10000"/>
                <a:gd name="connsiteX93" fmla="*/ 3958 w 10000"/>
                <a:gd name="connsiteY93" fmla="*/ 9030 h 10000"/>
                <a:gd name="connsiteX94" fmla="*/ 4105 w 10000"/>
                <a:gd name="connsiteY94" fmla="*/ 9091 h 10000"/>
                <a:gd name="connsiteX95" fmla="*/ 4211 w 10000"/>
                <a:gd name="connsiteY95" fmla="*/ 9333 h 10000"/>
                <a:gd name="connsiteX96" fmla="*/ 4211 w 10000"/>
                <a:gd name="connsiteY96" fmla="*/ 9485 h 10000"/>
                <a:gd name="connsiteX97" fmla="*/ 4463 w 10000"/>
                <a:gd name="connsiteY97" fmla="*/ 9636 h 10000"/>
                <a:gd name="connsiteX98" fmla="*/ 4421 w 10000"/>
                <a:gd name="connsiteY98" fmla="*/ 9697 h 10000"/>
                <a:gd name="connsiteX99" fmla="*/ 4674 w 10000"/>
                <a:gd name="connsiteY99" fmla="*/ 9636 h 10000"/>
                <a:gd name="connsiteX100" fmla="*/ 4737 w 10000"/>
                <a:gd name="connsiteY100" fmla="*/ 9333 h 10000"/>
                <a:gd name="connsiteX101" fmla="*/ 5263 w 10000"/>
                <a:gd name="connsiteY101" fmla="*/ 9333 h 10000"/>
                <a:gd name="connsiteX102" fmla="*/ 5453 w 10000"/>
                <a:gd name="connsiteY102" fmla="*/ 9545 h 10000"/>
                <a:gd name="connsiteX103" fmla="*/ 5516 w 10000"/>
                <a:gd name="connsiteY103" fmla="*/ 9788 h 10000"/>
                <a:gd name="connsiteX104" fmla="*/ 5621 w 10000"/>
                <a:gd name="connsiteY104" fmla="*/ 9697 h 10000"/>
                <a:gd name="connsiteX105" fmla="*/ 5979 w 10000"/>
                <a:gd name="connsiteY105" fmla="*/ 10000 h 10000"/>
                <a:gd name="connsiteX106" fmla="*/ 5979 w 10000"/>
                <a:gd name="connsiteY106" fmla="*/ 9788 h 10000"/>
                <a:gd name="connsiteX107" fmla="*/ 6400 w 10000"/>
                <a:gd name="connsiteY107" fmla="*/ 9545 h 10000"/>
                <a:gd name="connsiteX108" fmla="*/ 6442 w 10000"/>
                <a:gd name="connsiteY108" fmla="*/ 9485 h 10000"/>
                <a:gd name="connsiteX109" fmla="*/ 6547 w 10000"/>
                <a:gd name="connsiteY109" fmla="*/ 9394 h 10000"/>
                <a:gd name="connsiteX110" fmla="*/ 6653 w 10000"/>
                <a:gd name="connsiteY110" fmla="*/ 9485 h 10000"/>
                <a:gd name="connsiteX111" fmla="*/ 6863 w 10000"/>
                <a:gd name="connsiteY111" fmla="*/ 9333 h 10000"/>
                <a:gd name="connsiteX112" fmla="*/ 7137 w 10000"/>
                <a:gd name="connsiteY112" fmla="*/ 9091 h 10000"/>
                <a:gd name="connsiteX113" fmla="*/ 7389 w 10000"/>
                <a:gd name="connsiteY113" fmla="*/ 8818 h 10000"/>
                <a:gd name="connsiteX114" fmla="*/ 7495 w 10000"/>
                <a:gd name="connsiteY114" fmla="*/ 8515 h 10000"/>
                <a:gd name="connsiteX115" fmla="*/ 7642 w 10000"/>
                <a:gd name="connsiteY115" fmla="*/ 8212 h 10000"/>
                <a:gd name="connsiteX116" fmla="*/ 7811 w 10000"/>
                <a:gd name="connsiteY116" fmla="*/ 7758 h 10000"/>
                <a:gd name="connsiteX117" fmla="*/ 7811 w 10000"/>
                <a:gd name="connsiteY117" fmla="*/ 7545 h 10000"/>
                <a:gd name="connsiteX118" fmla="*/ 7747 w 10000"/>
                <a:gd name="connsiteY118" fmla="*/ 7394 h 10000"/>
                <a:gd name="connsiteX119" fmla="*/ 7811 w 10000"/>
                <a:gd name="connsiteY119" fmla="*/ 7152 h 10000"/>
                <a:gd name="connsiteX120" fmla="*/ 7747 w 10000"/>
                <a:gd name="connsiteY120" fmla="*/ 6879 h 10000"/>
                <a:gd name="connsiteX121" fmla="*/ 7495 w 10000"/>
                <a:gd name="connsiteY121" fmla="*/ 6121 h 10000"/>
                <a:gd name="connsiteX122" fmla="*/ 7537 w 10000"/>
                <a:gd name="connsiteY122" fmla="*/ 6030 h 10000"/>
                <a:gd name="connsiteX123" fmla="*/ 7747 w 10000"/>
                <a:gd name="connsiteY123" fmla="*/ 5667 h 10000"/>
                <a:gd name="connsiteX124" fmla="*/ 7916 w 10000"/>
                <a:gd name="connsiteY124" fmla="*/ 5606 h 10000"/>
                <a:gd name="connsiteX125" fmla="*/ 7937 w 10000"/>
                <a:gd name="connsiteY125" fmla="*/ 5576 h 10000"/>
                <a:gd name="connsiteX126" fmla="*/ 7937 w 10000"/>
                <a:gd name="connsiteY126" fmla="*/ 5515 h 10000"/>
                <a:gd name="connsiteX127" fmla="*/ 7916 w 10000"/>
                <a:gd name="connsiteY127" fmla="*/ 5455 h 10000"/>
                <a:gd name="connsiteX128" fmla="*/ 7642 w 10000"/>
                <a:gd name="connsiteY128" fmla="*/ 5364 h 10000"/>
                <a:gd name="connsiteX129" fmla="*/ 7495 w 10000"/>
                <a:gd name="connsiteY129" fmla="*/ 5455 h 10000"/>
                <a:gd name="connsiteX130" fmla="*/ 7389 w 10000"/>
                <a:gd name="connsiteY130" fmla="*/ 5364 h 10000"/>
                <a:gd name="connsiteX131" fmla="*/ 7284 w 10000"/>
                <a:gd name="connsiteY131" fmla="*/ 5152 h 10000"/>
                <a:gd name="connsiteX132" fmla="*/ 7179 w 10000"/>
                <a:gd name="connsiteY132" fmla="*/ 5000 h 10000"/>
                <a:gd name="connsiteX133" fmla="*/ 7432 w 10000"/>
                <a:gd name="connsiteY133" fmla="*/ 4848 h 10000"/>
                <a:gd name="connsiteX134" fmla="*/ 7600 w 10000"/>
                <a:gd name="connsiteY134" fmla="*/ 4636 h 10000"/>
                <a:gd name="connsiteX135" fmla="*/ 7853 w 10000"/>
                <a:gd name="connsiteY135" fmla="*/ 4394 h 10000"/>
                <a:gd name="connsiteX136" fmla="*/ 7958 w 10000"/>
                <a:gd name="connsiteY136" fmla="*/ 4394 h 10000"/>
                <a:gd name="connsiteX137" fmla="*/ 7811 w 10000"/>
                <a:gd name="connsiteY137" fmla="*/ 4697 h 10000"/>
                <a:gd name="connsiteX138" fmla="*/ 7916 w 10000"/>
                <a:gd name="connsiteY138" fmla="*/ 4848 h 10000"/>
                <a:gd name="connsiteX139" fmla="*/ 8021 w 10000"/>
                <a:gd name="connsiteY139" fmla="*/ 4788 h 10000"/>
                <a:gd name="connsiteX140" fmla="*/ 8274 w 10000"/>
                <a:gd name="connsiteY140" fmla="*/ 4636 h 10000"/>
                <a:gd name="connsiteX141" fmla="*/ 8337 w 10000"/>
                <a:gd name="connsiteY141" fmla="*/ 4303 h 10000"/>
                <a:gd name="connsiteX142" fmla="*/ 8484 w 10000"/>
                <a:gd name="connsiteY142" fmla="*/ 4121 h 10000"/>
                <a:gd name="connsiteX143" fmla="*/ 8632 w 10000"/>
                <a:gd name="connsiteY143" fmla="*/ 4273 h 10000"/>
                <a:gd name="connsiteX144" fmla="*/ 8611 w 10000"/>
                <a:gd name="connsiteY144" fmla="*/ 3970 h 10000"/>
                <a:gd name="connsiteX145" fmla="*/ 8821 w 10000"/>
                <a:gd name="connsiteY145" fmla="*/ 3788 h 10000"/>
                <a:gd name="connsiteX146" fmla="*/ 9095 w 10000"/>
                <a:gd name="connsiteY146" fmla="*/ 3848 h 10000"/>
                <a:gd name="connsiteX147" fmla="*/ 9221 w 10000"/>
                <a:gd name="connsiteY147" fmla="*/ 3727 h 10000"/>
                <a:gd name="connsiteX148" fmla="*/ 9368 w 10000"/>
                <a:gd name="connsiteY148" fmla="*/ 3818 h 10000"/>
                <a:gd name="connsiteX149" fmla="*/ 9474 w 10000"/>
                <a:gd name="connsiteY149" fmla="*/ 3000 h 10000"/>
                <a:gd name="connsiteX150" fmla="*/ 9726 w 10000"/>
                <a:gd name="connsiteY150" fmla="*/ 2909 h 10000"/>
                <a:gd name="connsiteX151" fmla="*/ 10000 w 10000"/>
                <a:gd name="connsiteY151" fmla="*/ 1788 h 10000"/>
                <a:gd name="connsiteX152" fmla="*/ 9368 w 10000"/>
                <a:gd name="connsiteY152" fmla="*/ 178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0000" h="10000">
                  <a:moveTo>
                    <a:pt x="9368" y="1788"/>
                  </a:moveTo>
                  <a:lnTo>
                    <a:pt x="9368" y="1788"/>
                  </a:lnTo>
                  <a:lnTo>
                    <a:pt x="9263" y="1485"/>
                  </a:lnTo>
                  <a:lnTo>
                    <a:pt x="8842" y="1333"/>
                  </a:lnTo>
                  <a:lnTo>
                    <a:pt x="8337" y="0"/>
                  </a:lnTo>
                  <a:lnTo>
                    <a:pt x="7853" y="0"/>
                  </a:lnTo>
                  <a:lnTo>
                    <a:pt x="7705" y="364"/>
                  </a:lnTo>
                  <a:cubicBezTo>
                    <a:pt x="7600" y="637"/>
                    <a:pt x="7494" y="909"/>
                    <a:pt x="7389" y="1182"/>
                  </a:cubicBezTo>
                  <a:lnTo>
                    <a:pt x="7074" y="1182"/>
                  </a:lnTo>
                  <a:cubicBezTo>
                    <a:pt x="7060" y="1232"/>
                    <a:pt x="7046" y="1283"/>
                    <a:pt x="7032" y="1333"/>
                  </a:cubicBezTo>
                  <a:lnTo>
                    <a:pt x="7032" y="1364"/>
                  </a:lnTo>
                  <a:lnTo>
                    <a:pt x="7053" y="1364"/>
                  </a:lnTo>
                  <a:lnTo>
                    <a:pt x="7074" y="1364"/>
                  </a:lnTo>
                  <a:lnTo>
                    <a:pt x="7074" y="1394"/>
                  </a:lnTo>
                  <a:lnTo>
                    <a:pt x="7095" y="1394"/>
                  </a:lnTo>
                  <a:lnTo>
                    <a:pt x="7116" y="1394"/>
                  </a:lnTo>
                  <a:lnTo>
                    <a:pt x="7116" y="1424"/>
                  </a:lnTo>
                  <a:lnTo>
                    <a:pt x="7137" y="1424"/>
                  </a:lnTo>
                  <a:lnTo>
                    <a:pt x="7116" y="1424"/>
                  </a:lnTo>
                  <a:lnTo>
                    <a:pt x="7116" y="1394"/>
                  </a:lnTo>
                  <a:lnTo>
                    <a:pt x="7095" y="1394"/>
                  </a:lnTo>
                  <a:lnTo>
                    <a:pt x="7074" y="1394"/>
                  </a:lnTo>
                  <a:lnTo>
                    <a:pt x="7074" y="1364"/>
                  </a:lnTo>
                  <a:cubicBezTo>
                    <a:pt x="7049" y="1404"/>
                    <a:pt x="6951" y="1530"/>
                    <a:pt x="6926" y="1636"/>
                  </a:cubicBezTo>
                  <a:lnTo>
                    <a:pt x="6926" y="2000"/>
                  </a:lnTo>
                  <a:lnTo>
                    <a:pt x="7389" y="2091"/>
                  </a:lnTo>
                  <a:cubicBezTo>
                    <a:pt x="7424" y="2192"/>
                    <a:pt x="7460" y="2293"/>
                    <a:pt x="7495" y="2394"/>
                  </a:cubicBezTo>
                  <a:lnTo>
                    <a:pt x="7032" y="2606"/>
                  </a:lnTo>
                  <a:lnTo>
                    <a:pt x="6653" y="2848"/>
                  </a:lnTo>
                  <a:lnTo>
                    <a:pt x="6295" y="3061"/>
                  </a:lnTo>
                  <a:cubicBezTo>
                    <a:pt x="6260" y="3233"/>
                    <a:pt x="6224" y="3404"/>
                    <a:pt x="6189" y="3576"/>
                  </a:cubicBezTo>
                  <a:lnTo>
                    <a:pt x="5621" y="3667"/>
                  </a:lnTo>
                  <a:lnTo>
                    <a:pt x="5053" y="4182"/>
                  </a:lnTo>
                  <a:lnTo>
                    <a:pt x="4526" y="3818"/>
                  </a:lnTo>
                  <a:lnTo>
                    <a:pt x="3895" y="3727"/>
                  </a:lnTo>
                  <a:lnTo>
                    <a:pt x="3432" y="3061"/>
                  </a:lnTo>
                  <a:lnTo>
                    <a:pt x="2758" y="2758"/>
                  </a:lnTo>
                  <a:cubicBezTo>
                    <a:pt x="2737" y="2505"/>
                    <a:pt x="2716" y="2253"/>
                    <a:pt x="2695" y="2000"/>
                  </a:cubicBezTo>
                  <a:lnTo>
                    <a:pt x="2379" y="1788"/>
                  </a:lnTo>
                  <a:cubicBezTo>
                    <a:pt x="2365" y="1768"/>
                    <a:pt x="2351" y="1747"/>
                    <a:pt x="2337" y="1727"/>
                  </a:cubicBezTo>
                  <a:cubicBezTo>
                    <a:pt x="2330" y="1737"/>
                    <a:pt x="2323" y="1748"/>
                    <a:pt x="2316" y="1758"/>
                  </a:cubicBezTo>
                  <a:lnTo>
                    <a:pt x="2295" y="1818"/>
                  </a:lnTo>
                  <a:lnTo>
                    <a:pt x="2295" y="1848"/>
                  </a:lnTo>
                  <a:lnTo>
                    <a:pt x="2295" y="1879"/>
                  </a:lnTo>
                  <a:lnTo>
                    <a:pt x="2295" y="1848"/>
                  </a:lnTo>
                  <a:lnTo>
                    <a:pt x="2295" y="1818"/>
                  </a:lnTo>
                  <a:cubicBezTo>
                    <a:pt x="2309" y="1788"/>
                    <a:pt x="2323" y="1757"/>
                    <a:pt x="2337" y="1727"/>
                  </a:cubicBezTo>
                  <a:cubicBezTo>
                    <a:pt x="2323" y="1697"/>
                    <a:pt x="2309" y="1666"/>
                    <a:pt x="2295" y="1636"/>
                  </a:cubicBezTo>
                  <a:lnTo>
                    <a:pt x="2189" y="1727"/>
                  </a:lnTo>
                  <a:lnTo>
                    <a:pt x="2189" y="1879"/>
                  </a:lnTo>
                  <a:lnTo>
                    <a:pt x="2189" y="1727"/>
                  </a:lnTo>
                  <a:lnTo>
                    <a:pt x="2021" y="1788"/>
                  </a:lnTo>
                  <a:lnTo>
                    <a:pt x="1916" y="2242"/>
                  </a:lnTo>
                  <a:lnTo>
                    <a:pt x="1495" y="2152"/>
                  </a:lnTo>
                  <a:cubicBezTo>
                    <a:pt x="1460" y="2404"/>
                    <a:pt x="1424" y="2657"/>
                    <a:pt x="1389" y="2909"/>
                  </a:cubicBezTo>
                  <a:lnTo>
                    <a:pt x="1032" y="3000"/>
                  </a:lnTo>
                  <a:cubicBezTo>
                    <a:pt x="997" y="3293"/>
                    <a:pt x="961" y="3586"/>
                    <a:pt x="926" y="3879"/>
                  </a:cubicBezTo>
                  <a:lnTo>
                    <a:pt x="716" y="4182"/>
                  </a:lnTo>
                  <a:lnTo>
                    <a:pt x="463" y="4485"/>
                  </a:lnTo>
                  <a:lnTo>
                    <a:pt x="42" y="4636"/>
                  </a:lnTo>
                  <a:lnTo>
                    <a:pt x="0" y="4939"/>
                  </a:lnTo>
                  <a:lnTo>
                    <a:pt x="105" y="5061"/>
                  </a:lnTo>
                  <a:cubicBezTo>
                    <a:pt x="119" y="5142"/>
                    <a:pt x="133" y="5222"/>
                    <a:pt x="147" y="5303"/>
                  </a:cubicBezTo>
                  <a:lnTo>
                    <a:pt x="42" y="5364"/>
                  </a:lnTo>
                  <a:lnTo>
                    <a:pt x="147" y="5515"/>
                  </a:lnTo>
                  <a:lnTo>
                    <a:pt x="316" y="5606"/>
                  </a:lnTo>
                  <a:lnTo>
                    <a:pt x="463" y="5909"/>
                  </a:lnTo>
                  <a:lnTo>
                    <a:pt x="674" y="5909"/>
                  </a:lnTo>
                  <a:lnTo>
                    <a:pt x="989" y="5909"/>
                  </a:lnTo>
                  <a:cubicBezTo>
                    <a:pt x="1003" y="5949"/>
                    <a:pt x="1018" y="5990"/>
                    <a:pt x="1032" y="6030"/>
                  </a:cubicBezTo>
                  <a:cubicBezTo>
                    <a:pt x="962" y="6182"/>
                    <a:pt x="891" y="6333"/>
                    <a:pt x="821" y="6485"/>
                  </a:cubicBezTo>
                  <a:cubicBezTo>
                    <a:pt x="842" y="6566"/>
                    <a:pt x="863" y="6646"/>
                    <a:pt x="884" y="6727"/>
                  </a:cubicBezTo>
                  <a:lnTo>
                    <a:pt x="779" y="6939"/>
                  </a:lnTo>
                  <a:lnTo>
                    <a:pt x="884" y="7242"/>
                  </a:lnTo>
                  <a:lnTo>
                    <a:pt x="1137" y="7394"/>
                  </a:lnTo>
                  <a:cubicBezTo>
                    <a:pt x="1123" y="7414"/>
                    <a:pt x="1109" y="7435"/>
                    <a:pt x="1095" y="7455"/>
                  </a:cubicBezTo>
                  <a:lnTo>
                    <a:pt x="1200" y="7455"/>
                  </a:lnTo>
                  <a:lnTo>
                    <a:pt x="1558" y="7697"/>
                  </a:lnTo>
                  <a:lnTo>
                    <a:pt x="1874" y="7909"/>
                  </a:lnTo>
                  <a:lnTo>
                    <a:pt x="2189" y="8000"/>
                  </a:lnTo>
                  <a:lnTo>
                    <a:pt x="2295" y="8121"/>
                  </a:lnTo>
                  <a:lnTo>
                    <a:pt x="2379" y="8121"/>
                  </a:lnTo>
                  <a:lnTo>
                    <a:pt x="2547" y="8273"/>
                  </a:lnTo>
                  <a:lnTo>
                    <a:pt x="2758" y="8273"/>
                  </a:lnTo>
                  <a:lnTo>
                    <a:pt x="2968" y="8273"/>
                  </a:lnTo>
                  <a:cubicBezTo>
                    <a:pt x="3017" y="8182"/>
                    <a:pt x="3067" y="8091"/>
                    <a:pt x="3116" y="8000"/>
                  </a:cubicBezTo>
                  <a:lnTo>
                    <a:pt x="3326" y="7758"/>
                  </a:lnTo>
                  <a:lnTo>
                    <a:pt x="3579" y="7758"/>
                  </a:lnTo>
                  <a:lnTo>
                    <a:pt x="3789" y="8000"/>
                  </a:lnTo>
                  <a:lnTo>
                    <a:pt x="3895" y="8000"/>
                  </a:lnTo>
                  <a:lnTo>
                    <a:pt x="4000" y="8061"/>
                  </a:lnTo>
                  <a:lnTo>
                    <a:pt x="4063" y="8424"/>
                  </a:lnTo>
                  <a:lnTo>
                    <a:pt x="3958" y="8879"/>
                  </a:lnTo>
                  <a:lnTo>
                    <a:pt x="3958" y="9030"/>
                  </a:lnTo>
                  <a:lnTo>
                    <a:pt x="4105" y="9091"/>
                  </a:lnTo>
                  <a:cubicBezTo>
                    <a:pt x="4140" y="9172"/>
                    <a:pt x="4176" y="9252"/>
                    <a:pt x="4211" y="9333"/>
                  </a:cubicBezTo>
                  <a:lnTo>
                    <a:pt x="4211" y="9485"/>
                  </a:lnTo>
                  <a:lnTo>
                    <a:pt x="4463" y="9636"/>
                  </a:lnTo>
                  <a:cubicBezTo>
                    <a:pt x="4449" y="9656"/>
                    <a:pt x="4435" y="9677"/>
                    <a:pt x="4421" y="9697"/>
                  </a:cubicBezTo>
                  <a:lnTo>
                    <a:pt x="4674" y="9636"/>
                  </a:lnTo>
                  <a:lnTo>
                    <a:pt x="4737" y="9333"/>
                  </a:lnTo>
                  <a:lnTo>
                    <a:pt x="5263" y="9333"/>
                  </a:lnTo>
                  <a:cubicBezTo>
                    <a:pt x="5326" y="9404"/>
                    <a:pt x="5390" y="9474"/>
                    <a:pt x="5453" y="9545"/>
                  </a:cubicBezTo>
                  <a:lnTo>
                    <a:pt x="5516" y="9788"/>
                  </a:lnTo>
                  <a:lnTo>
                    <a:pt x="5621" y="9697"/>
                  </a:lnTo>
                  <a:lnTo>
                    <a:pt x="5979" y="10000"/>
                  </a:lnTo>
                  <a:lnTo>
                    <a:pt x="5979" y="9788"/>
                  </a:lnTo>
                  <a:lnTo>
                    <a:pt x="6400" y="9545"/>
                  </a:lnTo>
                  <a:lnTo>
                    <a:pt x="6442" y="9485"/>
                  </a:lnTo>
                  <a:lnTo>
                    <a:pt x="6547" y="9394"/>
                  </a:lnTo>
                  <a:lnTo>
                    <a:pt x="6653" y="9485"/>
                  </a:lnTo>
                  <a:lnTo>
                    <a:pt x="6863" y="9333"/>
                  </a:lnTo>
                  <a:lnTo>
                    <a:pt x="7137" y="9091"/>
                  </a:lnTo>
                  <a:lnTo>
                    <a:pt x="7389" y="8818"/>
                  </a:lnTo>
                  <a:cubicBezTo>
                    <a:pt x="7424" y="8717"/>
                    <a:pt x="7460" y="8616"/>
                    <a:pt x="7495" y="8515"/>
                  </a:cubicBezTo>
                  <a:lnTo>
                    <a:pt x="7642" y="8212"/>
                  </a:lnTo>
                  <a:cubicBezTo>
                    <a:pt x="7698" y="8061"/>
                    <a:pt x="7755" y="7909"/>
                    <a:pt x="7811" y="7758"/>
                  </a:cubicBezTo>
                  <a:lnTo>
                    <a:pt x="7811" y="7545"/>
                  </a:lnTo>
                  <a:cubicBezTo>
                    <a:pt x="7790" y="7495"/>
                    <a:pt x="7768" y="7444"/>
                    <a:pt x="7747" y="7394"/>
                  </a:cubicBezTo>
                  <a:cubicBezTo>
                    <a:pt x="7768" y="7313"/>
                    <a:pt x="7790" y="7233"/>
                    <a:pt x="7811" y="7152"/>
                  </a:cubicBezTo>
                  <a:cubicBezTo>
                    <a:pt x="7790" y="7061"/>
                    <a:pt x="7768" y="6970"/>
                    <a:pt x="7747" y="6879"/>
                  </a:cubicBezTo>
                  <a:lnTo>
                    <a:pt x="7495" y="6121"/>
                  </a:lnTo>
                  <a:cubicBezTo>
                    <a:pt x="7509" y="6091"/>
                    <a:pt x="7523" y="6060"/>
                    <a:pt x="7537" y="6030"/>
                  </a:cubicBezTo>
                  <a:lnTo>
                    <a:pt x="7747" y="5667"/>
                  </a:lnTo>
                  <a:lnTo>
                    <a:pt x="7916" y="5606"/>
                  </a:lnTo>
                  <a:lnTo>
                    <a:pt x="7937" y="5576"/>
                  </a:lnTo>
                  <a:lnTo>
                    <a:pt x="7937" y="5515"/>
                  </a:lnTo>
                  <a:lnTo>
                    <a:pt x="7916" y="5455"/>
                  </a:lnTo>
                  <a:lnTo>
                    <a:pt x="7642" y="5364"/>
                  </a:lnTo>
                  <a:lnTo>
                    <a:pt x="7495" y="5455"/>
                  </a:lnTo>
                  <a:lnTo>
                    <a:pt x="7389" y="5364"/>
                  </a:lnTo>
                  <a:lnTo>
                    <a:pt x="7284" y="5152"/>
                  </a:lnTo>
                  <a:lnTo>
                    <a:pt x="7179" y="5000"/>
                  </a:lnTo>
                  <a:lnTo>
                    <a:pt x="7432" y="4848"/>
                  </a:lnTo>
                  <a:lnTo>
                    <a:pt x="7600" y="4636"/>
                  </a:lnTo>
                  <a:lnTo>
                    <a:pt x="7853" y="4394"/>
                  </a:lnTo>
                  <a:lnTo>
                    <a:pt x="7958" y="4394"/>
                  </a:lnTo>
                  <a:lnTo>
                    <a:pt x="7811" y="4697"/>
                  </a:lnTo>
                  <a:lnTo>
                    <a:pt x="7916" y="4848"/>
                  </a:lnTo>
                  <a:lnTo>
                    <a:pt x="8021" y="4788"/>
                  </a:lnTo>
                  <a:lnTo>
                    <a:pt x="8274" y="4636"/>
                  </a:lnTo>
                  <a:lnTo>
                    <a:pt x="8337" y="4303"/>
                  </a:lnTo>
                  <a:lnTo>
                    <a:pt x="8484" y="4121"/>
                  </a:lnTo>
                  <a:cubicBezTo>
                    <a:pt x="8533" y="4172"/>
                    <a:pt x="8583" y="4222"/>
                    <a:pt x="8632" y="4273"/>
                  </a:cubicBezTo>
                  <a:lnTo>
                    <a:pt x="8611" y="3970"/>
                  </a:lnTo>
                  <a:lnTo>
                    <a:pt x="8821" y="3788"/>
                  </a:lnTo>
                  <a:lnTo>
                    <a:pt x="9095" y="3848"/>
                  </a:lnTo>
                  <a:lnTo>
                    <a:pt x="9221" y="3727"/>
                  </a:lnTo>
                  <a:lnTo>
                    <a:pt x="9368" y="3818"/>
                  </a:lnTo>
                  <a:cubicBezTo>
                    <a:pt x="9403" y="3545"/>
                    <a:pt x="9439" y="3273"/>
                    <a:pt x="9474" y="3000"/>
                  </a:cubicBezTo>
                  <a:lnTo>
                    <a:pt x="9726" y="2909"/>
                  </a:lnTo>
                  <a:cubicBezTo>
                    <a:pt x="9817" y="2535"/>
                    <a:pt x="9909" y="2162"/>
                    <a:pt x="10000" y="1788"/>
                  </a:cubicBezTo>
                  <a:lnTo>
                    <a:pt x="9368" y="178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4" name="Freeform 162">
              <a:extLst>
                <a:ext uri="{FF2B5EF4-FFF2-40B4-BE49-F238E27FC236}">
                  <a16:creationId xmlns:a16="http://schemas.microsoft.com/office/drawing/2014/main" id="{DFF32211-96F9-C84F-9892-5D25CFFCA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384" y="4532032"/>
              <a:ext cx="65145" cy="80017"/>
            </a:xfrm>
            <a:custGeom>
              <a:avLst/>
              <a:gdLst>
                <a:gd name="T0" fmla="*/ 2147483647 w 42"/>
                <a:gd name="T1" fmla="*/ 0 h 54"/>
                <a:gd name="T2" fmla="*/ 0 w 42"/>
                <a:gd name="T3" fmla="*/ 2147483647 h 54"/>
                <a:gd name="T4" fmla="*/ 2147483647 w 42"/>
                <a:gd name="T5" fmla="*/ 2147483647 h 54"/>
                <a:gd name="T6" fmla="*/ 2147483647 w 42"/>
                <a:gd name="T7" fmla="*/ 2147483647 h 54"/>
                <a:gd name="T8" fmla="*/ 2147483647 w 42"/>
                <a:gd name="T9" fmla="*/ 2147483647 h 54"/>
                <a:gd name="T10" fmla="*/ 2147483647 w 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54">
                  <a:moveTo>
                    <a:pt x="6" y="0"/>
                  </a:moveTo>
                  <a:lnTo>
                    <a:pt x="0" y="24"/>
                  </a:lnTo>
                  <a:lnTo>
                    <a:pt x="6" y="54"/>
                  </a:lnTo>
                  <a:lnTo>
                    <a:pt x="30" y="54"/>
                  </a:lnTo>
                  <a:lnTo>
                    <a:pt x="42" y="3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5" name="Freeform 163">
              <a:extLst>
                <a:ext uri="{FF2B5EF4-FFF2-40B4-BE49-F238E27FC236}">
                  <a16:creationId xmlns:a16="http://schemas.microsoft.com/office/drawing/2014/main" id="{DA0ABA0D-D496-4A42-92D2-DFF5C9C61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2132" y="3921674"/>
              <a:ext cx="61526" cy="63269"/>
            </a:xfrm>
            <a:custGeom>
              <a:avLst/>
              <a:gdLst>
                <a:gd name="T0" fmla="*/ 0 w 42"/>
                <a:gd name="T1" fmla="*/ 2147483647 h 42"/>
                <a:gd name="T2" fmla="*/ 2147483647 w 42"/>
                <a:gd name="T3" fmla="*/ 2147483647 h 42"/>
                <a:gd name="T4" fmla="*/ 2147483647 w 42"/>
                <a:gd name="T5" fmla="*/ 0 h 42"/>
                <a:gd name="T6" fmla="*/ 2147483647 w 42"/>
                <a:gd name="T7" fmla="*/ 2147483647 h 42"/>
                <a:gd name="T8" fmla="*/ 2147483647 w 42"/>
                <a:gd name="T9" fmla="*/ 2147483647 h 42"/>
                <a:gd name="T10" fmla="*/ 2147483647 w 42"/>
                <a:gd name="T11" fmla="*/ 2147483647 h 42"/>
                <a:gd name="T12" fmla="*/ 0 w 42"/>
                <a:gd name="T13" fmla="*/ 2147483647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42">
                  <a:moveTo>
                    <a:pt x="0" y="30"/>
                  </a:moveTo>
                  <a:lnTo>
                    <a:pt x="12" y="12"/>
                  </a:lnTo>
                  <a:lnTo>
                    <a:pt x="30" y="0"/>
                  </a:lnTo>
                  <a:lnTo>
                    <a:pt x="42" y="12"/>
                  </a:lnTo>
                  <a:lnTo>
                    <a:pt x="30" y="30"/>
                  </a:lnTo>
                  <a:lnTo>
                    <a:pt x="12" y="4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6" name="Freeform 164">
              <a:extLst>
                <a:ext uri="{FF2B5EF4-FFF2-40B4-BE49-F238E27FC236}">
                  <a16:creationId xmlns:a16="http://schemas.microsoft.com/office/drawing/2014/main" id="{FAF96F2A-8719-6449-83A3-F14F512FE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3286" y="3765363"/>
              <a:ext cx="36191" cy="109791"/>
            </a:xfrm>
            <a:custGeom>
              <a:avLst/>
              <a:gdLst>
                <a:gd name="T0" fmla="*/ 0 w 24"/>
                <a:gd name="T1" fmla="*/ 2147483647 h 72"/>
                <a:gd name="T2" fmla="*/ 0 w 24"/>
                <a:gd name="T3" fmla="*/ 2147483647 h 72"/>
                <a:gd name="T4" fmla="*/ 2147483647 w 24"/>
                <a:gd name="T5" fmla="*/ 0 h 72"/>
                <a:gd name="T6" fmla="*/ 2147483647 w 24"/>
                <a:gd name="T7" fmla="*/ 2147483647 h 72"/>
                <a:gd name="T8" fmla="*/ 2147483647 w 24"/>
                <a:gd name="T9" fmla="*/ 2147483647 h 72"/>
                <a:gd name="T10" fmla="*/ 0 w 24"/>
                <a:gd name="T11" fmla="*/ 2147483647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72">
                  <a:moveTo>
                    <a:pt x="0" y="4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6" y="7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7" name="Freeform 165">
              <a:extLst>
                <a:ext uri="{FF2B5EF4-FFF2-40B4-BE49-F238E27FC236}">
                  <a16:creationId xmlns:a16="http://schemas.microsoft.com/office/drawing/2014/main" id="{870F4A55-FACC-4F49-8A96-574DAAC8D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1105" y="3480654"/>
              <a:ext cx="52479" cy="81877"/>
            </a:xfrm>
            <a:custGeom>
              <a:avLst/>
              <a:gdLst>
                <a:gd name="T0" fmla="*/ 0 w 36"/>
                <a:gd name="T1" fmla="*/ 2147483647 h 54"/>
                <a:gd name="T2" fmla="*/ 2147483647 w 36"/>
                <a:gd name="T3" fmla="*/ 2147483647 h 54"/>
                <a:gd name="T4" fmla="*/ 2147483647 w 36"/>
                <a:gd name="T5" fmla="*/ 2147483647 h 54"/>
                <a:gd name="T6" fmla="*/ 2147483647 w 36"/>
                <a:gd name="T7" fmla="*/ 2147483647 h 54"/>
                <a:gd name="T8" fmla="*/ 2147483647 w 36"/>
                <a:gd name="T9" fmla="*/ 2147483647 h 54"/>
                <a:gd name="T10" fmla="*/ 2147483647 w 36"/>
                <a:gd name="T11" fmla="*/ 0 h 54"/>
                <a:gd name="T12" fmla="*/ 0 w 36"/>
                <a:gd name="T13" fmla="*/ 2147483647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" h="54">
                  <a:moveTo>
                    <a:pt x="0" y="18"/>
                  </a:moveTo>
                  <a:lnTo>
                    <a:pt x="6" y="36"/>
                  </a:lnTo>
                  <a:lnTo>
                    <a:pt x="12" y="54"/>
                  </a:lnTo>
                  <a:lnTo>
                    <a:pt x="30" y="42"/>
                  </a:lnTo>
                  <a:lnTo>
                    <a:pt x="36" y="18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8" name="Freeform 166">
              <a:extLst>
                <a:ext uri="{FF2B5EF4-FFF2-40B4-BE49-F238E27FC236}">
                  <a16:creationId xmlns:a16="http://schemas.microsoft.com/office/drawing/2014/main" id="{3AB22D5A-50FE-1340-88B1-BB0C3E0C2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4441" y="3060103"/>
              <a:ext cx="392680" cy="439160"/>
            </a:xfrm>
            <a:custGeom>
              <a:avLst/>
              <a:gdLst>
                <a:gd name="T0" fmla="*/ 2147483647 w 264"/>
                <a:gd name="T1" fmla="*/ 2147483647 h 289"/>
                <a:gd name="T2" fmla="*/ 2147483647 w 264"/>
                <a:gd name="T3" fmla="*/ 2147483647 h 289"/>
                <a:gd name="T4" fmla="*/ 2147483647 w 264"/>
                <a:gd name="T5" fmla="*/ 2147483647 h 289"/>
                <a:gd name="T6" fmla="*/ 2147483647 w 264"/>
                <a:gd name="T7" fmla="*/ 2147483647 h 289"/>
                <a:gd name="T8" fmla="*/ 2147483647 w 264"/>
                <a:gd name="T9" fmla="*/ 2147483647 h 289"/>
                <a:gd name="T10" fmla="*/ 2147483647 w 264"/>
                <a:gd name="T11" fmla="*/ 2147483647 h 289"/>
                <a:gd name="T12" fmla="*/ 2147483647 w 264"/>
                <a:gd name="T13" fmla="*/ 2147483647 h 289"/>
                <a:gd name="T14" fmla="*/ 2147483647 w 264"/>
                <a:gd name="T15" fmla="*/ 2147483647 h 289"/>
                <a:gd name="T16" fmla="*/ 2147483647 w 264"/>
                <a:gd name="T17" fmla="*/ 2147483647 h 289"/>
                <a:gd name="T18" fmla="*/ 2147483647 w 264"/>
                <a:gd name="T19" fmla="*/ 2147483647 h 289"/>
                <a:gd name="T20" fmla="*/ 2147483647 w 264"/>
                <a:gd name="T21" fmla="*/ 0 h 289"/>
                <a:gd name="T22" fmla="*/ 2147483647 w 264"/>
                <a:gd name="T23" fmla="*/ 2147483647 h 289"/>
                <a:gd name="T24" fmla="*/ 2147483647 w 264"/>
                <a:gd name="T25" fmla="*/ 2147483647 h 289"/>
                <a:gd name="T26" fmla="*/ 2147483647 w 264"/>
                <a:gd name="T27" fmla="*/ 2147483647 h 289"/>
                <a:gd name="T28" fmla="*/ 2147483647 w 264"/>
                <a:gd name="T29" fmla="*/ 2147483647 h 289"/>
                <a:gd name="T30" fmla="*/ 2147483647 w 264"/>
                <a:gd name="T31" fmla="*/ 2147483647 h 289"/>
                <a:gd name="T32" fmla="*/ 2147483647 w 264"/>
                <a:gd name="T33" fmla="*/ 2147483647 h 289"/>
                <a:gd name="T34" fmla="*/ 2147483647 w 264"/>
                <a:gd name="T35" fmla="*/ 2147483647 h 289"/>
                <a:gd name="T36" fmla="*/ 2147483647 w 264"/>
                <a:gd name="T37" fmla="*/ 2147483647 h 289"/>
                <a:gd name="T38" fmla="*/ 2147483647 w 264"/>
                <a:gd name="T39" fmla="*/ 2147483647 h 289"/>
                <a:gd name="T40" fmla="*/ 2147483647 w 264"/>
                <a:gd name="T41" fmla="*/ 2147483647 h 289"/>
                <a:gd name="T42" fmla="*/ 2147483647 w 264"/>
                <a:gd name="T43" fmla="*/ 2147483647 h 289"/>
                <a:gd name="T44" fmla="*/ 2147483647 w 264"/>
                <a:gd name="T45" fmla="*/ 2147483647 h 289"/>
                <a:gd name="T46" fmla="*/ 2147483647 w 264"/>
                <a:gd name="T47" fmla="*/ 2147483647 h 289"/>
                <a:gd name="T48" fmla="*/ 2147483647 w 264"/>
                <a:gd name="T49" fmla="*/ 2147483647 h 289"/>
                <a:gd name="T50" fmla="*/ 2147483647 w 264"/>
                <a:gd name="T51" fmla="*/ 2147483647 h 289"/>
                <a:gd name="T52" fmla="*/ 2147483647 w 264"/>
                <a:gd name="T53" fmla="*/ 2147483647 h 289"/>
                <a:gd name="T54" fmla="*/ 2147483647 w 264"/>
                <a:gd name="T55" fmla="*/ 2147483647 h 289"/>
                <a:gd name="T56" fmla="*/ 2147483647 w 264"/>
                <a:gd name="T57" fmla="*/ 2147483647 h 289"/>
                <a:gd name="T58" fmla="*/ 2147483647 w 264"/>
                <a:gd name="T59" fmla="*/ 2147483647 h 289"/>
                <a:gd name="T60" fmla="*/ 2147483647 w 264"/>
                <a:gd name="T61" fmla="*/ 2147483647 h 289"/>
                <a:gd name="T62" fmla="*/ 2147483647 w 264"/>
                <a:gd name="T63" fmla="*/ 2147483647 h 289"/>
                <a:gd name="T64" fmla="*/ 2147483647 w 264"/>
                <a:gd name="T65" fmla="*/ 2147483647 h 289"/>
                <a:gd name="T66" fmla="*/ 0 w 264"/>
                <a:gd name="T67" fmla="*/ 2147483647 h 289"/>
                <a:gd name="T68" fmla="*/ 2147483647 w 264"/>
                <a:gd name="T69" fmla="*/ 2147483647 h 2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4" h="289">
                  <a:moveTo>
                    <a:pt x="6" y="247"/>
                  </a:moveTo>
                  <a:lnTo>
                    <a:pt x="42" y="235"/>
                  </a:lnTo>
                  <a:lnTo>
                    <a:pt x="66" y="235"/>
                  </a:lnTo>
                  <a:lnTo>
                    <a:pt x="108" y="199"/>
                  </a:lnTo>
                  <a:lnTo>
                    <a:pt x="138" y="187"/>
                  </a:lnTo>
                  <a:lnTo>
                    <a:pt x="144" y="157"/>
                  </a:lnTo>
                  <a:lnTo>
                    <a:pt x="156" y="109"/>
                  </a:lnTo>
                  <a:lnTo>
                    <a:pt x="156" y="72"/>
                  </a:lnTo>
                  <a:lnTo>
                    <a:pt x="174" y="48"/>
                  </a:lnTo>
                  <a:lnTo>
                    <a:pt x="174" y="18"/>
                  </a:lnTo>
                  <a:lnTo>
                    <a:pt x="186" y="0"/>
                  </a:lnTo>
                  <a:lnTo>
                    <a:pt x="210" y="18"/>
                  </a:lnTo>
                  <a:lnTo>
                    <a:pt x="246" y="30"/>
                  </a:lnTo>
                  <a:lnTo>
                    <a:pt x="264" y="30"/>
                  </a:lnTo>
                  <a:lnTo>
                    <a:pt x="240" y="54"/>
                  </a:lnTo>
                  <a:lnTo>
                    <a:pt x="222" y="66"/>
                  </a:lnTo>
                  <a:lnTo>
                    <a:pt x="210" y="85"/>
                  </a:lnTo>
                  <a:lnTo>
                    <a:pt x="180" y="60"/>
                  </a:lnTo>
                  <a:lnTo>
                    <a:pt x="162" y="97"/>
                  </a:lnTo>
                  <a:lnTo>
                    <a:pt x="186" y="139"/>
                  </a:lnTo>
                  <a:lnTo>
                    <a:pt x="168" y="169"/>
                  </a:lnTo>
                  <a:lnTo>
                    <a:pt x="162" y="193"/>
                  </a:lnTo>
                  <a:lnTo>
                    <a:pt x="162" y="235"/>
                  </a:lnTo>
                  <a:lnTo>
                    <a:pt x="150" y="247"/>
                  </a:lnTo>
                  <a:lnTo>
                    <a:pt x="138" y="241"/>
                  </a:lnTo>
                  <a:lnTo>
                    <a:pt x="126" y="247"/>
                  </a:lnTo>
                  <a:lnTo>
                    <a:pt x="102" y="247"/>
                  </a:lnTo>
                  <a:lnTo>
                    <a:pt x="90" y="247"/>
                  </a:lnTo>
                  <a:lnTo>
                    <a:pt x="66" y="271"/>
                  </a:lnTo>
                  <a:lnTo>
                    <a:pt x="60" y="259"/>
                  </a:lnTo>
                  <a:lnTo>
                    <a:pt x="48" y="265"/>
                  </a:lnTo>
                  <a:lnTo>
                    <a:pt x="36" y="271"/>
                  </a:lnTo>
                  <a:lnTo>
                    <a:pt x="12" y="289"/>
                  </a:lnTo>
                  <a:lnTo>
                    <a:pt x="0" y="259"/>
                  </a:lnTo>
                  <a:lnTo>
                    <a:pt x="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9" name="Freeform 167">
              <a:extLst>
                <a:ext uri="{FF2B5EF4-FFF2-40B4-BE49-F238E27FC236}">
                  <a16:creationId xmlns:a16="http://schemas.microsoft.com/office/drawing/2014/main" id="{DDFEEC12-77E9-BB40-9592-F1F47C499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1308" y="2656298"/>
              <a:ext cx="70575" cy="359144"/>
            </a:xfrm>
            <a:custGeom>
              <a:avLst/>
              <a:gdLst>
                <a:gd name="T0" fmla="*/ 2147483647 w 48"/>
                <a:gd name="T1" fmla="*/ 2147483647 h 234"/>
                <a:gd name="T2" fmla="*/ 2147483647 w 48"/>
                <a:gd name="T3" fmla="*/ 2147483647 h 234"/>
                <a:gd name="T4" fmla="*/ 2147483647 w 48"/>
                <a:gd name="T5" fmla="*/ 2147483647 h 234"/>
                <a:gd name="T6" fmla="*/ 0 w 48"/>
                <a:gd name="T7" fmla="*/ 2147483647 h 234"/>
                <a:gd name="T8" fmla="*/ 2147483647 w 48"/>
                <a:gd name="T9" fmla="*/ 2147483647 h 234"/>
                <a:gd name="T10" fmla="*/ 2147483647 w 48"/>
                <a:gd name="T11" fmla="*/ 0 h 234"/>
                <a:gd name="T12" fmla="*/ 2147483647 w 48"/>
                <a:gd name="T13" fmla="*/ 2147483647 h 234"/>
                <a:gd name="T14" fmla="*/ 2147483647 w 48"/>
                <a:gd name="T15" fmla="*/ 2147483647 h 234"/>
                <a:gd name="T16" fmla="*/ 2147483647 w 48"/>
                <a:gd name="T17" fmla="*/ 2147483647 h 234"/>
                <a:gd name="T18" fmla="*/ 2147483647 w 48"/>
                <a:gd name="T19" fmla="*/ 2147483647 h 234"/>
                <a:gd name="T20" fmla="*/ 2147483647 w 48"/>
                <a:gd name="T21" fmla="*/ 2147483647 h 234"/>
                <a:gd name="T22" fmla="*/ 2147483647 w 48"/>
                <a:gd name="T23" fmla="*/ 2147483647 h 234"/>
                <a:gd name="T24" fmla="*/ 2147483647 w 48"/>
                <a:gd name="T25" fmla="*/ 2147483647 h 234"/>
                <a:gd name="T26" fmla="*/ 2147483647 w 48"/>
                <a:gd name="T27" fmla="*/ 214748364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8" h="234">
                  <a:moveTo>
                    <a:pt x="12" y="222"/>
                  </a:moveTo>
                  <a:lnTo>
                    <a:pt x="12" y="180"/>
                  </a:lnTo>
                  <a:lnTo>
                    <a:pt x="6" y="90"/>
                  </a:lnTo>
                  <a:lnTo>
                    <a:pt x="0" y="66"/>
                  </a:lnTo>
                  <a:lnTo>
                    <a:pt x="6" y="30"/>
                  </a:lnTo>
                  <a:lnTo>
                    <a:pt x="12" y="0"/>
                  </a:lnTo>
                  <a:lnTo>
                    <a:pt x="24" y="36"/>
                  </a:lnTo>
                  <a:lnTo>
                    <a:pt x="24" y="60"/>
                  </a:lnTo>
                  <a:lnTo>
                    <a:pt x="48" y="156"/>
                  </a:lnTo>
                  <a:lnTo>
                    <a:pt x="30" y="144"/>
                  </a:lnTo>
                  <a:lnTo>
                    <a:pt x="24" y="168"/>
                  </a:lnTo>
                  <a:lnTo>
                    <a:pt x="24" y="198"/>
                  </a:lnTo>
                  <a:lnTo>
                    <a:pt x="42" y="234"/>
                  </a:lnTo>
                  <a:lnTo>
                    <a:pt x="12" y="2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0" name="Freeform 168">
              <a:extLst>
                <a:ext uri="{FF2B5EF4-FFF2-40B4-BE49-F238E27FC236}">
                  <a16:creationId xmlns:a16="http://schemas.microsoft.com/office/drawing/2014/main" id="{52B7478D-9BFD-C944-9EBB-FA8082A5F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3381" y="3975640"/>
              <a:ext cx="161053" cy="228884"/>
            </a:xfrm>
            <a:custGeom>
              <a:avLst/>
              <a:gdLst>
                <a:gd name="T0" fmla="*/ 2147483647 w 108"/>
                <a:gd name="T1" fmla="*/ 2147483647 h 151"/>
                <a:gd name="T2" fmla="*/ 0 w 108"/>
                <a:gd name="T3" fmla="*/ 2147483647 h 151"/>
                <a:gd name="T4" fmla="*/ 2147483647 w 108"/>
                <a:gd name="T5" fmla="*/ 2147483647 h 151"/>
                <a:gd name="T6" fmla="*/ 2147483647 w 108"/>
                <a:gd name="T7" fmla="*/ 2147483647 h 151"/>
                <a:gd name="T8" fmla="*/ 2147483647 w 108"/>
                <a:gd name="T9" fmla="*/ 2147483647 h 151"/>
                <a:gd name="T10" fmla="*/ 2147483647 w 108"/>
                <a:gd name="T11" fmla="*/ 2147483647 h 151"/>
                <a:gd name="T12" fmla="*/ 2147483647 w 108"/>
                <a:gd name="T13" fmla="*/ 2147483647 h 151"/>
                <a:gd name="T14" fmla="*/ 2147483647 w 108"/>
                <a:gd name="T15" fmla="*/ 2147483647 h 151"/>
                <a:gd name="T16" fmla="*/ 2147483647 w 108"/>
                <a:gd name="T17" fmla="*/ 2147483647 h 151"/>
                <a:gd name="T18" fmla="*/ 2147483647 w 108"/>
                <a:gd name="T19" fmla="*/ 2147483647 h 151"/>
                <a:gd name="T20" fmla="*/ 2147483647 w 108"/>
                <a:gd name="T21" fmla="*/ 2147483647 h 151"/>
                <a:gd name="T22" fmla="*/ 2147483647 w 108"/>
                <a:gd name="T23" fmla="*/ 2147483647 h 151"/>
                <a:gd name="T24" fmla="*/ 2147483647 w 108"/>
                <a:gd name="T25" fmla="*/ 2147483647 h 151"/>
                <a:gd name="T26" fmla="*/ 2147483647 w 108"/>
                <a:gd name="T27" fmla="*/ 0 h 151"/>
                <a:gd name="T28" fmla="*/ 2147483647 w 108"/>
                <a:gd name="T29" fmla="*/ 2147483647 h 1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8" h="151">
                  <a:moveTo>
                    <a:pt x="12" y="18"/>
                  </a:moveTo>
                  <a:lnTo>
                    <a:pt x="0" y="42"/>
                  </a:lnTo>
                  <a:lnTo>
                    <a:pt x="6" y="72"/>
                  </a:lnTo>
                  <a:lnTo>
                    <a:pt x="18" y="85"/>
                  </a:lnTo>
                  <a:lnTo>
                    <a:pt x="36" y="91"/>
                  </a:lnTo>
                  <a:lnTo>
                    <a:pt x="72" y="109"/>
                  </a:lnTo>
                  <a:lnTo>
                    <a:pt x="78" y="139"/>
                  </a:lnTo>
                  <a:lnTo>
                    <a:pt x="108" y="151"/>
                  </a:lnTo>
                  <a:lnTo>
                    <a:pt x="102" y="127"/>
                  </a:lnTo>
                  <a:lnTo>
                    <a:pt x="78" y="91"/>
                  </a:lnTo>
                  <a:lnTo>
                    <a:pt x="42" y="66"/>
                  </a:lnTo>
                  <a:lnTo>
                    <a:pt x="48" y="48"/>
                  </a:lnTo>
                  <a:lnTo>
                    <a:pt x="54" y="12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1" name="Freeform 169">
              <a:extLst>
                <a:ext uri="{FF2B5EF4-FFF2-40B4-BE49-F238E27FC236}">
                  <a16:creationId xmlns:a16="http://schemas.microsoft.com/office/drawing/2014/main" id="{162F1EE4-241C-A64F-BA3A-784F09E16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27" y="4241740"/>
              <a:ext cx="132099" cy="107929"/>
            </a:xfrm>
            <a:custGeom>
              <a:avLst/>
              <a:gdLst>
                <a:gd name="T0" fmla="*/ 0 w 90"/>
                <a:gd name="T1" fmla="*/ 2147483647 h 72"/>
                <a:gd name="T2" fmla="*/ 2147483647 w 90"/>
                <a:gd name="T3" fmla="*/ 2147483647 h 72"/>
                <a:gd name="T4" fmla="*/ 2147483647 w 90"/>
                <a:gd name="T5" fmla="*/ 2147483647 h 72"/>
                <a:gd name="T6" fmla="*/ 2147483647 w 90"/>
                <a:gd name="T7" fmla="*/ 0 h 72"/>
                <a:gd name="T8" fmla="*/ 2147483647 w 90"/>
                <a:gd name="T9" fmla="*/ 2147483647 h 72"/>
                <a:gd name="T10" fmla="*/ 2147483647 w 90"/>
                <a:gd name="T11" fmla="*/ 2147483647 h 72"/>
                <a:gd name="T12" fmla="*/ 2147483647 w 90"/>
                <a:gd name="T13" fmla="*/ 2147483647 h 72"/>
                <a:gd name="T14" fmla="*/ 2147483647 w 90"/>
                <a:gd name="T15" fmla="*/ 2147483647 h 72"/>
                <a:gd name="T16" fmla="*/ 2147483647 w 90"/>
                <a:gd name="T17" fmla="*/ 2147483647 h 72"/>
                <a:gd name="T18" fmla="*/ 0 w 90"/>
                <a:gd name="T19" fmla="*/ 2147483647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72">
                  <a:moveTo>
                    <a:pt x="0" y="54"/>
                  </a:moveTo>
                  <a:lnTo>
                    <a:pt x="18" y="24"/>
                  </a:lnTo>
                  <a:lnTo>
                    <a:pt x="42" y="24"/>
                  </a:lnTo>
                  <a:lnTo>
                    <a:pt x="60" y="0"/>
                  </a:lnTo>
                  <a:lnTo>
                    <a:pt x="90" y="24"/>
                  </a:lnTo>
                  <a:lnTo>
                    <a:pt x="90" y="72"/>
                  </a:lnTo>
                  <a:lnTo>
                    <a:pt x="60" y="60"/>
                  </a:lnTo>
                  <a:lnTo>
                    <a:pt x="42" y="60"/>
                  </a:lnTo>
                  <a:lnTo>
                    <a:pt x="24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2" name="Freeform 170">
              <a:extLst>
                <a:ext uri="{FF2B5EF4-FFF2-40B4-BE49-F238E27FC236}">
                  <a16:creationId xmlns:a16="http://schemas.microsoft.com/office/drawing/2014/main" id="{35DD7D8F-D5A2-7746-9494-9653A5905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7634" y="2749340"/>
              <a:ext cx="886699" cy="457768"/>
            </a:xfrm>
            <a:custGeom>
              <a:avLst/>
              <a:gdLst>
                <a:gd name="T0" fmla="*/ 2147483647 w 595"/>
                <a:gd name="T1" fmla="*/ 2147483647 h 301"/>
                <a:gd name="T2" fmla="*/ 2147483647 w 595"/>
                <a:gd name="T3" fmla="*/ 2147483647 h 301"/>
                <a:gd name="T4" fmla="*/ 2147483647 w 595"/>
                <a:gd name="T5" fmla="*/ 2147483647 h 301"/>
                <a:gd name="T6" fmla="*/ 2147483647 w 595"/>
                <a:gd name="T7" fmla="*/ 2147483647 h 301"/>
                <a:gd name="T8" fmla="*/ 2147483647 w 595"/>
                <a:gd name="T9" fmla="*/ 2147483647 h 301"/>
                <a:gd name="T10" fmla="*/ 2147483647 w 595"/>
                <a:gd name="T11" fmla="*/ 2147483647 h 301"/>
                <a:gd name="T12" fmla="*/ 2147483647 w 595"/>
                <a:gd name="T13" fmla="*/ 2147483647 h 301"/>
                <a:gd name="T14" fmla="*/ 2147483647 w 595"/>
                <a:gd name="T15" fmla="*/ 2147483647 h 301"/>
                <a:gd name="T16" fmla="*/ 2147483647 w 595"/>
                <a:gd name="T17" fmla="*/ 2147483647 h 301"/>
                <a:gd name="T18" fmla="*/ 2147483647 w 595"/>
                <a:gd name="T19" fmla="*/ 2147483647 h 301"/>
                <a:gd name="T20" fmla="*/ 2147483647 w 595"/>
                <a:gd name="T21" fmla="*/ 2147483647 h 301"/>
                <a:gd name="T22" fmla="*/ 2147483647 w 595"/>
                <a:gd name="T23" fmla="*/ 2147483647 h 301"/>
                <a:gd name="T24" fmla="*/ 2147483647 w 595"/>
                <a:gd name="T25" fmla="*/ 2147483647 h 301"/>
                <a:gd name="T26" fmla="*/ 2147483647 w 595"/>
                <a:gd name="T27" fmla="*/ 2147483647 h 301"/>
                <a:gd name="T28" fmla="*/ 2147483647 w 595"/>
                <a:gd name="T29" fmla="*/ 2147483647 h 301"/>
                <a:gd name="T30" fmla="*/ 2147483647 w 595"/>
                <a:gd name="T31" fmla="*/ 2147483647 h 301"/>
                <a:gd name="T32" fmla="*/ 2147483647 w 595"/>
                <a:gd name="T33" fmla="*/ 2147483647 h 301"/>
                <a:gd name="T34" fmla="*/ 2147483647 w 595"/>
                <a:gd name="T35" fmla="*/ 2147483647 h 301"/>
                <a:gd name="T36" fmla="*/ 2147483647 w 595"/>
                <a:gd name="T37" fmla="*/ 2147483647 h 301"/>
                <a:gd name="T38" fmla="*/ 2147483647 w 595"/>
                <a:gd name="T39" fmla="*/ 2147483647 h 301"/>
                <a:gd name="T40" fmla="*/ 2147483647 w 595"/>
                <a:gd name="T41" fmla="*/ 2147483647 h 301"/>
                <a:gd name="T42" fmla="*/ 2147483647 w 595"/>
                <a:gd name="T43" fmla="*/ 0 h 301"/>
                <a:gd name="T44" fmla="*/ 2147483647 w 595"/>
                <a:gd name="T45" fmla="*/ 2147483647 h 301"/>
                <a:gd name="T46" fmla="*/ 2147483647 w 595"/>
                <a:gd name="T47" fmla="*/ 2147483647 h 301"/>
                <a:gd name="T48" fmla="*/ 2147483647 w 595"/>
                <a:gd name="T49" fmla="*/ 2147483647 h 301"/>
                <a:gd name="T50" fmla="*/ 2147483647 w 595"/>
                <a:gd name="T51" fmla="*/ 2147483647 h 301"/>
                <a:gd name="T52" fmla="*/ 2147483647 w 595"/>
                <a:gd name="T53" fmla="*/ 2147483647 h 301"/>
                <a:gd name="T54" fmla="*/ 0 w 595"/>
                <a:gd name="T55" fmla="*/ 2147483647 h 301"/>
                <a:gd name="T56" fmla="*/ 2147483647 w 595"/>
                <a:gd name="T57" fmla="*/ 2147483647 h 301"/>
                <a:gd name="T58" fmla="*/ 2147483647 w 595"/>
                <a:gd name="T59" fmla="*/ 2147483647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3" name="Line 449">
              <a:extLst>
                <a:ext uri="{FF2B5EF4-FFF2-40B4-BE49-F238E27FC236}">
                  <a16:creationId xmlns:a16="http://schemas.microsoft.com/office/drawing/2014/main" id="{E51EF0C6-F411-824B-94AF-1F5174F690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59951" y="3996108"/>
              <a:ext cx="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4" name="Freeform 172">
              <a:extLst>
                <a:ext uri="{FF2B5EF4-FFF2-40B4-BE49-F238E27FC236}">
                  <a16:creationId xmlns:a16="http://schemas.microsoft.com/office/drawing/2014/main" id="{CFDA0DE1-86BA-9145-830D-6783881E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0052" y="3158726"/>
              <a:ext cx="141148" cy="182363"/>
            </a:xfrm>
            <a:custGeom>
              <a:avLst/>
              <a:gdLst>
                <a:gd name="T0" fmla="*/ 2147483647 w 78"/>
                <a:gd name="T1" fmla="*/ 2147483647 h 98"/>
                <a:gd name="T2" fmla="*/ 2147483647 w 78"/>
                <a:gd name="T3" fmla="*/ 2147483647 h 98"/>
                <a:gd name="T4" fmla="*/ 2147483647 w 78"/>
                <a:gd name="T5" fmla="*/ 2147483647 h 98"/>
                <a:gd name="T6" fmla="*/ 2147483647 w 78"/>
                <a:gd name="T7" fmla="*/ 2147483647 h 98"/>
                <a:gd name="T8" fmla="*/ 0 w 78"/>
                <a:gd name="T9" fmla="*/ 2147483647 h 98"/>
                <a:gd name="T10" fmla="*/ 0 w 78"/>
                <a:gd name="T11" fmla="*/ 2147483647 h 98"/>
                <a:gd name="T12" fmla="*/ 2147483647 w 78"/>
                <a:gd name="T13" fmla="*/ 2147483647 h 98"/>
                <a:gd name="T14" fmla="*/ 2147483647 w 78"/>
                <a:gd name="T15" fmla="*/ 2147483647 h 98"/>
                <a:gd name="T16" fmla="*/ 2147483647 w 78"/>
                <a:gd name="T17" fmla="*/ 2147483647 h 98"/>
                <a:gd name="T18" fmla="*/ 2147483647 w 78"/>
                <a:gd name="T19" fmla="*/ 2147483647 h 98"/>
                <a:gd name="T20" fmla="*/ 2147483647 w 78"/>
                <a:gd name="T21" fmla="*/ 2147483647 h 98"/>
                <a:gd name="T22" fmla="*/ 2147483647 w 78"/>
                <a:gd name="T23" fmla="*/ 2147483647 h 98"/>
                <a:gd name="T24" fmla="*/ 2147483647 w 78"/>
                <a:gd name="T25" fmla="*/ 2147483647 h 98"/>
                <a:gd name="T26" fmla="*/ 2147483647 w 78"/>
                <a:gd name="T27" fmla="*/ 2147483647 h 98"/>
                <a:gd name="T28" fmla="*/ 2147483647 w 78"/>
                <a:gd name="T29" fmla="*/ 2147483647 h 98"/>
                <a:gd name="T30" fmla="*/ 2147483647 w 78"/>
                <a:gd name="T31" fmla="*/ 2147483647 h 98"/>
                <a:gd name="T32" fmla="*/ 2147483647 w 78"/>
                <a:gd name="T33" fmla="*/ 2147483647 h 98"/>
                <a:gd name="T34" fmla="*/ 2147483647 w 78"/>
                <a:gd name="T35" fmla="*/ 2147483647 h 98"/>
                <a:gd name="T36" fmla="*/ 2147483647 w 78"/>
                <a:gd name="T37" fmla="*/ 2147483647 h 98"/>
                <a:gd name="T38" fmla="*/ 2147483647 w 78"/>
                <a:gd name="T39" fmla="*/ 2147483647 h 98"/>
                <a:gd name="T40" fmla="*/ 2147483647 w 78"/>
                <a:gd name="T41" fmla="*/ 2147483647 h 98"/>
                <a:gd name="T42" fmla="*/ 2147483647 w 78"/>
                <a:gd name="T43" fmla="*/ 2147483647 h 98"/>
                <a:gd name="T44" fmla="*/ 2147483647 w 78"/>
                <a:gd name="T45" fmla="*/ 2147483647 h 98"/>
                <a:gd name="T46" fmla="*/ 2147483647 w 78"/>
                <a:gd name="T47" fmla="*/ 2147483647 h 98"/>
                <a:gd name="T48" fmla="*/ 2147483647 w 78"/>
                <a:gd name="T49" fmla="*/ 2147483647 h 98"/>
                <a:gd name="T50" fmla="*/ 2147483647 w 78"/>
                <a:gd name="T51" fmla="*/ 2147483647 h 98"/>
                <a:gd name="T52" fmla="*/ 2147483647 w 78"/>
                <a:gd name="T53" fmla="*/ 2147483647 h 98"/>
                <a:gd name="T54" fmla="*/ 2147483647 w 78"/>
                <a:gd name="T55" fmla="*/ 2147483647 h 98"/>
                <a:gd name="T56" fmla="*/ 2147483647 w 78"/>
                <a:gd name="T57" fmla="*/ 2147483647 h 98"/>
                <a:gd name="T58" fmla="*/ 2147483647 w 78"/>
                <a:gd name="T59" fmla="*/ 2147483647 h 98"/>
                <a:gd name="T60" fmla="*/ 2147483647 w 78"/>
                <a:gd name="T61" fmla="*/ 2147483647 h 98"/>
                <a:gd name="T62" fmla="*/ 2147483647 w 78"/>
                <a:gd name="T63" fmla="*/ 0 h 98"/>
                <a:gd name="T64" fmla="*/ 2147483647 w 78"/>
                <a:gd name="T65" fmla="*/ 2147483647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8" h="98">
                  <a:moveTo>
                    <a:pt x="32" y="12"/>
                  </a:moveTo>
                  <a:lnTo>
                    <a:pt x="34" y="32"/>
                  </a:lnTo>
                  <a:lnTo>
                    <a:pt x="20" y="22"/>
                  </a:lnTo>
                  <a:lnTo>
                    <a:pt x="6" y="3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0" y="56"/>
                  </a:lnTo>
                  <a:lnTo>
                    <a:pt x="30" y="70"/>
                  </a:lnTo>
                  <a:lnTo>
                    <a:pt x="34" y="84"/>
                  </a:lnTo>
                  <a:lnTo>
                    <a:pt x="36" y="92"/>
                  </a:lnTo>
                  <a:lnTo>
                    <a:pt x="40" y="98"/>
                  </a:lnTo>
                  <a:lnTo>
                    <a:pt x="70" y="88"/>
                  </a:lnTo>
                  <a:lnTo>
                    <a:pt x="70" y="84"/>
                  </a:lnTo>
                  <a:lnTo>
                    <a:pt x="68" y="82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4" y="60"/>
                  </a:lnTo>
                  <a:lnTo>
                    <a:pt x="64" y="46"/>
                  </a:lnTo>
                  <a:lnTo>
                    <a:pt x="54" y="26"/>
                  </a:lnTo>
                  <a:lnTo>
                    <a:pt x="64" y="16"/>
                  </a:lnTo>
                  <a:lnTo>
                    <a:pt x="78" y="4"/>
                  </a:lnTo>
                  <a:lnTo>
                    <a:pt x="52" y="0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5" name="Freeform 173">
              <a:extLst>
                <a:ext uri="{FF2B5EF4-FFF2-40B4-BE49-F238E27FC236}">
                  <a16:creationId xmlns:a16="http://schemas.microsoft.com/office/drawing/2014/main" id="{990BD881-545C-B64C-ACB3-85B8809D0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4340" y="3322482"/>
              <a:ext cx="97718" cy="122816"/>
            </a:xfrm>
            <a:custGeom>
              <a:avLst/>
              <a:gdLst>
                <a:gd name="T0" fmla="*/ 2147483647 w 54"/>
                <a:gd name="T1" fmla="*/ 2147483647 h 66"/>
                <a:gd name="T2" fmla="*/ 2147483647 w 54"/>
                <a:gd name="T3" fmla="*/ 2147483647 h 66"/>
                <a:gd name="T4" fmla="*/ 2147483647 w 54"/>
                <a:gd name="T5" fmla="*/ 2147483647 h 66"/>
                <a:gd name="T6" fmla="*/ 2147483647 w 54"/>
                <a:gd name="T7" fmla="*/ 2147483647 h 66"/>
                <a:gd name="T8" fmla="*/ 0 w 54"/>
                <a:gd name="T9" fmla="*/ 2147483647 h 66"/>
                <a:gd name="T10" fmla="*/ 0 w 54"/>
                <a:gd name="T11" fmla="*/ 2147483647 h 66"/>
                <a:gd name="T12" fmla="*/ 2147483647 w 54"/>
                <a:gd name="T13" fmla="*/ 2147483647 h 66"/>
                <a:gd name="T14" fmla="*/ 2147483647 w 54"/>
                <a:gd name="T15" fmla="*/ 2147483647 h 66"/>
                <a:gd name="T16" fmla="*/ 2147483647 w 54"/>
                <a:gd name="T17" fmla="*/ 2147483647 h 66"/>
                <a:gd name="T18" fmla="*/ 2147483647 w 54"/>
                <a:gd name="T19" fmla="*/ 2147483647 h 66"/>
                <a:gd name="T20" fmla="*/ 2147483647 w 54"/>
                <a:gd name="T21" fmla="*/ 2147483647 h 66"/>
                <a:gd name="T22" fmla="*/ 2147483647 w 54"/>
                <a:gd name="T23" fmla="*/ 2147483647 h 66"/>
                <a:gd name="T24" fmla="*/ 2147483647 w 54"/>
                <a:gd name="T25" fmla="*/ 2147483647 h 66"/>
                <a:gd name="T26" fmla="*/ 2147483647 w 54"/>
                <a:gd name="T27" fmla="*/ 0 h 66"/>
                <a:gd name="T28" fmla="*/ 2147483647 w 54"/>
                <a:gd name="T29" fmla="*/ 2147483647 h 66"/>
                <a:gd name="T30" fmla="*/ 2147483647 w 54"/>
                <a:gd name="T31" fmla="*/ 2147483647 h 66"/>
                <a:gd name="T32" fmla="*/ 2147483647 w 54"/>
                <a:gd name="T33" fmla="*/ 2147483647 h 66"/>
                <a:gd name="T34" fmla="*/ 2147483647 w 54"/>
                <a:gd name="T35" fmla="*/ 2147483647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" h="66">
                  <a:moveTo>
                    <a:pt x="10" y="12"/>
                  </a:moveTo>
                  <a:lnTo>
                    <a:pt x="10" y="12"/>
                  </a:lnTo>
                  <a:lnTo>
                    <a:pt x="10" y="36"/>
                  </a:lnTo>
                  <a:lnTo>
                    <a:pt x="0" y="66"/>
                  </a:lnTo>
                  <a:lnTo>
                    <a:pt x="20" y="66"/>
                  </a:lnTo>
                  <a:lnTo>
                    <a:pt x="40" y="60"/>
                  </a:lnTo>
                  <a:lnTo>
                    <a:pt x="50" y="52"/>
                  </a:lnTo>
                  <a:lnTo>
                    <a:pt x="54" y="36"/>
                  </a:lnTo>
                  <a:lnTo>
                    <a:pt x="40" y="0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6" name="Freeform 174">
              <a:extLst>
                <a:ext uri="{FF2B5EF4-FFF2-40B4-BE49-F238E27FC236}">
                  <a16:creationId xmlns:a16="http://schemas.microsoft.com/office/drawing/2014/main" id="{9F41521B-8398-D742-962D-C4122EAE4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242" y="5354527"/>
              <a:ext cx="144767" cy="195389"/>
            </a:xfrm>
            <a:custGeom>
              <a:avLst/>
              <a:gdLst>
                <a:gd name="T0" fmla="*/ 2147483647 w 102"/>
                <a:gd name="T1" fmla="*/ 2147483647 h 114"/>
                <a:gd name="T2" fmla="*/ 2147483647 w 102"/>
                <a:gd name="T3" fmla="*/ 2147483647 h 114"/>
                <a:gd name="T4" fmla="*/ 2147483647 w 102"/>
                <a:gd name="T5" fmla="*/ 0 h 114"/>
                <a:gd name="T6" fmla="*/ 2147483647 w 102"/>
                <a:gd name="T7" fmla="*/ 2147483647 h 114"/>
                <a:gd name="T8" fmla="*/ 0 w 102"/>
                <a:gd name="T9" fmla="*/ 2147483647 h 114"/>
                <a:gd name="T10" fmla="*/ 0 w 102"/>
                <a:gd name="T11" fmla="*/ 2147483647 h 114"/>
                <a:gd name="T12" fmla="*/ 2147483647 w 102"/>
                <a:gd name="T13" fmla="*/ 2147483647 h 114"/>
                <a:gd name="T14" fmla="*/ 2147483647 w 102"/>
                <a:gd name="T15" fmla="*/ 2147483647 h 114"/>
                <a:gd name="T16" fmla="*/ 2147483647 w 102"/>
                <a:gd name="T17" fmla="*/ 2147483647 h 114"/>
                <a:gd name="T18" fmla="*/ 2147483647 w 102"/>
                <a:gd name="T19" fmla="*/ 2147483647 h 114"/>
                <a:gd name="T20" fmla="*/ 2147483647 w 102"/>
                <a:gd name="T21" fmla="*/ 2147483647 h 114"/>
                <a:gd name="T22" fmla="*/ 2147483647 w 102"/>
                <a:gd name="T23" fmla="*/ 2147483647 h 114"/>
                <a:gd name="T24" fmla="*/ 2147483647 w 102"/>
                <a:gd name="T25" fmla="*/ 2147483647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7" name="Freeform 175">
              <a:extLst>
                <a:ext uri="{FF2B5EF4-FFF2-40B4-BE49-F238E27FC236}">
                  <a16:creationId xmlns:a16="http://schemas.microsoft.com/office/drawing/2014/main" id="{909FAD94-160F-5142-B6A3-4F05D9874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932" y="4545059"/>
              <a:ext cx="365537" cy="459628"/>
            </a:xfrm>
            <a:custGeom>
              <a:avLst/>
              <a:gdLst>
                <a:gd name="T0" fmla="*/ 2147483647 w 240"/>
                <a:gd name="T1" fmla="*/ 2147483647 h 337"/>
                <a:gd name="T2" fmla="*/ 2147483647 w 240"/>
                <a:gd name="T3" fmla="*/ 2147483647 h 337"/>
                <a:gd name="T4" fmla="*/ 2147483647 w 240"/>
                <a:gd name="T5" fmla="*/ 2147483647 h 337"/>
                <a:gd name="T6" fmla="*/ 2147483647 w 240"/>
                <a:gd name="T7" fmla="*/ 2147483647 h 337"/>
                <a:gd name="T8" fmla="*/ 2147483647 w 240"/>
                <a:gd name="T9" fmla="*/ 2147483647 h 337"/>
                <a:gd name="T10" fmla="*/ 2147483647 w 240"/>
                <a:gd name="T11" fmla="*/ 2147483647 h 337"/>
                <a:gd name="T12" fmla="*/ 2147483647 w 240"/>
                <a:gd name="T13" fmla="*/ 2147483647 h 337"/>
                <a:gd name="T14" fmla="*/ 2147483647 w 240"/>
                <a:gd name="T15" fmla="*/ 2147483647 h 337"/>
                <a:gd name="T16" fmla="*/ 2147483647 w 240"/>
                <a:gd name="T17" fmla="*/ 2147483647 h 337"/>
                <a:gd name="T18" fmla="*/ 2147483647 w 240"/>
                <a:gd name="T19" fmla="*/ 2147483647 h 337"/>
                <a:gd name="T20" fmla="*/ 2147483647 w 240"/>
                <a:gd name="T21" fmla="*/ 2147483647 h 337"/>
                <a:gd name="T22" fmla="*/ 2147483647 w 240"/>
                <a:gd name="T23" fmla="*/ 2147483647 h 337"/>
                <a:gd name="T24" fmla="*/ 2147483647 w 240"/>
                <a:gd name="T25" fmla="*/ 2147483647 h 337"/>
                <a:gd name="T26" fmla="*/ 2147483647 w 240"/>
                <a:gd name="T27" fmla="*/ 0 h 337"/>
                <a:gd name="T28" fmla="*/ 2147483647 w 240"/>
                <a:gd name="T29" fmla="*/ 0 h 337"/>
                <a:gd name="T30" fmla="*/ 2147483647 w 240"/>
                <a:gd name="T31" fmla="*/ 2147483647 h 337"/>
                <a:gd name="T32" fmla="*/ 2147483647 w 240"/>
                <a:gd name="T33" fmla="*/ 2147483647 h 337"/>
                <a:gd name="T34" fmla="*/ 2147483647 w 240"/>
                <a:gd name="T35" fmla="*/ 2147483647 h 337"/>
                <a:gd name="T36" fmla="*/ 2147483647 w 240"/>
                <a:gd name="T37" fmla="*/ 2147483647 h 337"/>
                <a:gd name="T38" fmla="*/ 2147483647 w 240"/>
                <a:gd name="T39" fmla="*/ 2147483647 h 337"/>
                <a:gd name="T40" fmla="*/ 2147483647 w 240"/>
                <a:gd name="T41" fmla="*/ 2147483647 h 337"/>
                <a:gd name="T42" fmla="*/ 0 w 240"/>
                <a:gd name="T43" fmla="*/ 2147483647 h 337"/>
                <a:gd name="T44" fmla="*/ 2147483647 w 240"/>
                <a:gd name="T45" fmla="*/ 2147483647 h 337"/>
                <a:gd name="T46" fmla="*/ 2147483647 w 240"/>
                <a:gd name="T47" fmla="*/ 2147483647 h 337"/>
                <a:gd name="T48" fmla="*/ 2147483647 w 240"/>
                <a:gd name="T49" fmla="*/ 2147483647 h 337"/>
                <a:gd name="T50" fmla="*/ 2147483647 w 240"/>
                <a:gd name="T51" fmla="*/ 2147483647 h 337"/>
                <a:gd name="T52" fmla="*/ 2147483647 w 240"/>
                <a:gd name="T53" fmla="*/ 2147483647 h 337"/>
                <a:gd name="T54" fmla="*/ 2147483647 w 240"/>
                <a:gd name="T55" fmla="*/ 2147483647 h 337"/>
                <a:gd name="T56" fmla="*/ 2147483647 w 240"/>
                <a:gd name="T57" fmla="*/ 2147483647 h 337"/>
                <a:gd name="T58" fmla="*/ 2147483647 w 240"/>
                <a:gd name="T59" fmla="*/ 2147483647 h 337"/>
                <a:gd name="T60" fmla="*/ 2147483647 w 240"/>
                <a:gd name="T61" fmla="*/ 2147483647 h 337"/>
                <a:gd name="T62" fmla="*/ 2147483647 w 240"/>
                <a:gd name="T63" fmla="*/ 2147483647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8" name="Freeform 176">
              <a:extLst>
                <a:ext uri="{FF2B5EF4-FFF2-40B4-BE49-F238E27FC236}">
                  <a16:creationId xmlns:a16="http://schemas.microsoft.com/office/drawing/2014/main" id="{DA054AE7-D1AE-394B-A4C1-DB8CD7BFA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370" y="4399913"/>
              <a:ext cx="1007941" cy="1068126"/>
            </a:xfrm>
            <a:custGeom>
              <a:avLst/>
              <a:gdLst>
                <a:gd name="T0" fmla="*/ 2147483647 w 10000"/>
                <a:gd name="T1" fmla="*/ 2147483647 h 10000"/>
                <a:gd name="T2" fmla="*/ 2147483647 w 10000"/>
                <a:gd name="T3" fmla="*/ 2147483647 h 10000"/>
                <a:gd name="T4" fmla="*/ 2147483647 w 10000"/>
                <a:gd name="T5" fmla="*/ 2147483647 h 10000"/>
                <a:gd name="T6" fmla="*/ 2147483647 w 10000"/>
                <a:gd name="T7" fmla="*/ 2147483647 h 10000"/>
                <a:gd name="T8" fmla="*/ 2147483647 w 10000"/>
                <a:gd name="T9" fmla="*/ 2147483647 h 10000"/>
                <a:gd name="T10" fmla="*/ 2147483647 w 10000"/>
                <a:gd name="T11" fmla="*/ 2147483647 h 10000"/>
                <a:gd name="T12" fmla="*/ 2147483647 w 10000"/>
                <a:gd name="T13" fmla="*/ 2147483647 h 10000"/>
                <a:gd name="T14" fmla="*/ 2147483647 w 10000"/>
                <a:gd name="T15" fmla="*/ 2147483647 h 10000"/>
                <a:gd name="T16" fmla="*/ 2147483647 w 10000"/>
                <a:gd name="T17" fmla="*/ 2147483647 h 10000"/>
                <a:gd name="T18" fmla="*/ 2147483647 w 10000"/>
                <a:gd name="T19" fmla="*/ 2147483647 h 10000"/>
                <a:gd name="T20" fmla="*/ 2147483647 w 10000"/>
                <a:gd name="T21" fmla="*/ 2147483647 h 10000"/>
                <a:gd name="T22" fmla="*/ 2147483647 w 10000"/>
                <a:gd name="T23" fmla="*/ 2147483647 h 10000"/>
                <a:gd name="T24" fmla="*/ 2147483647 w 10000"/>
                <a:gd name="T25" fmla="*/ 2147483647 h 10000"/>
                <a:gd name="T26" fmla="*/ 2147483647 w 10000"/>
                <a:gd name="T27" fmla="*/ 1978554233 h 10000"/>
                <a:gd name="T28" fmla="*/ 2147483647 w 10000"/>
                <a:gd name="T29" fmla="*/ 1571492712 h 10000"/>
                <a:gd name="T30" fmla="*/ 2147483647 w 10000"/>
                <a:gd name="T31" fmla="*/ 1454980750 h 10000"/>
                <a:gd name="T32" fmla="*/ 2147483647 w 10000"/>
                <a:gd name="T33" fmla="*/ 1106175301 h 10000"/>
                <a:gd name="T34" fmla="*/ 2147483647 w 10000"/>
                <a:gd name="T35" fmla="*/ 640102212 h 10000"/>
                <a:gd name="T36" fmla="*/ 2147483647 w 10000"/>
                <a:gd name="T37" fmla="*/ 174776418 h 10000"/>
                <a:gd name="T38" fmla="*/ 2147483647 w 10000"/>
                <a:gd name="T39" fmla="*/ 640102212 h 10000"/>
                <a:gd name="T40" fmla="*/ 2147483647 w 10000"/>
                <a:gd name="T41" fmla="*/ 581837847 h 10000"/>
                <a:gd name="T42" fmla="*/ 2147483647 w 10000"/>
                <a:gd name="T43" fmla="*/ 640102212 h 10000"/>
                <a:gd name="T44" fmla="*/ 2147483647 w 10000"/>
                <a:gd name="T45" fmla="*/ 756622557 h 10000"/>
                <a:gd name="T46" fmla="*/ 2147483647 w 10000"/>
                <a:gd name="T47" fmla="*/ 233040691 h 10000"/>
                <a:gd name="T48" fmla="*/ 2147483647 w 10000"/>
                <a:gd name="T49" fmla="*/ 0 h 10000"/>
                <a:gd name="T50" fmla="*/ 1983523268 w 10000"/>
                <a:gd name="T51" fmla="*/ 233040691 h 10000"/>
                <a:gd name="T52" fmla="*/ 1700062263 w 10000"/>
                <a:gd name="T53" fmla="*/ 523581775 h 10000"/>
                <a:gd name="T54" fmla="*/ 1246527822 w 10000"/>
                <a:gd name="T55" fmla="*/ 873134519 h 10000"/>
                <a:gd name="T56" fmla="*/ 623607879 w 10000"/>
                <a:gd name="T57" fmla="*/ 814878538 h 10000"/>
                <a:gd name="T58" fmla="*/ 566914139 w 10000"/>
                <a:gd name="T59" fmla="*/ 1746277422 h 10000"/>
                <a:gd name="T60" fmla="*/ 396840702 w 10000"/>
                <a:gd name="T61" fmla="*/ 1804533494 h 10000"/>
                <a:gd name="T62" fmla="*/ 0 w 10000"/>
                <a:gd name="T63" fmla="*/ 2147483647 h 10000"/>
                <a:gd name="T64" fmla="*/ 226767265 w 10000"/>
                <a:gd name="T65" fmla="*/ 2147483647 h 10000"/>
                <a:gd name="T66" fmla="*/ 566914139 w 10000"/>
                <a:gd name="T67" fmla="*/ 2147483647 h 10000"/>
                <a:gd name="T68" fmla="*/ 680301707 w 10000"/>
                <a:gd name="T69" fmla="*/ 2147483647 h 10000"/>
                <a:gd name="T70" fmla="*/ 975514221 w 10000"/>
                <a:gd name="T71" fmla="*/ 2147483647 h 10000"/>
                <a:gd name="T72" fmla="*/ 1292157988 w 10000"/>
                <a:gd name="T73" fmla="*/ 2147483647 h 10000"/>
                <a:gd name="T74" fmla="*/ 1529988738 w 10000"/>
                <a:gd name="T75" fmla="*/ 2147483647 h 10000"/>
                <a:gd name="T76" fmla="*/ 2147483647 w 10000"/>
                <a:gd name="T77" fmla="*/ 2147483647 h 10000"/>
                <a:gd name="T78" fmla="*/ 2147483647 w 10000"/>
                <a:gd name="T79" fmla="*/ 2147483647 h 10000"/>
                <a:gd name="T80" fmla="*/ 2147483647 w 10000"/>
                <a:gd name="T81" fmla="*/ 2147483647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9" name="Freeform 177">
              <a:extLst>
                <a:ext uri="{FF2B5EF4-FFF2-40B4-BE49-F238E27FC236}">
                  <a16:creationId xmlns:a16="http://schemas.microsoft.com/office/drawing/2014/main" id="{350C1C24-1BD0-4446-9655-A5240DBC0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893" y="5105173"/>
              <a:ext cx="539258" cy="1110926"/>
            </a:xfrm>
            <a:custGeom>
              <a:avLst/>
              <a:gdLst>
                <a:gd name="T0" fmla="*/ 2147483647 w 10000"/>
                <a:gd name="T1" fmla="*/ 2147483647 h 10001"/>
                <a:gd name="T2" fmla="*/ 2147483647 w 10000"/>
                <a:gd name="T3" fmla="*/ 2147483647 h 10001"/>
                <a:gd name="T4" fmla="*/ 2147483647 w 10000"/>
                <a:gd name="T5" fmla="*/ 2147483647 h 10001"/>
                <a:gd name="T6" fmla="*/ 2147483647 w 10000"/>
                <a:gd name="T7" fmla="*/ 2147483647 h 10001"/>
                <a:gd name="T8" fmla="*/ 2147483647 w 10000"/>
                <a:gd name="T9" fmla="*/ 2147483647 h 10001"/>
                <a:gd name="T10" fmla="*/ 2147483647 w 10000"/>
                <a:gd name="T11" fmla="*/ 2147483647 h 10001"/>
                <a:gd name="T12" fmla="*/ 2147483647 w 10000"/>
                <a:gd name="T13" fmla="*/ 2147483647 h 10001"/>
                <a:gd name="T14" fmla="*/ 2147483647 w 10000"/>
                <a:gd name="T15" fmla="*/ 2147483647 h 10001"/>
                <a:gd name="T16" fmla="*/ 2147483647 w 10000"/>
                <a:gd name="T17" fmla="*/ 2147483647 h 10001"/>
                <a:gd name="T18" fmla="*/ 2147483647 w 10000"/>
                <a:gd name="T19" fmla="*/ 2147483647 h 10001"/>
                <a:gd name="T20" fmla="*/ 2147483647 w 10000"/>
                <a:gd name="T21" fmla="*/ 2147483647 h 10001"/>
                <a:gd name="T22" fmla="*/ 2147483647 w 10000"/>
                <a:gd name="T23" fmla="*/ 2147483647 h 10001"/>
                <a:gd name="T24" fmla="*/ 2147483647 w 10000"/>
                <a:gd name="T25" fmla="*/ 2147483647 h 10001"/>
                <a:gd name="T26" fmla="*/ 2147483647 w 10000"/>
                <a:gd name="T27" fmla="*/ 2147483647 h 10001"/>
                <a:gd name="T28" fmla="*/ 2147483647 w 10000"/>
                <a:gd name="T29" fmla="*/ 0 h 10001"/>
                <a:gd name="T30" fmla="*/ 2147483647 w 10000"/>
                <a:gd name="T31" fmla="*/ 2147483647 h 10001"/>
                <a:gd name="T32" fmla="*/ 2147483647 w 10000"/>
                <a:gd name="T33" fmla="*/ 2147483647 h 10001"/>
                <a:gd name="T34" fmla="*/ 2147483647 w 10000"/>
                <a:gd name="T35" fmla="*/ 2147483647 h 10001"/>
                <a:gd name="T36" fmla="*/ 2147483647 w 10000"/>
                <a:gd name="T37" fmla="*/ 2147483647 h 10001"/>
                <a:gd name="T38" fmla="*/ 2147483647 w 10000"/>
                <a:gd name="T39" fmla="*/ 2147483647 h 10001"/>
                <a:gd name="T40" fmla="*/ 2147483647 w 10000"/>
                <a:gd name="T41" fmla="*/ 2147483647 h 10001"/>
                <a:gd name="T42" fmla="*/ 2147483647 w 10000"/>
                <a:gd name="T43" fmla="*/ 2147483647 h 10001"/>
                <a:gd name="T44" fmla="*/ 2147483647 w 10000"/>
                <a:gd name="T45" fmla="*/ 2147483647 h 10001"/>
                <a:gd name="T46" fmla="*/ 2147483647 w 10000"/>
                <a:gd name="T47" fmla="*/ 2147483647 h 10001"/>
                <a:gd name="T48" fmla="*/ 2147483647 w 10000"/>
                <a:gd name="T49" fmla="*/ 2147483647 h 10001"/>
                <a:gd name="T50" fmla="*/ 2147483647 w 10000"/>
                <a:gd name="T51" fmla="*/ 2147483647 h 10001"/>
                <a:gd name="T52" fmla="*/ 2147483647 w 10000"/>
                <a:gd name="T53" fmla="*/ 2147483647 h 10001"/>
                <a:gd name="T54" fmla="*/ 2147483647 w 10000"/>
                <a:gd name="T55" fmla="*/ 2147483647 h 10001"/>
                <a:gd name="T56" fmla="*/ 2147483647 w 10000"/>
                <a:gd name="T57" fmla="*/ 2147483647 h 10001"/>
                <a:gd name="T58" fmla="*/ 2147483647 w 10000"/>
                <a:gd name="T59" fmla="*/ 2147483647 h 10001"/>
                <a:gd name="T60" fmla="*/ 2147483647 w 10000"/>
                <a:gd name="T61" fmla="*/ 2147483647 h 10001"/>
                <a:gd name="T62" fmla="*/ 2147483647 w 10000"/>
                <a:gd name="T63" fmla="*/ 2147483647 h 10001"/>
                <a:gd name="T64" fmla="*/ 2147483647 w 10000"/>
                <a:gd name="T65" fmla="*/ 2147483647 h 10001"/>
                <a:gd name="T66" fmla="*/ 0 w 10000"/>
                <a:gd name="T67" fmla="*/ 2147483647 h 10001"/>
                <a:gd name="T68" fmla="*/ 806443005 w 10000"/>
                <a:gd name="T69" fmla="*/ 2147483647 h 10001"/>
                <a:gd name="T70" fmla="*/ 2147483647 w 10000"/>
                <a:gd name="T71" fmla="*/ 2147483647 h 10001"/>
                <a:gd name="T72" fmla="*/ 2147483647 w 10000"/>
                <a:gd name="T73" fmla="*/ 2147483647 h 10001"/>
                <a:gd name="T74" fmla="*/ 2147483647 w 10000"/>
                <a:gd name="T75" fmla="*/ 2147483647 h 10001"/>
                <a:gd name="T76" fmla="*/ 2147483647 w 10000"/>
                <a:gd name="T77" fmla="*/ 2147483647 h 10001"/>
                <a:gd name="T78" fmla="*/ 2147483647 w 10000"/>
                <a:gd name="T79" fmla="*/ 2147483647 h 10001"/>
                <a:gd name="T80" fmla="*/ 2147483647 w 10000"/>
                <a:gd name="T81" fmla="*/ 2147483647 h 10001"/>
                <a:gd name="T82" fmla="*/ 2147483647 w 10000"/>
                <a:gd name="T83" fmla="*/ 2147483647 h 10001"/>
                <a:gd name="T84" fmla="*/ 2147483647 w 10000"/>
                <a:gd name="T85" fmla="*/ 2147483647 h 10001"/>
                <a:gd name="T86" fmla="*/ 2147483647 w 10000"/>
                <a:gd name="T87" fmla="*/ 2147483647 h 10001"/>
                <a:gd name="T88" fmla="*/ 2147483647 w 10000"/>
                <a:gd name="T89" fmla="*/ 2147483647 h 10001"/>
                <a:gd name="T90" fmla="*/ 2147483647 w 10000"/>
                <a:gd name="T91" fmla="*/ 2147483647 h 10001"/>
                <a:gd name="T92" fmla="*/ 2147483647 w 10000"/>
                <a:gd name="T93" fmla="*/ 2147483647 h 10001"/>
                <a:gd name="T94" fmla="*/ 2147483647 w 10000"/>
                <a:gd name="T95" fmla="*/ 2147483647 h 10001"/>
                <a:gd name="T96" fmla="*/ 2147483647 w 10000"/>
                <a:gd name="T97" fmla="*/ 2147483647 h 10001"/>
                <a:gd name="T98" fmla="*/ 2147483647 w 10000"/>
                <a:gd name="T99" fmla="*/ 2147483647 h 10001"/>
                <a:gd name="T100" fmla="*/ 2147483647 w 10000"/>
                <a:gd name="T101" fmla="*/ 2147483647 h 10001"/>
                <a:gd name="T102" fmla="*/ 2147483647 w 10000"/>
                <a:gd name="T103" fmla="*/ 2147483647 h 10001"/>
                <a:gd name="T104" fmla="*/ 2147483647 w 10000"/>
                <a:gd name="T105" fmla="*/ 2147483647 h 10001"/>
                <a:gd name="T106" fmla="*/ 2147483647 w 10000"/>
                <a:gd name="T107" fmla="*/ 2147483647 h 10001"/>
                <a:gd name="T108" fmla="*/ 2147483647 w 10000"/>
                <a:gd name="T109" fmla="*/ 2147483647 h 10001"/>
                <a:gd name="T110" fmla="*/ 2147483647 w 10000"/>
                <a:gd name="T111" fmla="*/ 2147483647 h 10001"/>
                <a:gd name="T112" fmla="*/ 2147483647 w 10000"/>
                <a:gd name="T113" fmla="*/ 2147483647 h 10001"/>
                <a:gd name="T114" fmla="*/ 2147483647 w 10000"/>
                <a:gd name="T115" fmla="*/ 2147483647 h 10001"/>
                <a:gd name="T116" fmla="*/ 2147483647 w 10000"/>
                <a:gd name="T117" fmla="*/ 2147483647 h 10001"/>
                <a:gd name="T118" fmla="*/ 2147483647 w 10000"/>
                <a:gd name="T119" fmla="*/ 2147483647 h 10001"/>
                <a:gd name="T120" fmla="*/ 2147483647 w 10000"/>
                <a:gd name="T121" fmla="*/ 2147483647 h 10001"/>
                <a:gd name="T122" fmla="*/ 2147483647 w 10000"/>
                <a:gd name="T123" fmla="*/ 2147483647 h 10001"/>
                <a:gd name="T124" fmla="*/ 2147483647 w 10000"/>
                <a:gd name="T125" fmla="*/ 2147483647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0" name="Freeform 178">
              <a:extLst>
                <a:ext uri="{FF2B5EF4-FFF2-40B4-BE49-F238E27FC236}">
                  <a16:creationId xmlns:a16="http://schemas.microsoft.com/office/drawing/2014/main" id="{BE8B0827-9C12-7549-A99B-CD504B6B0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509" y="4987940"/>
              <a:ext cx="276866" cy="1382609"/>
            </a:xfrm>
            <a:custGeom>
              <a:avLst/>
              <a:gdLst>
                <a:gd name="T0" fmla="*/ 2147483647 w 14463"/>
                <a:gd name="T1" fmla="*/ 2147483647 h 11339"/>
                <a:gd name="T2" fmla="*/ 2147483647 w 14463"/>
                <a:gd name="T3" fmla="*/ 0 h 11339"/>
                <a:gd name="T4" fmla="*/ 2147483647 w 14463"/>
                <a:gd name="T5" fmla="*/ 2147483647 h 11339"/>
                <a:gd name="T6" fmla="*/ 2147483647 w 14463"/>
                <a:gd name="T7" fmla="*/ 2147483647 h 11339"/>
                <a:gd name="T8" fmla="*/ 2147483647 w 14463"/>
                <a:gd name="T9" fmla="*/ 2147483647 h 11339"/>
                <a:gd name="T10" fmla="*/ 2147483647 w 14463"/>
                <a:gd name="T11" fmla="*/ 2147483647 h 11339"/>
                <a:gd name="T12" fmla="*/ 2147483647 w 14463"/>
                <a:gd name="T13" fmla="*/ 2147483647 h 11339"/>
                <a:gd name="T14" fmla="*/ 2147483647 w 14463"/>
                <a:gd name="T15" fmla="*/ 2147483647 h 11339"/>
                <a:gd name="T16" fmla="*/ 2147483647 w 14463"/>
                <a:gd name="T17" fmla="*/ 2147483647 h 11339"/>
                <a:gd name="T18" fmla="*/ 2147483647 w 14463"/>
                <a:gd name="T19" fmla="*/ 2147483647 h 11339"/>
                <a:gd name="T20" fmla="*/ 2147483647 w 14463"/>
                <a:gd name="T21" fmla="*/ 2147483647 h 11339"/>
                <a:gd name="T22" fmla="*/ 2147483647 w 14463"/>
                <a:gd name="T23" fmla="*/ 2147483647 h 11339"/>
                <a:gd name="T24" fmla="*/ 2147483647 w 14463"/>
                <a:gd name="T25" fmla="*/ 2147483647 h 11339"/>
                <a:gd name="T26" fmla="*/ 2147483647 w 14463"/>
                <a:gd name="T27" fmla="*/ 2147483647 h 11339"/>
                <a:gd name="T28" fmla="*/ 2147483647 w 14463"/>
                <a:gd name="T29" fmla="*/ 2147483647 h 11339"/>
                <a:gd name="T30" fmla="*/ 2147483647 w 14463"/>
                <a:gd name="T31" fmla="*/ 2147483647 h 11339"/>
                <a:gd name="T32" fmla="*/ 2147483647 w 14463"/>
                <a:gd name="T33" fmla="*/ 2147483647 h 11339"/>
                <a:gd name="T34" fmla="*/ 2147483647 w 14463"/>
                <a:gd name="T35" fmla="*/ 2147483647 h 11339"/>
                <a:gd name="T36" fmla="*/ 2147483647 w 14463"/>
                <a:gd name="T37" fmla="*/ 2147483647 h 11339"/>
                <a:gd name="T38" fmla="*/ 2147483647 w 14463"/>
                <a:gd name="T39" fmla="*/ 2147483647 h 11339"/>
                <a:gd name="T40" fmla="*/ 2147483647 w 14463"/>
                <a:gd name="T41" fmla="*/ 2147483647 h 11339"/>
                <a:gd name="T42" fmla="*/ 2147483647 w 14463"/>
                <a:gd name="T43" fmla="*/ 2147483647 h 11339"/>
                <a:gd name="T44" fmla="*/ 2147483647 w 14463"/>
                <a:gd name="T45" fmla="*/ 2147483647 h 11339"/>
                <a:gd name="T46" fmla="*/ 2147483647 w 14463"/>
                <a:gd name="T47" fmla="*/ 2147483647 h 11339"/>
                <a:gd name="T48" fmla="*/ 2147483647 w 14463"/>
                <a:gd name="T49" fmla="*/ 2147483647 h 11339"/>
                <a:gd name="T50" fmla="*/ 2147483647 w 14463"/>
                <a:gd name="T51" fmla="*/ 2147483647 h 11339"/>
                <a:gd name="T52" fmla="*/ 2147483647 w 14463"/>
                <a:gd name="T53" fmla="*/ 2147483647 h 11339"/>
                <a:gd name="T54" fmla="*/ 2147483647 w 14463"/>
                <a:gd name="T55" fmla="*/ 2147483647 h 11339"/>
                <a:gd name="T56" fmla="*/ 2147483647 w 14463"/>
                <a:gd name="T57" fmla="*/ 2147483647 h 11339"/>
                <a:gd name="T58" fmla="*/ 2147483647 w 14463"/>
                <a:gd name="T59" fmla="*/ 2147483647 h 11339"/>
                <a:gd name="T60" fmla="*/ 2147483647 w 14463"/>
                <a:gd name="T61" fmla="*/ 2147483647 h 11339"/>
                <a:gd name="T62" fmla="*/ 2147483647 w 14463"/>
                <a:gd name="T63" fmla="*/ 2147483647 h 11339"/>
                <a:gd name="T64" fmla="*/ 0 w 14463"/>
                <a:gd name="T65" fmla="*/ 2147483647 h 11339"/>
                <a:gd name="T66" fmla="*/ 2147483647 w 14463"/>
                <a:gd name="T67" fmla="*/ 2147483647 h 11339"/>
                <a:gd name="T68" fmla="*/ 2147483647 w 14463"/>
                <a:gd name="T69" fmla="*/ 2147483647 h 11339"/>
                <a:gd name="T70" fmla="*/ 2147483647 w 14463"/>
                <a:gd name="T71" fmla="*/ 2147483647 h 11339"/>
                <a:gd name="T72" fmla="*/ 2147483647 w 14463"/>
                <a:gd name="T73" fmla="*/ 2147483647 h 11339"/>
                <a:gd name="T74" fmla="*/ 2147483647 w 14463"/>
                <a:gd name="T75" fmla="*/ 2147483647 h 11339"/>
                <a:gd name="T76" fmla="*/ 2147483647 w 14463"/>
                <a:gd name="T77" fmla="*/ 2147483647 h 11339"/>
                <a:gd name="T78" fmla="*/ 2147483647 w 14463"/>
                <a:gd name="T79" fmla="*/ 2147483647 h 11339"/>
                <a:gd name="T80" fmla="*/ 2147483647 w 14463"/>
                <a:gd name="T81" fmla="*/ 2147483647 h 11339"/>
                <a:gd name="T82" fmla="*/ 2147483647 w 14463"/>
                <a:gd name="T83" fmla="*/ 2147483647 h 11339"/>
                <a:gd name="T84" fmla="*/ 2147483647 w 14463"/>
                <a:gd name="T85" fmla="*/ 2147483647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1" name="Freeform 179">
              <a:extLst>
                <a:ext uri="{FF2B5EF4-FFF2-40B4-BE49-F238E27FC236}">
                  <a16:creationId xmlns:a16="http://schemas.microsoft.com/office/drawing/2014/main" id="{3BAC861C-AA9E-464E-94F1-2EFE97C7B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047" y="5049347"/>
              <a:ext cx="228008" cy="219580"/>
            </a:xfrm>
            <a:custGeom>
              <a:avLst/>
              <a:gdLst>
                <a:gd name="T0" fmla="*/ 2147483647 w 168"/>
                <a:gd name="T1" fmla="*/ 0 h 156"/>
                <a:gd name="T2" fmla="*/ 0 w 168"/>
                <a:gd name="T3" fmla="*/ 2147483647 h 156"/>
                <a:gd name="T4" fmla="*/ 0 w 168"/>
                <a:gd name="T5" fmla="*/ 2147483647 h 156"/>
                <a:gd name="T6" fmla="*/ 2147483647 w 168"/>
                <a:gd name="T7" fmla="*/ 2147483647 h 156"/>
                <a:gd name="T8" fmla="*/ 2147483647 w 168"/>
                <a:gd name="T9" fmla="*/ 2147483647 h 156"/>
                <a:gd name="T10" fmla="*/ 2147483647 w 168"/>
                <a:gd name="T11" fmla="*/ 2147483647 h 156"/>
                <a:gd name="T12" fmla="*/ 2147483647 w 168"/>
                <a:gd name="T13" fmla="*/ 2147483647 h 156"/>
                <a:gd name="T14" fmla="*/ 2147483647 w 168"/>
                <a:gd name="T15" fmla="*/ 2147483647 h 156"/>
                <a:gd name="T16" fmla="*/ 2147483647 w 168"/>
                <a:gd name="T17" fmla="*/ 2147483647 h 156"/>
                <a:gd name="T18" fmla="*/ 2147483647 w 168"/>
                <a:gd name="T19" fmla="*/ 2147483647 h 156"/>
                <a:gd name="T20" fmla="*/ 2147483647 w 168"/>
                <a:gd name="T21" fmla="*/ 2147483647 h 156"/>
                <a:gd name="T22" fmla="*/ 2147483647 w 168"/>
                <a:gd name="T23" fmla="*/ 2147483647 h 156"/>
                <a:gd name="T24" fmla="*/ 2147483647 w 168"/>
                <a:gd name="T25" fmla="*/ 2147483647 h 156"/>
                <a:gd name="T26" fmla="*/ 2147483647 w 168"/>
                <a:gd name="T27" fmla="*/ 2147483647 h 156"/>
                <a:gd name="T28" fmla="*/ 2147483647 w 168"/>
                <a:gd name="T29" fmla="*/ 2147483647 h 156"/>
                <a:gd name="T30" fmla="*/ 2147483647 w 168"/>
                <a:gd name="T31" fmla="*/ 2147483647 h 156"/>
                <a:gd name="T32" fmla="*/ 2147483647 w 168"/>
                <a:gd name="T33" fmla="*/ 2147483647 h 156"/>
                <a:gd name="T34" fmla="*/ 2147483647 w 168"/>
                <a:gd name="T35" fmla="*/ 2147483647 h 156"/>
                <a:gd name="T36" fmla="*/ 2147483647 w 168"/>
                <a:gd name="T37" fmla="*/ 0 h 156"/>
                <a:gd name="T38" fmla="*/ 2147483647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2" name="Freeform 180">
              <a:extLst>
                <a:ext uri="{FF2B5EF4-FFF2-40B4-BE49-F238E27FC236}">
                  <a16:creationId xmlns:a16="http://schemas.microsoft.com/office/drawing/2014/main" id="{ECB16B3A-D6A1-EE4E-9F7C-CD4C86E62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516" y="4805577"/>
              <a:ext cx="304011" cy="336813"/>
            </a:xfrm>
            <a:custGeom>
              <a:avLst/>
              <a:gdLst>
                <a:gd name="T0" fmla="*/ 2147483647 w 10141"/>
                <a:gd name="T1" fmla="*/ 2147483647 h 10000"/>
                <a:gd name="T2" fmla="*/ 2147483647 w 10141"/>
                <a:gd name="T3" fmla="*/ 2147483647 h 10000"/>
                <a:gd name="T4" fmla="*/ 2147483647 w 10141"/>
                <a:gd name="T5" fmla="*/ 2147483647 h 10000"/>
                <a:gd name="T6" fmla="*/ 2147483647 w 10141"/>
                <a:gd name="T7" fmla="*/ 2147483647 h 10000"/>
                <a:gd name="T8" fmla="*/ 2147483647 w 10141"/>
                <a:gd name="T9" fmla="*/ 2147483647 h 10000"/>
                <a:gd name="T10" fmla="*/ 2147483647 w 10141"/>
                <a:gd name="T11" fmla="*/ 2147483647 h 10000"/>
                <a:gd name="T12" fmla="*/ 2147483647 w 10141"/>
                <a:gd name="T13" fmla="*/ 2147483647 h 10000"/>
                <a:gd name="T14" fmla="*/ 2147483647 w 10141"/>
                <a:gd name="T15" fmla="*/ 2147483647 h 10000"/>
                <a:gd name="T16" fmla="*/ 2147483647 w 10141"/>
                <a:gd name="T17" fmla="*/ 2147483647 h 10000"/>
                <a:gd name="T18" fmla="*/ 2147483647 w 10141"/>
                <a:gd name="T19" fmla="*/ 2147483647 h 10000"/>
                <a:gd name="T20" fmla="*/ 2147483647 w 10141"/>
                <a:gd name="T21" fmla="*/ 2147483647 h 10000"/>
                <a:gd name="T22" fmla="*/ 2147483647 w 10141"/>
                <a:gd name="T23" fmla="*/ 2147483647 h 10000"/>
                <a:gd name="T24" fmla="*/ 2147483647 w 10141"/>
                <a:gd name="T25" fmla="*/ 2147483647 h 10000"/>
                <a:gd name="T26" fmla="*/ 2147483647 w 10141"/>
                <a:gd name="T27" fmla="*/ 0 h 10000"/>
                <a:gd name="T28" fmla="*/ 2147483647 w 10141"/>
                <a:gd name="T29" fmla="*/ 2147483647 h 10000"/>
                <a:gd name="T30" fmla="*/ 2147483647 w 10141"/>
                <a:gd name="T31" fmla="*/ 2147483647 h 10000"/>
                <a:gd name="T32" fmla="*/ 2147483647 w 10141"/>
                <a:gd name="T33" fmla="*/ 2147483647 h 10000"/>
                <a:gd name="T34" fmla="*/ 2147483647 w 10141"/>
                <a:gd name="T35" fmla="*/ 2147483647 h 10000"/>
                <a:gd name="T36" fmla="*/ 2147483647 w 10141"/>
                <a:gd name="T37" fmla="*/ 2147483647 h 10000"/>
                <a:gd name="T38" fmla="*/ 2147483647 w 10141"/>
                <a:gd name="T39" fmla="*/ 2147483647 h 10000"/>
                <a:gd name="T40" fmla="*/ 2147483647 w 10141"/>
                <a:gd name="T41" fmla="*/ 2147483647 h 10000"/>
                <a:gd name="T42" fmla="*/ 2147483647 w 10141"/>
                <a:gd name="T43" fmla="*/ 2147483647 h 10000"/>
                <a:gd name="T44" fmla="*/ 2147483647 w 10141"/>
                <a:gd name="T45" fmla="*/ 2147483647 h 10000"/>
                <a:gd name="T46" fmla="*/ 2147483647 w 10141"/>
                <a:gd name="T47" fmla="*/ 2147483647 h 10000"/>
                <a:gd name="T48" fmla="*/ 2147483647 w 10141"/>
                <a:gd name="T49" fmla="*/ 2147483647 h 10000"/>
                <a:gd name="T50" fmla="*/ 2147483647 w 10141"/>
                <a:gd name="T51" fmla="*/ 2147483647 h 10000"/>
                <a:gd name="T52" fmla="*/ 2147483647 w 10141"/>
                <a:gd name="T53" fmla="*/ 2147483647 h 10000"/>
                <a:gd name="T54" fmla="*/ 2147483647 w 10141"/>
                <a:gd name="T55" fmla="*/ 2147483647 h 10000"/>
                <a:gd name="T56" fmla="*/ 2147483647 w 10141"/>
                <a:gd name="T57" fmla="*/ 2147483647 h 10000"/>
                <a:gd name="T58" fmla="*/ 2147483647 w 10141"/>
                <a:gd name="T59" fmla="*/ 2147483647 h 10000"/>
                <a:gd name="T60" fmla="*/ 2147483647 w 10141"/>
                <a:gd name="T61" fmla="*/ 2147483647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3" name="Freeform 181">
              <a:extLst>
                <a:ext uri="{FF2B5EF4-FFF2-40B4-BE49-F238E27FC236}">
                  <a16:creationId xmlns:a16="http://schemas.microsoft.com/office/drawing/2014/main" id="{740B3C35-7936-6D43-B127-8BEDE4F87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047" y="4295705"/>
              <a:ext cx="133910" cy="210276"/>
            </a:xfrm>
            <a:custGeom>
              <a:avLst/>
              <a:gdLst>
                <a:gd name="T0" fmla="*/ 2147483647 w 90"/>
                <a:gd name="T1" fmla="*/ 2147483647 h 138"/>
                <a:gd name="T2" fmla="*/ 2147483647 w 90"/>
                <a:gd name="T3" fmla="*/ 2147483647 h 138"/>
                <a:gd name="T4" fmla="*/ 2147483647 w 90"/>
                <a:gd name="T5" fmla="*/ 2147483647 h 138"/>
                <a:gd name="T6" fmla="*/ 2147483647 w 90"/>
                <a:gd name="T7" fmla="*/ 2147483647 h 138"/>
                <a:gd name="T8" fmla="*/ 2147483647 w 90"/>
                <a:gd name="T9" fmla="*/ 2147483647 h 138"/>
                <a:gd name="T10" fmla="*/ 2147483647 w 90"/>
                <a:gd name="T11" fmla="*/ 2147483647 h 138"/>
                <a:gd name="T12" fmla="*/ 2147483647 w 90"/>
                <a:gd name="T13" fmla="*/ 2147483647 h 138"/>
                <a:gd name="T14" fmla="*/ 2147483647 w 90"/>
                <a:gd name="T15" fmla="*/ 0 h 138"/>
                <a:gd name="T16" fmla="*/ 2147483647 w 90"/>
                <a:gd name="T17" fmla="*/ 2147483647 h 138"/>
                <a:gd name="T18" fmla="*/ 0 w 90"/>
                <a:gd name="T19" fmla="*/ 2147483647 h 138"/>
                <a:gd name="T20" fmla="*/ 2147483647 w 90"/>
                <a:gd name="T21" fmla="*/ 2147483647 h 138"/>
                <a:gd name="T22" fmla="*/ 2147483647 w 90"/>
                <a:gd name="T23" fmla="*/ 2147483647 h 138"/>
                <a:gd name="T24" fmla="*/ 2147483647 w 90"/>
                <a:gd name="T25" fmla="*/ 2147483647 h 138"/>
                <a:gd name="T26" fmla="*/ 2147483647 w 90"/>
                <a:gd name="T27" fmla="*/ 2147483647 h 138"/>
                <a:gd name="T28" fmla="*/ 2147483647 w 90"/>
                <a:gd name="T29" fmla="*/ 2147483647 h 138"/>
                <a:gd name="T30" fmla="*/ 2147483647 w 90"/>
                <a:gd name="T31" fmla="*/ 2147483647 h 138"/>
                <a:gd name="T32" fmla="*/ 2147483647 w 90"/>
                <a:gd name="T33" fmla="*/ 2147483647 h 138"/>
                <a:gd name="T34" fmla="*/ 2147483647 w 90"/>
                <a:gd name="T35" fmla="*/ 2147483647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4" name="Freeform 182">
              <a:extLst>
                <a:ext uri="{FF2B5EF4-FFF2-40B4-BE49-F238E27FC236}">
                  <a16:creationId xmlns:a16="http://schemas.microsoft.com/office/drawing/2014/main" id="{A1835269-EC8C-594B-982C-57315DECA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151" y="4370139"/>
              <a:ext cx="86861" cy="109790"/>
            </a:xfrm>
            <a:custGeom>
              <a:avLst/>
              <a:gdLst>
                <a:gd name="T0" fmla="*/ 2147483647 w 60"/>
                <a:gd name="T1" fmla="*/ 2147483647 h 72"/>
                <a:gd name="T2" fmla="*/ 2147483647 w 60"/>
                <a:gd name="T3" fmla="*/ 2147483647 h 72"/>
                <a:gd name="T4" fmla="*/ 2147483647 w 60"/>
                <a:gd name="T5" fmla="*/ 2147483647 h 72"/>
                <a:gd name="T6" fmla="*/ 2147483647 w 60"/>
                <a:gd name="T7" fmla="*/ 2147483647 h 72"/>
                <a:gd name="T8" fmla="*/ 2147483647 w 60"/>
                <a:gd name="T9" fmla="*/ 2147483647 h 72"/>
                <a:gd name="T10" fmla="*/ 2147483647 w 60"/>
                <a:gd name="T11" fmla="*/ 0 h 72"/>
                <a:gd name="T12" fmla="*/ 2147483647 w 60"/>
                <a:gd name="T13" fmla="*/ 0 h 72"/>
                <a:gd name="T14" fmla="*/ 0 w 60"/>
                <a:gd name="T15" fmla="*/ 2147483647 h 72"/>
                <a:gd name="T16" fmla="*/ 2147483647 w 60"/>
                <a:gd name="T17" fmla="*/ 2147483647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5" name="Freeform 183">
              <a:extLst>
                <a:ext uri="{FF2B5EF4-FFF2-40B4-BE49-F238E27FC236}">
                  <a16:creationId xmlns:a16="http://schemas.microsoft.com/office/drawing/2014/main" id="{B4D65262-AC68-E94D-9F9E-8616C970A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85" y="4366417"/>
              <a:ext cx="110386" cy="128398"/>
            </a:xfrm>
            <a:custGeom>
              <a:avLst/>
              <a:gdLst>
                <a:gd name="T0" fmla="*/ 2147483647 w 72"/>
                <a:gd name="T1" fmla="*/ 2147483647 h 84"/>
                <a:gd name="T2" fmla="*/ 2147483647 w 72"/>
                <a:gd name="T3" fmla="*/ 2147483647 h 84"/>
                <a:gd name="T4" fmla="*/ 2147483647 w 72"/>
                <a:gd name="T5" fmla="*/ 2147483647 h 84"/>
                <a:gd name="T6" fmla="*/ 2147483647 w 72"/>
                <a:gd name="T7" fmla="*/ 2147483647 h 84"/>
                <a:gd name="T8" fmla="*/ 2147483647 w 72"/>
                <a:gd name="T9" fmla="*/ 2147483647 h 84"/>
                <a:gd name="T10" fmla="*/ 2147483647 w 72"/>
                <a:gd name="T11" fmla="*/ 0 h 84"/>
                <a:gd name="T12" fmla="*/ 2147483647 w 72"/>
                <a:gd name="T13" fmla="*/ 2147483647 h 84"/>
                <a:gd name="T14" fmla="*/ 0 w 72"/>
                <a:gd name="T15" fmla="*/ 2147483647 h 84"/>
                <a:gd name="T16" fmla="*/ 2147483647 w 72"/>
                <a:gd name="T17" fmla="*/ 2147483647 h 84"/>
                <a:gd name="T18" fmla="*/ 2147483647 w 72"/>
                <a:gd name="T19" fmla="*/ 2147483647 h 84"/>
                <a:gd name="T20" fmla="*/ 2147483647 w 72"/>
                <a:gd name="T21" fmla="*/ 2147483647 h 84"/>
                <a:gd name="T22" fmla="*/ 2147483647 w 72"/>
                <a:gd name="T23" fmla="*/ 2147483647 h 84"/>
                <a:gd name="T24" fmla="*/ 2147483647 w 72"/>
                <a:gd name="T25" fmla="*/ 2147483647 h 84"/>
                <a:gd name="T26" fmla="*/ 2147483647 w 72"/>
                <a:gd name="T27" fmla="*/ 2147483647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6" name="Freeform 184">
              <a:extLst>
                <a:ext uri="{FF2B5EF4-FFF2-40B4-BE49-F238E27FC236}">
                  <a16:creationId xmlns:a16="http://schemas.microsoft.com/office/drawing/2014/main" id="{432CD81D-854F-0B4B-AA8B-F7F26B519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990" y="4197079"/>
              <a:ext cx="380014" cy="329371"/>
            </a:xfrm>
            <a:custGeom>
              <a:avLst/>
              <a:gdLst>
                <a:gd name="T0" fmla="*/ 2147483647 w 43"/>
                <a:gd name="T1" fmla="*/ 2147483647 h 36"/>
                <a:gd name="T2" fmla="*/ 2147483647 w 43"/>
                <a:gd name="T3" fmla="*/ 2147483647 h 36"/>
                <a:gd name="T4" fmla="*/ 2147483647 w 43"/>
                <a:gd name="T5" fmla="*/ 2147483647 h 36"/>
                <a:gd name="T6" fmla="*/ 2147483647 w 43"/>
                <a:gd name="T7" fmla="*/ 2147483647 h 36"/>
                <a:gd name="T8" fmla="*/ 2147483647 w 43"/>
                <a:gd name="T9" fmla="*/ 2147483647 h 36"/>
                <a:gd name="T10" fmla="*/ 2147483647 w 43"/>
                <a:gd name="T11" fmla="*/ 2147483647 h 36"/>
                <a:gd name="T12" fmla="*/ 2147483647 w 43"/>
                <a:gd name="T13" fmla="*/ 2147483647 h 36"/>
                <a:gd name="T14" fmla="*/ 2147483647 w 43"/>
                <a:gd name="T15" fmla="*/ 2147483647 h 36"/>
                <a:gd name="T16" fmla="*/ 2147483647 w 43"/>
                <a:gd name="T17" fmla="*/ 2147483647 h 36"/>
                <a:gd name="T18" fmla="*/ 2147483647 w 43"/>
                <a:gd name="T19" fmla="*/ 2147483647 h 36"/>
                <a:gd name="T20" fmla="*/ 2147483647 w 43"/>
                <a:gd name="T21" fmla="*/ 2147483647 h 36"/>
                <a:gd name="T22" fmla="*/ 2147483647 w 43"/>
                <a:gd name="T23" fmla="*/ 2147483647 h 36"/>
                <a:gd name="T24" fmla="*/ 2147483647 w 43"/>
                <a:gd name="T25" fmla="*/ 2147483647 h 36"/>
                <a:gd name="T26" fmla="*/ 2147483647 w 43"/>
                <a:gd name="T27" fmla="*/ 0 h 36"/>
                <a:gd name="T28" fmla="*/ 2147483647 w 43"/>
                <a:gd name="T29" fmla="*/ 2147483647 h 36"/>
                <a:gd name="T30" fmla="*/ 0 w 43"/>
                <a:gd name="T31" fmla="*/ 2147483647 h 36"/>
                <a:gd name="T32" fmla="*/ 2147483647 w 43"/>
                <a:gd name="T33" fmla="*/ 2147483647 h 36"/>
                <a:gd name="T34" fmla="*/ 2147483647 w 43"/>
                <a:gd name="T35" fmla="*/ 2147483647 h 36"/>
                <a:gd name="T36" fmla="*/ 2147483647 w 43"/>
                <a:gd name="T37" fmla="*/ 2147483647 h 36"/>
                <a:gd name="T38" fmla="*/ 2147483647 w 43"/>
                <a:gd name="T39" fmla="*/ 2147483647 h 36"/>
                <a:gd name="T40" fmla="*/ 2147483647 w 43"/>
                <a:gd name="T41" fmla="*/ 2147483647 h 36"/>
                <a:gd name="T42" fmla="*/ 2147483647 w 43"/>
                <a:gd name="T43" fmla="*/ 2147483647 h 36"/>
                <a:gd name="T44" fmla="*/ 2147483647 w 43"/>
                <a:gd name="T45" fmla="*/ 2147483647 h 36"/>
                <a:gd name="T46" fmla="*/ 2147483647 w 43"/>
                <a:gd name="T47" fmla="*/ 2147483647 h 36"/>
                <a:gd name="T48" fmla="*/ 2147483647 w 43"/>
                <a:gd name="T49" fmla="*/ 2147483647 h 36"/>
                <a:gd name="T50" fmla="*/ 2147483647 w 43"/>
                <a:gd name="T51" fmla="*/ 2147483647 h 36"/>
                <a:gd name="T52" fmla="*/ 2147483647 w 43"/>
                <a:gd name="T53" fmla="*/ 2147483647 h 36"/>
                <a:gd name="T54" fmla="*/ 2147483647 w 43"/>
                <a:gd name="T55" fmla="*/ 2147483647 h 36"/>
                <a:gd name="T56" fmla="*/ 2147483647 w 43"/>
                <a:gd name="T57" fmla="*/ 2147483647 h 36"/>
                <a:gd name="T58" fmla="*/ 2147483647 w 43"/>
                <a:gd name="T59" fmla="*/ 2147483647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7" name="Freeform 185">
              <a:extLst>
                <a:ext uri="{FF2B5EF4-FFF2-40B4-BE49-F238E27FC236}">
                  <a16:creationId xmlns:a16="http://schemas.microsoft.com/office/drawing/2014/main" id="{05FFD5F1-F626-8344-A55F-81E9D6B7F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3648" y="4489233"/>
              <a:ext cx="153816" cy="174920"/>
            </a:xfrm>
            <a:custGeom>
              <a:avLst/>
              <a:gdLst>
                <a:gd name="T0" fmla="*/ 2147483647 w 102"/>
                <a:gd name="T1" fmla="*/ 2147483647 h 114"/>
                <a:gd name="T2" fmla="*/ 2147483647 w 102"/>
                <a:gd name="T3" fmla="*/ 2147483647 h 114"/>
                <a:gd name="T4" fmla="*/ 2147483647 w 102"/>
                <a:gd name="T5" fmla="*/ 2147483647 h 114"/>
                <a:gd name="T6" fmla="*/ 2147483647 w 102"/>
                <a:gd name="T7" fmla="*/ 2147483647 h 114"/>
                <a:gd name="T8" fmla="*/ 2147483647 w 102"/>
                <a:gd name="T9" fmla="*/ 2147483647 h 114"/>
                <a:gd name="T10" fmla="*/ 2147483647 w 102"/>
                <a:gd name="T11" fmla="*/ 2147483647 h 114"/>
                <a:gd name="T12" fmla="*/ 2147483647 w 102"/>
                <a:gd name="T13" fmla="*/ 0 h 114"/>
                <a:gd name="T14" fmla="*/ 2147483647 w 102"/>
                <a:gd name="T15" fmla="*/ 2147483647 h 114"/>
                <a:gd name="T16" fmla="*/ 0 w 102"/>
                <a:gd name="T17" fmla="*/ 2147483647 h 114"/>
                <a:gd name="T18" fmla="*/ 2147483647 w 102"/>
                <a:gd name="T19" fmla="*/ 2147483647 h 114"/>
                <a:gd name="T20" fmla="*/ 0 w 102"/>
                <a:gd name="T21" fmla="*/ 2147483647 h 114"/>
                <a:gd name="T22" fmla="*/ 2147483647 w 102"/>
                <a:gd name="T23" fmla="*/ 2147483647 h 114"/>
                <a:gd name="T24" fmla="*/ 2147483647 w 102"/>
                <a:gd name="T25" fmla="*/ 2147483647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8" name="Freeform 186">
              <a:extLst>
                <a:ext uri="{FF2B5EF4-FFF2-40B4-BE49-F238E27FC236}">
                  <a16:creationId xmlns:a16="http://schemas.microsoft.com/office/drawing/2014/main" id="{8EDB1B9A-2C67-D64B-A476-F517D269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1746" y="2542787"/>
              <a:ext cx="56097" cy="113511"/>
            </a:xfrm>
            <a:custGeom>
              <a:avLst/>
              <a:gdLst>
                <a:gd name="T0" fmla="*/ 1 w 429209"/>
                <a:gd name="T1" fmla="*/ 16 h 839755"/>
                <a:gd name="T2" fmla="*/ 1 w 429209"/>
                <a:gd name="T3" fmla="*/ 11 h 839755"/>
                <a:gd name="T4" fmla="*/ 0 w 429209"/>
                <a:gd name="T5" fmla="*/ 11 h 839755"/>
                <a:gd name="T6" fmla="*/ 2 w 429209"/>
                <a:gd name="T7" fmla="*/ 3 h 839755"/>
                <a:gd name="T8" fmla="*/ 5 w 429209"/>
                <a:gd name="T9" fmla="*/ 3 h 839755"/>
                <a:gd name="T10" fmla="*/ 8 w 429209"/>
                <a:gd name="T11" fmla="*/ 0 h 839755"/>
                <a:gd name="T12" fmla="*/ 8 w 429209"/>
                <a:gd name="T13" fmla="*/ 5 h 839755"/>
                <a:gd name="T14" fmla="*/ 8 w 429209"/>
                <a:gd name="T15" fmla="*/ 8 h 839755"/>
                <a:gd name="T16" fmla="*/ 4 w 429209"/>
                <a:gd name="T17" fmla="*/ 13 h 839755"/>
                <a:gd name="T18" fmla="*/ 4 w 429209"/>
                <a:gd name="T19" fmla="*/ 17 h 839755"/>
                <a:gd name="T20" fmla="*/ 2 w 429209"/>
                <a:gd name="T21" fmla="*/ 16 h 839755"/>
                <a:gd name="T22" fmla="*/ 1 w 429209"/>
                <a:gd name="T23" fmla="*/ 16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9" name="Freeform 187">
              <a:extLst>
                <a:ext uri="{FF2B5EF4-FFF2-40B4-BE49-F238E27FC236}">
                  <a16:creationId xmlns:a16="http://schemas.microsoft.com/office/drawing/2014/main" id="{C17F28C3-7AFA-A842-9938-E7E3FAF72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68" y="3346673"/>
              <a:ext cx="499447" cy="489402"/>
            </a:xfrm>
            <a:custGeom>
              <a:avLst/>
              <a:gdLst>
                <a:gd name="T0" fmla="*/ 466397904 w 10944"/>
                <a:gd name="T1" fmla="*/ 611944579 h 10652"/>
                <a:gd name="T2" fmla="*/ 517357383 w 10944"/>
                <a:gd name="T3" fmla="*/ 582817865 h 10652"/>
                <a:gd name="T4" fmla="*/ 462547877 w 10944"/>
                <a:gd name="T5" fmla="*/ 488039035 h 10652"/>
                <a:gd name="T6" fmla="*/ 473072204 w 10944"/>
                <a:gd name="T7" fmla="*/ 451330707 h 10652"/>
                <a:gd name="T8" fmla="*/ 492840160 w 10944"/>
                <a:gd name="T9" fmla="*/ 428221700 h 10652"/>
                <a:gd name="T10" fmla="*/ 543863776 w 10944"/>
                <a:gd name="T11" fmla="*/ 423588226 h 10652"/>
                <a:gd name="T12" fmla="*/ 607658881 w 10944"/>
                <a:gd name="T13" fmla="*/ 305580529 h 10652"/>
                <a:gd name="T14" fmla="*/ 642894364 w 10944"/>
                <a:gd name="T15" fmla="*/ 229636695 h 10652"/>
                <a:gd name="T16" fmla="*/ 664587393 w 10944"/>
                <a:gd name="T17" fmla="*/ 152068986 h 10652"/>
                <a:gd name="T18" fmla="*/ 623382877 w 10944"/>
                <a:gd name="T19" fmla="*/ 124868816 h 10652"/>
                <a:gd name="T20" fmla="*/ 628260338 w 10944"/>
                <a:gd name="T21" fmla="*/ 67939730 h 10652"/>
                <a:gd name="T22" fmla="*/ 699372476 w 10944"/>
                <a:gd name="T23" fmla="*/ 50969780 h 10652"/>
                <a:gd name="T24" fmla="*/ 686216285 w 10944"/>
                <a:gd name="T25" fmla="*/ 28103512 h 10652"/>
                <a:gd name="T26" fmla="*/ 656821561 w 10944"/>
                <a:gd name="T27" fmla="*/ 10771002 h 10652"/>
                <a:gd name="T28" fmla="*/ 619082409 w 10944"/>
                <a:gd name="T29" fmla="*/ 59930 h 10652"/>
                <a:gd name="T30" fmla="*/ 538858041 w 10944"/>
                <a:gd name="T31" fmla="*/ 14261453 h 10652"/>
                <a:gd name="T32" fmla="*/ 499836628 w 10944"/>
                <a:gd name="T33" fmla="*/ 15826966 h 10652"/>
                <a:gd name="T34" fmla="*/ 454782044 w 10944"/>
                <a:gd name="T35" fmla="*/ 34482211 h 10652"/>
                <a:gd name="T36" fmla="*/ 444961383 w 10944"/>
                <a:gd name="T37" fmla="*/ 97668646 h 10652"/>
                <a:gd name="T38" fmla="*/ 444961383 w 10944"/>
                <a:gd name="T39" fmla="*/ 124868816 h 10652"/>
                <a:gd name="T40" fmla="*/ 431162420 w 10944"/>
                <a:gd name="T41" fmla="*/ 138468137 h 10652"/>
                <a:gd name="T42" fmla="*/ 415566658 w 10944"/>
                <a:gd name="T43" fmla="*/ 185586397 h 10652"/>
                <a:gd name="T44" fmla="*/ 335085862 w 10944"/>
                <a:gd name="T45" fmla="*/ 220309818 h 10652"/>
                <a:gd name="T46" fmla="*/ 293945443 w 10944"/>
                <a:gd name="T47" fmla="*/ 247509987 h 10652"/>
                <a:gd name="T48" fmla="*/ 252678431 w 10944"/>
                <a:gd name="T49" fmla="*/ 301609187 h 10652"/>
                <a:gd name="T50" fmla="*/ 170399193 w 10944"/>
                <a:gd name="T51" fmla="*/ 315630998 h 10652"/>
                <a:gd name="T52" fmla="*/ 91072464 w 10944"/>
                <a:gd name="T53" fmla="*/ 376711138 h 10652"/>
                <a:gd name="T54" fmla="*/ 10846495 w 10944"/>
                <a:gd name="T55" fmla="*/ 372979477 h 10652"/>
                <a:gd name="T56" fmla="*/ 44990446 w 10944"/>
                <a:gd name="T57" fmla="*/ 421723141 h 10652"/>
                <a:gd name="T58" fmla="*/ 85423996 w 10944"/>
                <a:gd name="T59" fmla="*/ 440739456 h 10652"/>
                <a:gd name="T60" fmla="*/ 86515528 w 10944"/>
                <a:gd name="T61" fmla="*/ 460296554 h 10652"/>
                <a:gd name="T62" fmla="*/ 88055899 w 10944"/>
                <a:gd name="T63" fmla="*/ 479133079 h 10652"/>
                <a:gd name="T64" fmla="*/ 65014870 w 10944"/>
                <a:gd name="T65" fmla="*/ 489483159 h 10652"/>
                <a:gd name="T66" fmla="*/ 20665555 w 10944"/>
                <a:gd name="T67" fmla="*/ 524205012 h 10652"/>
                <a:gd name="T68" fmla="*/ 30035855 w 10944"/>
                <a:gd name="T69" fmla="*/ 552488275 h 10652"/>
                <a:gd name="T70" fmla="*/ 392783739 w 10944"/>
                <a:gd name="T71" fmla="*/ 641009795 h 10652"/>
                <a:gd name="T72" fmla="*/ 409535130 w 10944"/>
                <a:gd name="T73" fmla="*/ 632103879 h 10652"/>
                <a:gd name="T74" fmla="*/ 466397904 w 10944"/>
                <a:gd name="T75" fmla="*/ 611944579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944" h="10652">
                  <a:moveTo>
                    <a:pt x="7267" y="10169"/>
                  </a:moveTo>
                  <a:cubicBezTo>
                    <a:pt x="7552" y="10018"/>
                    <a:pt x="8071" y="10028"/>
                    <a:pt x="8061" y="9685"/>
                  </a:cubicBezTo>
                  <a:cubicBezTo>
                    <a:pt x="8051" y="9342"/>
                    <a:pt x="7322" y="8474"/>
                    <a:pt x="7207" y="8110"/>
                  </a:cubicBezTo>
                  <a:cubicBezTo>
                    <a:pt x="7092" y="7746"/>
                    <a:pt x="7292" y="7666"/>
                    <a:pt x="7371" y="7500"/>
                  </a:cubicBezTo>
                  <a:cubicBezTo>
                    <a:pt x="7450" y="7334"/>
                    <a:pt x="7495" y="7193"/>
                    <a:pt x="7679" y="7116"/>
                  </a:cubicBezTo>
                  <a:cubicBezTo>
                    <a:pt x="7863" y="7039"/>
                    <a:pt x="8176" y="7379"/>
                    <a:pt x="8474" y="7039"/>
                  </a:cubicBezTo>
                  <a:cubicBezTo>
                    <a:pt x="8772" y="6699"/>
                    <a:pt x="9211" y="5615"/>
                    <a:pt x="9468" y="5078"/>
                  </a:cubicBezTo>
                  <a:cubicBezTo>
                    <a:pt x="9725" y="4541"/>
                    <a:pt x="9869" y="4241"/>
                    <a:pt x="10017" y="3816"/>
                  </a:cubicBezTo>
                  <a:cubicBezTo>
                    <a:pt x="10165" y="3391"/>
                    <a:pt x="10406" y="2817"/>
                    <a:pt x="10355" y="2527"/>
                  </a:cubicBezTo>
                  <a:cubicBezTo>
                    <a:pt x="10304" y="2237"/>
                    <a:pt x="9687" y="2325"/>
                    <a:pt x="9713" y="2075"/>
                  </a:cubicBezTo>
                  <a:cubicBezTo>
                    <a:pt x="9740" y="1811"/>
                    <a:pt x="9649" y="1164"/>
                    <a:pt x="9789" y="1129"/>
                  </a:cubicBezTo>
                  <a:cubicBezTo>
                    <a:pt x="10290" y="1004"/>
                    <a:pt x="10747" y="957"/>
                    <a:pt x="10897" y="847"/>
                  </a:cubicBezTo>
                  <a:cubicBezTo>
                    <a:pt x="11047" y="737"/>
                    <a:pt x="10802" y="578"/>
                    <a:pt x="10692" y="467"/>
                  </a:cubicBezTo>
                  <a:cubicBezTo>
                    <a:pt x="10582" y="356"/>
                    <a:pt x="10409" y="257"/>
                    <a:pt x="10234" y="179"/>
                  </a:cubicBezTo>
                  <a:cubicBezTo>
                    <a:pt x="10060" y="102"/>
                    <a:pt x="9954" y="-9"/>
                    <a:pt x="9646" y="1"/>
                  </a:cubicBezTo>
                  <a:cubicBezTo>
                    <a:pt x="9341" y="11"/>
                    <a:pt x="8705" y="193"/>
                    <a:pt x="8396" y="237"/>
                  </a:cubicBezTo>
                  <a:cubicBezTo>
                    <a:pt x="8087" y="279"/>
                    <a:pt x="8007" y="208"/>
                    <a:pt x="7788" y="263"/>
                  </a:cubicBezTo>
                  <a:cubicBezTo>
                    <a:pt x="7570" y="320"/>
                    <a:pt x="7301" y="573"/>
                    <a:pt x="7086" y="573"/>
                  </a:cubicBezTo>
                  <a:cubicBezTo>
                    <a:pt x="7035" y="922"/>
                    <a:pt x="6959" y="1372"/>
                    <a:pt x="6933" y="1623"/>
                  </a:cubicBezTo>
                  <a:cubicBezTo>
                    <a:pt x="6907" y="1873"/>
                    <a:pt x="6933" y="1924"/>
                    <a:pt x="6933" y="2075"/>
                  </a:cubicBezTo>
                  <a:cubicBezTo>
                    <a:pt x="6861" y="2150"/>
                    <a:pt x="6794" y="2133"/>
                    <a:pt x="6718" y="2301"/>
                  </a:cubicBezTo>
                  <a:cubicBezTo>
                    <a:pt x="6642" y="2469"/>
                    <a:pt x="6556" y="2823"/>
                    <a:pt x="6475" y="3084"/>
                  </a:cubicBezTo>
                  <a:cubicBezTo>
                    <a:pt x="6475" y="3084"/>
                    <a:pt x="5537" y="3490"/>
                    <a:pt x="5221" y="3661"/>
                  </a:cubicBezTo>
                  <a:cubicBezTo>
                    <a:pt x="4905" y="3832"/>
                    <a:pt x="4793" y="3888"/>
                    <a:pt x="4580" y="4113"/>
                  </a:cubicBezTo>
                  <a:cubicBezTo>
                    <a:pt x="4366" y="4338"/>
                    <a:pt x="3937" y="5012"/>
                    <a:pt x="3937" y="5012"/>
                  </a:cubicBezTo>
                  <a:cubicBezTo>
                    <a:pt x="3937" y="5012"/>
                    <a:pt x="3074" y="5037"/>
                    <a:pt x="2655" y="5245"/>
                  </a:cubicBezTo>
                  <a:cubicBezTo>
                    <a:pt x="2236" y="5453"/>
                    <a:pt x="1833" y="6101"/>
                    <a:pt x="1419" y="6260"/>
                  </a:cubicBezTo>
                  <a:cubicBezTo>
                    <a:pt x="1005" y="6419"/>
                    <a:pt x="289" y="6073"/>
                    <a:pt x="169" y="6198"/>
                  </a:cubicBezTo>
                  <a:cubicBezTo>
                    <a:pt x="49" y="6323"/>
                    <a:pt x="507" y="6820"/>
                    <a:pt x="701" y="7008"/>
                  </a:cubicBezTo>
                  <a:cubicBezTo>
                    <a:pt x="895" y="7196"/>
                    <a:pt x="1223" y="7217"/>
                    <a:pt x="1331" y="7324"/>
                  </a:cubicBezTo>
                  <a:cubicBezTo>
                    <a:pt x="1439" y="7431"/>
                    <a:pt x="1341" y="7543"/>
                    <a:pt x="1348" y="7649"/>
                  </a:cubicBezTo>
                  <a:cubicBezTo>
                    <a:pt x="1355" y="7755"/>
                    <a:pt x="1428" y="7881"/>
                    <a:pt x="1372" y="7962"/>
                  </a:cubicBezTo>
                  <a:cubicBezTo>
                    <a:pt x="1316" y="8043"/>
                    <a:pt x="1188" y="8009"/>
                    <a:pt x="1013" y="8134"/>
                  </a:cubicBezTo>
                  <a:cubicBezTo>
                    <a:pt x="838" y="8259"/>
                    <a:pt x="295" y="8195"/>
                    <a:pt x="322" y="8711"/>
                  </a:cubicBezTo>
                  <a:cubicBezTo>
                    <a:pt x="331" y="8882"/>
                    <a:pt x="-498" y="8858"/>
                    <a:pt x="468" y="9181"/>
                  </a:cubicBezTo>
                  <a:cubicBezTo>
                    <a:pt x="1434" y="9504"/>
                    <a:pt x="5678" y="9982"/>
                    <a:pt x="6120" y="10652"/>
                  </a:cubicBezTo>
                  <a:lnTo>
                    <a:pt x="6381" y="10504"/>
                  </a:lnTo>
                  <a:lnTo>
                    <a:pt x="7267" y="1016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0" name="Freeform 188">
              <a:extLst>
                <a:ext uri="{FF2B5EF4-FFF2-40B4-BE49-F238E27FC236}">
                  <a16:creationId xmlns:a16="http://schemas.microsoft.com/office/drawing/2014/main" id="{A2BAA1F7-98C7-D442-80D9-E612937FA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9045" y="3352255"/>
              <a:ext cx="832411" cy="1043936"/>
            </a:xfrm>
            <a:custGeom>
              <a:avLst/>
              <a:gdLst>
                <a:gd name="T0" fmla="*/ 639173 w 10736"/>
                <a:gd name="T1" fmla="*/ 413856 h 10000"/>
                <a:gd name="T2" fmla="*/ 649104 w 10736"/>
                <a:gd name="T3" fmla="*/ 463284 h 10000"/>
                <a:gd name="T4" fmla="*/ 730250 w 10736"/>
                <a:gd name="T5" fmla="*/ 360688 h 10000"/>
                <a:gd name="T6" fmla="*/ 720523 w 10736"/>
                <a:gd name="T7" fmla="*/ 301019 h 10000"/>
                <a:gd name="T8" fmla="*/ 683929 w 10736"/>
                <a:gd name="T9" fmla="*/ 248474 h 10000"/>
                <a:gd name="T10" fmla="*/ 617271 w 10736"/>
                <a:gd name="T11" fmla="*/ 226209 h 10000"/>
                <a:gd name="T12" fmla="*/ 598089 w 10736"/>
                <a:gd name="T13" fmla="*/ 287927 h 10000"/>
                <a:gd name="T14" fmla="*/ 573875 w 10736"/>
                <a:gd name="T15" fmla="*/ 308054 h 10000"/>
                <a:gd name="T16" fmla="*/ 561971 w 10736"/>
                <a:gd name="T17" fmla="*/ 280446 h 10000"/>
                <a:gd name="T18" fmla="*/ 493408 w 10736"/>
                <a:gd name="T19" fmla="*/ 280713 h 10000"/>
                <a:gd name="T20" fmla="*/ 463072 w 10736"/>
                <a:gd name="T21" fmla="*/ 308856 h 10000"/>
                <a:gd name="T22" fmla="*/ 417499 w 10736"/>
                <a:gd name="T23" fmla="*/ 299505 h 10000"/>
                <a:gd name="T24" fmla="*/ 288400 w 10736"/>
                <a:gd name="T25" fmla="*/ 243309 h 10000"/>
                <a:gd name="T26" fmla="*/ 273232 w 10736"/>
                <a:gd name="T27" fmla="*/ 168410 h 10000"/>
                <a:gd name="T28" fmla="*/ 273232 w 10736"/>
                <a:gd name="T29" fmla="*/ 102952 h 10000"/>
                <a:gd name="T30" fmla="*/ 287924 w 10736"/>
                <a:gd name="T31" fmla="*/ 53524 h 10000"/>
                <a:gd name="T32" fmla="*/ 242895 w 10736"/>
                <a:gd name="T33" fmla="*/ 0 h 10000"/>
                <a:gd name="T34" fmla="*/ 220109 w 10736"/>
                <a:gd name="T35" fmla="*/ 9351 h 10000"/>
                <a:gd name="T36" fmla="*/ 144200 w 10736"/>
                <a:gd name="T37" fmla="*/ 37405 h 10000"/>
                <a:gd name="T38" fmla="*/ 166986 w 10736"/>
                <a:gd name="T39" fmla="*/ 102952 h 10000"/>
                <a:gd name="T40" fmla="*/ 136650 w 10736"/>
                <a:gd name="T41" fmla="*/ 187202 h 10000"/>
                <a:gd name="T42" fmla="*/ 60741 w 10736"/>
                <a:gd name="T43" fmla="*/ 271362 h 10000"/>
                <a:gd name="T44" fmla="*/ 53123 w 10736"/>
                <a:gd name="T45" fmla="*/ 336909 h 10000"/>
                <a:gd name="T46" fmla="*/ 45573 w 10736"/>
                <a:gd name="T47" fmla="*/ 393016 h 10000"/>
                <a:gd name="T48" fmla="*/ 0 w 10736"/>
                <a:gd name="T49" fmla="*/ 411719 h 10000"/>
                <a:gd name="T50" fmla="*/ 53123 w 10736"/>
                <a:gd name="T51" fmla="*/ 495968 h 10000"/>
                <a:gd name="T52" fmla="*/ 113795 w 10736"/>
                <a:gd name="T53" fmla="*/ 636325 h 10000"/>
                <a:gd name="T54" fmla="*/ 174536 w 10736"/>
                <a:gd name="T55" fmla="*/ 796987 h 10000"/>
                <a:gd name="T56" fmla="*/ 220109 w 10736"/>
                <a:gd name="T57" fmla="*/ 890588 h 10000"/>
                <a:gd name="T58" fmla="*/ 273232 w 10736"/>
                <a:gd name="T59" fmla="*/ 815690 h 10000"/>
                <a:gd name="T60" fmla="*/ 288400 w 10736"/>
                <a:gd name="T61" fmla="*/ 712827 h 10000"/>
                <a:gd name="T62" fmla="*/ 349141 w 10736"/>
                <a:gd name="T63" fmla="*/ 598920 h 10000"/>
                <a:gd name="T64" fmla="*/ 451577 w 10736"/>
                <a:gd name="T65" fmla="*/ 523220 h 10000"/>
                <a:gd name="T66" fmla="*/ 548368 w 10736"/>
                <a:gd name="T67" fmla="*/ 472546 h 10000"/>
                <a:gd name="T68" fmla="*/ 541022 w 10736"/>
                <a:gd name="T69" fmla="*/ 391235 h 10000"/>
                <a:gd name="T70" fmla="*/ 572106 w 10736"/>
                <a:gd name="T71" fmla="*/ 376541 h 1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8879" y="3366"/>
                    <a:pt x="8859" y="3438"/>
                  </a:cubicBezTo>
                  <a:lnTo>
                    <a:pt x="8437" y="3459"/>
                  </a:lnTo>
                  <a:cubicBezTo>
                    <a:pt x="8303" y="3436"/>
                    <a:pt x="8184" y="3409"/>
                    <a:pt x="8149" y="3340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1" name="Freeform 189">
              <a:extLst>
                <a:ext uri="{FF2B5EF4-FFF2-40B4-BE49-F238E27FC236}">
                  <a16:creationId xmlns:a16="http://schemas.microsoft.com/office/drawing/2014/main" id="{EDFAF99A-8545-4345-B47A-4C7A1D947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0463" y="3315038"/>
              <a:ext cx="403538" cy="321927"/>
            </a:xfrm>
            <a:custGeom>
              <a:avLst/>
              <a:gdLst>
                <a:gd name="T0" fmla="*/ 383016421 w 10348"/>
                <a:gd name="T1" fmla="*/ 5109433 h 11017"/>
                <a:gd name="T2" fmla="*/ 344410605 w 10348"/>
                <a:gd name="T3" fmla="*/ 18263315 h 11017"/>
                <a:gd name="T4" fmla="*/ 318326544 w 10348"/>
                <a:gd name="T5" fmla="*/ 18263315 h 11017"/>
                <a:gd name="T6" fmla="*/ 309604944 w 10348"/>
                <a:gd name="T7" fmla="*/ 4565667 h 11017"/>
                <a:gd name="T8" fmla="*/ 300924329 w 10348"/>
                <a:gd name="T9" fmla="*/ 0 h 11017"/>
                <a:gd name="T10" fmla="*/ 274840302 w 10348"/>
                <a:gd name="T11" fmla="*/ 13697623 h 11017"/>
                <a:gd name="T12" fmla="*/ 257438053 w 10348"/>
                <a:gd name="T13" fmla="*/ 22844512 h 11017"/>
                <a:gd name="T14" fmla="*/ 224192536 w 10348"/>
                <a:gd name="T15" fmla="*/ 18014727 h 11017"/>
                <a:gd name="T16" fmla="*/ 205269999 w 10348"/>
                <a:gd name="T17" fmla="*/ 18263315 h 11017"/>
                <a:gd name="T18" fmla="*/ 179146185 w 10348"/>
                <a:gd name="T19" fmla="*/ 18263315 h 11017"/>
                <a:gd name="T20" fmla="*/ 144381509 w 10348"/>
                <a:gd name="T21" fmla="*/ 13697623 h 11017"/>
                <a:gd name="T22" fmla="*/ 135659909 w 10348"/>
                <a:gd name="T23" fmla="*/ 36542135 h 11017"/>
                <a:gd name="T24" fmla="*/ 92213455 w 10348"/>
                <a:gd name="T25" fmla="*/ 45674117 h 11017"/>
                <a:gd name="T26" fmla="*/ 74811206 w 10348"/>
                <a:gd name="T27" fmla="*/ 54805450 h 11017"/>
                <a:gd name="T28" fmla="*/ 48727179 w 10348"/>
                <a:gd name="T29" fmla="*/ 50239783 h 11017"/>
                <a:gd name="T30" fmla="*/ 22963843 w 10348"/>
                <a:gd name="T31" fmla="*/ 44198819 h 11017"/>
                <a:gd name="T32" fmla="*/ 14242243 w 10348"/>
                <a:gd name="T33" fmla="*/ 73084295 h 11017"/>
                <a:gd name="T34" fmla="*/ 13921553 w 10348"/>
                <a:gd name="T35" fmla="*/ 91348208 h 11017"/>
                <a:gd name="T36" fmla="*/ 0 w 10348"/>
                <a:gd name="T37" fmla="*/ 120109391 h 11017"/>
                <a:gd name="T38" fmla="*/ 32004936 w 10348"/>
                <a:gd name="T39" fmla="*/ 130716645 h 11017"/>
                <a:gd name="T40" fmla="*/ 31324965 w 10348"/>
                <a:gd name="T41" fmla="*/ 150734881 h 11017"/>
                <a:gd name="T42" fmla="*/ 18882750 w 10348"/>
                <a:gd name="T43" fmla="*/ 164945185 h 11017"/>
                <a:gd name="T44" fmla="*/ 54608301 w 10348"/>
                <a:gd name="T45" fmla="*/ 168998170 h 11017"/>
                <a:gd name="T46" fmla="*/ 72331206 w 10348"/>
                <a:gd name="T47" fmla="*/ 169169081 h 11017"/>
                <a:gd name="T48" fmla="*/ 120977614 w 10348"/>
                <a:gd name="T49" fmla="*/ 170520059 h 11017"/>
                <a:gd name="T50" fmla="*/ 191308660 w 10348"/>
                <a:gd name="T51" fmla="*/ 159354156 h 11017"/>
                <a:gd name="T52" fmla="*/ 202070207 w 10348"/>
                <a:gd name="T53" fmla="*/ 138543591 h 11017"/>
                <a:gd name="T54" fmla="*/ 235875171 w 10348"/>
                <a:gd name="T55" fmla="*/ 133480774 h 11017"/>
                <a:gd name="T56" fmla="*/ 289922862 w 10348"/>
                <a:gd name="T57" fmla="*/ 120792982 h 11017"/>
                <a:gd name="T58" fmla="*/ 291923023 w 10348"/>
                <a:gd name="T59" fmla="*/ 105045233 h 11017"/>
                <a:gd name="T60" fmla="*/ 303524887 w 10348"/>
                <a:gd name="T61" fmla="*/ 100992248 h 11017"/>
                <a:gd name="T62" fmla="*/ 318806417 w 10348"/>
                <a:gd name="T63" fmla="*/ 94391986 h 11017"/>
                <a:gd name="T64" fmla="*/ 344810870 w 10348"/>
                <a:gd name="T65" fmla="*/ 76640754 h 11017"/>
                <a:gd name="T66" fmla="*/ 349770869 w 10348"/>
                <a:gd name="T67" fmla="*/ 65971976 h 11017"/>
                <a:gd name="T68" fmla="*/ 366974149 w 10348"/>
                <a:gd name="T69" fmla="*/ 49742633 h 11017"/>
                <a:gd name="T70" fmla="*/ 353092383 w 10348"/>
                <a:gd name="T71" fmla="*/ 31976469 h 11017"/>
                <a:gd name="T72" fmla="*/ 413980873 w 10348"/>
                <a:gd name="T73" fmla="*/ 27410802 h 11017"/>
                <a:gd name="T74" fmla="*/ 396578659 w 10348"/>
                <a:gd name="T75" fmla="*/ 13697623 h 11017"/>
                <a:gd name="T76" fmla="*/ 383016421 w 10348"/>
                <a:gd name="T77" fmla="*/ 5109433 h 110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48" h="11017">
                  <a:moveTo>
                    <a:pt x="9574" y="329"/>
                  </a:moveTo>
                  <a:cubicBezTo>
                    <a:pt x="9252" y="611"/>
                    <a:pt x="8879" y="1035"/>
                    <a:pt x="8609" y="1176"/>
                  </a:cubicBezTo>
                  <a:cubicBezTo>
                    <a:pt x="8340" y="1317"/>
                    <a:pt x="8174" y="1176"/>
                    <a:pt x="7957" y="1176"/>
                  </a:cubicBezTo>
                  <a:cubicBezTo>
                    <a:pt x="7884" y="882"/>
                    <a:pt x="7812" y="588"/>
                    <a:pt x="7739" y="294"/>
                  </a:cubicBezTo>
                  <a:lnTo>
                    <a:pt x="7522" y="0"/>
                  </a:lnTo>
                  <a:lnTo>
                    <a:pt x="6870" y="882"/>
                  </a:lnTo>
                  <a:cubicBezTo>
                    <a:pt x="6725" y="1078"/>
                    <a:pt x="6646" y="1425"/>
                    <a:pt x="6435" y="1471"/>
                  </a:cubicBezTo>
                  <a:cubicBezTo>
                    <a:pt x="6224" y="1517"/>
                    <a:pt x="5881" y="1264"/>
                    <a:pt x="5604" y="1160"/>
                  </a:cubicBezTo>
                  <a:cubicBezTo>
                    <a:pt x="5446" y="1165"/>
                    <a:pt x="5319" y="1173"/>
                    <a:pt x="5131" y="1176"/>
                  </a:cubicBezTo>
                  <a:cubicBezTo>
                    <a:pt x="4943" y="1179"/>
                    <a:pt x="4696" y="1176"/>
                    <a:pt x="4478" y="1176"/>
                  </a:cubicBezTo>
                  <a:lnTo>
                    <a:pt x="3609" y="882"/>
                  </a:lnTo>
                  <a:cubicBezTo>
                    <a:pt x="3536" y="1372"/>
                    <a:pt x="3464" y="1863"/>
                    <a:pt x="3391" y="2353"/>
                  </a:cubicBezTo>
                  <a:lnTo>
                    <a:pt x="2305" y="2941"/>
                  </a:lnTo>
                  <a:lnTo>
                    <a:pt x="1870" y="3529"/>
                  </a:lnTo>
                  <a:lnTo>
                    <a:pt x="1218" y="3235"/>
                  </a:lnTo>
                  <a:lnTo>
                    <a:pt x="574" y="2846"/>
                  </a:lnTo>
                  <a:cubicBezTo>
                    <a:pt x="501" y="3434"/>
                    <a:pt x="429" y="4118"/>
                    <a:pt x="356" y="4706"/>
                  </a:cubicBezTo>
                  <a:cubicBezTo>
                    <a:pt x="284" y="5098"/>
                    <a:pt x="420" y="5490"/>
                    <a:pt x="348" y="5882"/>
                  </a:cubicBezTo>
                  <a:cubicBezTo>
                    <a:pt x="278" y="6404"/>
                    <a:pt x="70" y="7212"/>
                    <a:pt x="0" y="7734"/>
                  </a:cubicBezTo>
                  <a:cubicBezTo>
                    <a:pt x="290" y="7930"/>
                    <a:pt x="510" y="8221"/>
                    <a:pt x="800" y="8417"/>
                  </a:cubicBezTo>
                  <a:cubicBezTo>
                    <a:pt x="365" y="10182"/>
                    <a:pt x="838" y="9339"/>
                    <a:pt x="783" y="9706"/>
                  </a:cubicBezTo>
                  <a:cubicBezTo>
                    <a:pt x="728" y="10073"/>
                    <a:pt x="375" y="10425"/>
                    <a:pt x="472" y="10621"/>
                  </a:cubicBezTo>
                  <a:cubicBezTo>
                    <a:pt x="569" y="10817"/>
                    <a:pt x="1142" y="10837"/>
                    <a:pt x="1365" y="10882"/>
                  </a:cubicBezTo>
                  <a:cubicBezTo>
                    <a:pt x="1588" y="10927"/>
                    <a:pt x="1663" y="10844"/>
                    <a:pt x="1808" y="10893"/>
                  </a:cubicBezTo>
                  <a:cubicBezTo>
                    <a:pt x="1953" y="10942"/>
                    <a:pt x="2528" y="11085"/>
                    <a:pt x="3024" y="10980"/>
                  </a:cubicBezTo>
                  <a:cubicBezTo>
                    <a:pt x="3520" y="10875"/>
                    <a:pt x="4444" y="10604"/>
                    <a:pt x="4782" y="10261"/>
                  </a:cubicBezTo>
                  <a:cubicBezTo>
                    <a:pt x="5120" y="9918"/>
                    <a:pt x="4865" y="9199"/>
                    <a:pt x="5051" y="8921"/>
                  </a:cubicBezTo>
                  <a:cubicBezTo>
                    <a:pt x="5237" y="8643"/>
                    <a:pt x="5530" y="8785"/>
                    <a:pt x="5896" y="8595"/>
                  </a:cubicBezTo>
                  <a:cubicBezTo>
                    <a:pt x="6262" y="8405"/>
                    <a:pt x="7014" y="8083"/>
                    <a:pt x="7247" y="7778"/>
                  </a:cubicBezTo>
                  <a:cubicBezTo>
                    <a:pt x="7481" y="7473"/>
                    <a:pt x="7240" y="6977"/>
                    <a:pt x="7297" y="6764"/>
                  </a:cubicBezTo>
                  <a:cubicBezTo>
                    <a:pt x="7354" y="6552"/>
                    <a:pt x="7475" y="6617"/>
                    <a:pt x="7587" y="6503"/>
                  </a:cubicBezTo>
                  <a:cubicBezTo>
                    <a:pt x="7699" y="6389"/>
                    <a:pt x="7797" y="6339"/>
                    <a:pt x="7969" y="6078"/>
                  </a:cubicBezTo>
                  <a:cubicBezTo>
                    <a:pt x="8141" y="5817"/>
                    <a:pt x="8490" y="5240"/>
                    <a:pt x="8619" y="4935"/>
                  </a:cubicBezTo>
                  <a:cubicBezTo>
                    <a:pt x="8748" y="4630"/>
                    <a:pt x="8651" y="4537"/>
                    <a:pt x="8743" y="4248"/>
                  </a:cubicBezTo>
                  <a:cubicBezTo>
                    <a:pt x="8835" y="3959"/>
                    <a:pt x="9159" y="3568"/>
                    <a:pt x="9173" y="3203"/>
                  </a:cubicBezTo>
                  <a:cubicBezTo>
                    <a:pt x="9187" y="2838"/>
                    <a:pt x="8630" y="2299"/>
                    <a:pt x="8826" y="2059"/>
                  </a:cubicBezTo>
                  <a:cubicBezTo>
                    <a:pt x="9022" y="1819"/>
                    <a:pt x="9841" y="1863"/>
                    <a:pt x="10348" y="1765"/>
                  </a:cubicBezTo>
                  <a:lnTo>
                    <a:pt x="9913" y="882"/>
                  </a:lnTo>
                  <a:lnTo>
                    <a:pt x="9574" y="32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2" name="Freeform 190">
              <a:extLst>
                <a:ext uri="{FF2B5EF4-FFF2-40B4-BE49-F238E27FC236}">
                  <a16:creationId xmlns:a16="http://schemas.microsoft.com/office/drawing/2014/main" id="{86E84CF8-99F9-5D45-8A80-5101BE115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7066" y="3795137"/>
              <a:ext cx="128481" cy="161894"/>
            </a:xfrm>
            <a:custGeom>
              <a:avLst/>
              <a:gdLst>
                <a:gd name="T0" fmla="*/ 2147483647 w 90"/>
                <a:gd name="T1" fmla="*/ 2147483647 h 78"/>
                <a:gd name="T2" fmla="*/ 2147483647 w 90"/>
                <a:gd name="T3" fmla="*/ 2147483647 h 78"/>
                <a:gd name="T4" fmla="*/ 2147483647 w 90"/>
                <a:gd name="T5" fmla="*/ 2147483647 h 78"/>
                <a:gd name="T6" fmla="*/ 2147483647 w 90"/>
                <a:gd name="T7" fmla="*/ 2147483647 h 78"/>
                <a:gd name="T8" fmla="*/ 2147483647 w 90"/>
                <a:gd name="T9" fmla="*/ 0 h 78"/>
                <a:gd name="T10" fmla="*/ 2147483647 w 90"/>
                <a:gd name="T11" fmla="*/ 0 h 78"/>
                <a:gd name="T12" fmla="*/ 2147483647 w 90"/>
                <a:gd name="T13" fmla="*/ 2147483647 h 78"/>
                <a:gd name="T14" fmla="*/ 0 w 90"/>
                <a:gd name="T15" fmla="*/ 2147483647 h 78"/>
                <a:gd name="T16" fmla="*/ 2147483647 w 90"/>
                <a:gd name="T17" fmla="*/ 2147483647 h 78"/>
                <a:gd name="T18" fmla="*/ 2147483647 w 90"/>
                <a:gd name="T19" fmla="*/ 2147483647 h 78"/>
                <a:gd name="T20" fmla="*/ 2147483647 w 90"/>
                <a:gd name="T21" fmla="*/ 2147483647 h 78"/>
                <a:gd name="T22" fmla="*/ 2147483647 w 90"/>
                <a:gd name="T23" fmla="*/ 2147483647 h 78"/>
                <a:gd name="T24" fmla="*/ 2147483647 w 90"/>
                <a:gd name="T25" fmla="*/ 2147483647 h 78"/>
                <a:gd name="T26" fmla="*/ 2147483647 w 90"/>
                <a:gd name="T27" fmla="*/ 2147483647 h 78"/>
                <a:gd name="T28" fmla="*/ 2147483647 w 90"/>
                <a:gd name="T29" fmla="*/ 2147483647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3" name="Freeform 191">
              <a:extLst>
                <a:ext uri="{FF2B5EF4-FFF2-40B4-BE49-F238E27FC236}">
                  <a16:creationId xmlns:a16="http://schemas.microsoft.com/office/drawing/2014/main" id="{6EC145F4-59E8-2042-A070-6EF1D2478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00" y="3581140"/>
              <a:ext cx="244294" cy="141425"/>
            </a:xfrm>
            <a:custGeom>
              <a:avLst/>
              <a:gdLst>
                <a:gd name="T0" fmla="*/ 2147483647 w 10000"/>
                <a:gd name="T1" fmla="*/ 243402179 h 11631"/>
                <a:gd name="T2" fmla="*/ 2147483647 w 10000"/>
                <a:gd name="T3" fmla="*/ 201909865 h 11631"/>
                <a:gd name="T4" fmla="*/ 1716206681 w 10000"/>
                <a:gd name="T5" fmla="*/ 52554460 h 11631"/>
                <a:gd name="T6" fmla="*/ 729640913 w 10000"/>
                <a:gd name="T7" fmla="*/ 0 h 11631"/>
                <a:gd name="T8" fmla="*/ 0 w 10000"/>
                <a:gd name="T9" fmla="*/ 216853640 h 11631"/>
                <a:gd name="T10" fmla="*/ 2147483647 w 10000"/>
                <a:gd name="T11" fmla="*/ 419168950 h 11631"/>
                <a:gd name="T12" fmla="*/ 2147483647 w 10000"/>
                <a:gd name="T13" fmla="*/ 463190339 h 11631"/>
                <a:gd name="T14" fmla="*/ 2147483647 w 10000"/>
                <a:gd name="T15" fmla="*/ 525135769 h 11631"/>
                <a:gd name="T16" fmla="*/ 2147483647 w 10000"/>
                <a:gd name="T17" fmla="*/ 393253317 h 11631"/>
                <a:gd name="T18" fmla="*/ 2147483647 w 10000"/>
                <a:gd name="T19" fmla="*/ 366976575 h 11631"/>
                <a:gd name="T20" fmla="*/ 2147483647 w 10000"/>
                <a:gd name="T21" fmla="*/ 305167054 h 11631"/>
                <a:gd name="T22" fmla="*/ 2147483647 w 10000"/>
                <a:gd name="T23" fmla="*/ 298981436 h 11631"/>
                <a:gd name="T24" fmla="*/ 2147483647 w 10000"/>
                <a:gd name="T25" fmla="*/ 243402179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4" name="Freeform 192">
              <a:extLst>
                <a:ext uri="{FF2B5EF4-FFF2-40B4-BE49-F238E27FC236}">
                  <a16:creationId xmlns:a16="http://schemas.microsoft.com/office/drawing/2014/main" id="{024174EC-C59B-9D46-BAB3-1574F78F4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6499" y="3741172"/>
              <a:ext cx="307630" cy="573140"/>
            </a:xfrm>
            <a:custGeom>
              <a:avLst/>
              <a:gdLst>
                <a:gd name="T0" fmla="*/ 61661990 w 12864"/>
                <a:gd name="T1" fmla="*/ 0 h 10000"/>
                <a:gd name="T2" fmla="*/ 48236946 w 12864"/>
                <a:gd name="T3" fmla="*/ 73483611 h 10000"/>
                <a:gd name="T4" fmla="*/ 41690569 w 12864"/>
                <a:gd name="T5" fmla="*/ 93173579 h 10000"/>
                <a:gd name="T6" fmla="*/ 39619366 w 12864"/>
                <a:gd name="T7" fmla="*/ 70552551 h 10000"/>
                <a:gd name="T8" fmla="*/ 17105342 w 12864"/>
                <a:gd name="T9" fmla="*/ 177087862 h 10000"/>
                <a:gd name="T10" fmla="*/ 3337878 w 12864"/>
                <a:gd name="T11" fmla="*/ 316435825 h 10000"/>
                <a:gd name="T12" fmla="*/ 0 w 12864"/>
                <a:gd name="T13" fmla="*/ 413360432 h 10000"/>
                <a:gd name="T14" fmla="*/ 22800976 w 12864"/>
                <a:gd name="T15" fmla="*/ 632988803 h 10000"/>
                <a:gd name="T16" fmla="*/ 17678386 w 12864"/>
                <a:gd name="T17" fmla="*/ 751946328 h 10000"/>
                <a:gd name="T18" fmla="*/ 43928156 w 12864"/>
                <a:gd name="T19" fmla="*/ 774916368 h 10000"/>
                <a:gd name="T20" fmla="*/ 58990009 w 12864"/>
                <a:gd name="T21" fmla="*/ 770933430 h 10000"/>
                <a:gd name="T22" fmla="*/ 50603933 w 12864"/>
                <a:gd name="T23" fmla="*/ 678697022 h 10000"/>
                <a:gd name="T24" fmla="*/ 56142434 w 12864"/>
                <a:gd name="T25" fmla="*/ 703778055 h 10000"/>
                <a:gd name="T26" fmla="*/ 61791830 w 12864"/>
                <a:gd name="T27" fmla="*/ 838323062 h 10000"/>
                <a:gd name="T28" fmla="*/ 68310032 w 12864"/>
                <a:gd name="T29" fmla="*/ 939347759 h 10000"/>
                <a:gd name="T30" fmla="*/ 69863240 w 12864"/>
                <a:gd name="T31" fmla="*/ 1171986453 h 10000"/>
                <a:gd name="T32" fmla="*/ 83279473 w 12864"/>
                <a:gd name="T33" fmla="*/ 1041192475 h 10000"/>
                <a:gd name="T34" fmla="*/ 77463712 w 12864"/>
                <a:gd name="T35" fmla="*/ 812773420 h 10000"/>
                <a:gd name="T36" fmla="*/ 67986556 w 12864"/>
                <a:gd name="T37" fmla="*/ 747843842 h 10000"/>
                <a:gd name="T38" fmla="*/ 72720508 w 12864"/>
                <a:gd name="T39" fmla="*/ 695924540 h 10000"/>
                <a:gd name="T40" fmla="*/ 71925212 w 12864"/>
                <a:gd name="T41" fmla="*/ 652795923 h 10000"/>
                <a:gd name="T42" fmla="*/ 59295024 w 12864"/>
                <a:gd name="T43" fmla="*/ 561967642 h 10000"/>
                <a:gd name="T44" fmla="*/ 65610338 w 12864"/>
                <a:gd name="T45" fmla="*/ 492820822 h 10000"/>
                <a:gd name="T46" fmla="*/ 73191887 w 12864"/>
                <a:gd name="T47" fmla="*/ 491766548 h 10000"/>
                <a:gd name="T48" fmla="*/ 89548570 w 12864"/>
                <a:gd name="T49" fmla="*/ 447815517 h 10000"/>
                <a:gd name="T50" fmla="*/ 95484498 w 12864"/>
                <a:gd name="T51" fmla="*/ 410195117 h 10000"/>
                <a:gd name="T52" fmla="*/ 102770284 w 12864"/>
                <a:gd name="T53" fmla="*/ 351830476 h 10000"/>
                <a:gd name="T54" fmla="*/ 118941700 w 12864"/>
                <a:gd name="T55" fmla="*/ 341165449 h 10000"/>
                <a:gd name="T56" fmla="*/ 113393948 w 12864"/>
                <a:gd name="T57" fmla="*/ 240492209 h 10000"/>
                <a:gd name="T58" fmla="*/ 102187569 w 12864"/>
                <a:gd name="T59" fmla="*/ 202403199 h 10000"/>
                <a:gd name="T60" fmla="*/ 87921012 w 12864"/>
                <a:gd name="T61" fmla="*/ 190447247 h 10000"/>
                <a:gd name="T62" fmla="*/ 71915960 w 12864"/>
                <a:gd name="T63" fmla="*/ 200526512 h 10000"/>
                <a:gd name="T64" fmla="*/ 68698230 w 12864"/>
                <a:gd name="T65" fmla="*/ 206620442 h 10000"/>
                <a:gd name="T66" fmla="*/ 65610338 w 12864"/>
                <a:gd name="T67" fmla="*/ 181658958 h 10000"/>
                <a:gd name="T68" fmla="*/ 72720508 w 12864"/>
                <a:gd name="T69" fmla="*/ 146967173 h 10000"/>
                <a:gd name="T70" fmla="*/ 72720508 w 12864"/>
                <a:gd name="T71" fmla="*/ 56256044 h 10000"/>
                <a:gd name="T72" fmla="*/ 61661990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5" name="Freeform 193">
              <a:extLst>
                <a:ext uri="{FF2B5EF4-FFF2-40B4-BE49-F238E27FC236}">
                  <a16:creationId xmlns:a16="http://schemas.microsoft.com/office/drawing/2014/main" id="{89EDDD27-0ECA-D74B-AEC1-D7E64B47F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8019" y="3663017"/>
              <a:ext cx="101337" cy="57685"/>
            </a:xfrm>
            <a:custGeom>
              <a:avLst/>
              <a:gdLst>
                <a:gd name="T0" fmla="*/ 0 w 348468"/>
                <a:gd name="T1" fmla="*/ 2314 h 191264"/>
                <a:gd name="T2" fmla="*/ 1695 w 348468"/>
                <a:gd name="T3" fmla="*/ 3248 h 191264"/>
                <a:gd name="T4" fmla="*/ 2694 w 348468"/>
                <a:gd name="T5" fmla="*/ 2759 h 191264"/>
                <a:gd name="T6" fmla="*/ 3607 w 348468"/>
                <a:gd name="T7" fmla="*/ 3204 h 191264"/>
                <a:gd name="T8" fmla="*/ 5389 w 348468"/>
                <a:gd name="T9" fmla="*/ 2848 h 191264"/>
                <a:gd name="T10" fmla="*/ 5780 w 348468"/>
                <a:gd name="T11" fmla="*/ 1780 h 191264"/>
                <a:gd name="T12" fmla="*/ 4215 w 348468"/>
                <a:gd name="T13" fmla="*/ 89 h 191264"/>
                <a:gd name="T14" fmla="*/ 2781 w 348468"/>
                <a:gd name="T15" fmla="*/ 356 h 191264"/>
                <a:gd name="T16" fmla="*/ 1912 w 348468"/>
                <a:gd name="T17" fmla="*/ 0 h 191264"/>
                <a:gd name="T18" fmla="*/ 478 w 348468"/>
                <a:gd name="T19" fmla="*/ 1246 h 191264"/>
                <a:gd name="T20" fmla="*/ 0 w 348468"/>
                <a:gd name="T21" fmla="*/ 2314 h 191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8468" h="191264">
                  <a:moveTo>
                    <a:pt x="0" y="136243"/>
                  </a:moveTo>
                  <a:lnTo>
                    <a:pt x="102182" y="191264"/>
                  </a:lnTo>
                  <a:lnTo>
                    <a:pt x="162443" y="162443"/>
                  </a:lnTo>
                  <a:lnTo>
                    <a:pt x="217465" y="188644"/>
                  </a:lnTo>
                  <a:lnTo>
                    <a:pt x="324887" y="167683"/>
                  </a:lnTo>
                  <a:lnTo>
                    <a:pt x="348468" y="104802"/>
                  </a:lnTo>
                  <a:lnTo>
                    <a:pt x="254145" y="5240"/>
                  </a:lnTo>
                  <a:lnTo>
                    <a:pt x="167684" y="20960"/>
                  </a:lnTo>
                  <a:lnTo>
                    <a:pt x="115282" y="0"/>
                  </a:lnTo>
                  <a:lnTo>
                    <a:pt x="28821" y="73361"/>
                  </a:lnTo>
                  <a:lnTo>
                    <a:pt x="0" y="13624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6" name="Freeform 194">
              <a:extLst>
                <a:ext uri="{FF2B5EF4-FFF2-40B4-BE49-F238E27FC236}">
                  <a16:creationId xmlns:a16="http://schemas.microsoft.com/office/drawing/2014/main" id="{7221701B-A983-6447-BE4E-9E4D8548E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5271" y="4416659"/>
              <a:ext cx="146576" cy="173060"/>
            </a:xfrm>
            <a:custGeom>
              <a:avLst/>
              <a:gdLst>
                <a:gd name="T0" fmla="*/ 0 w 675"/>
                <a:gd name="T1" fmla="*/ 2147483647 h 773"/>
                <a:gd name="T2" fmla="*/ 2147483647 w 675"/>
                <a:gd name="T3" fmla="*/ 2147483647 h 773"/>
                <a:gd name="T4" fmla="*/ 2147483647 w 675"/>
                <a:gd name="T5" fmla="*/ 2147483647 h 773"/>
                <a:gd name="T6" fmla="*/ 2147483647 w 675"/>
                <a:gd name="T7" fmla="*/ 2147483647 h 773"/>
                <a:gd name="T8" fmla="*/ 2147483647 w 675"/>
                <a:gd name="T9" fmla="*/ 2147483647 h 773"/>
                <a:gd name="T10" fmla="*/ 2147483647 w 675"/>
                <a:gd name="T11" fmla="*/ 2147483647 h 773"/>
                <a:gd name="T12" fmla="*/ 2147483647 w 675"/>
                <a:gd name="T13" fmla="*/ 2147483647 h 773"/>
                <a:gd name="T14" fmla="*/ 2147483647 w 675"/>
                <a:gd name="T15" fmla="*/ 2147483647 h 773"/>
                <a:gd name="T16" fmla="*/ 2147483647 w 675"/>
                <a:gd name="T17" fmla="*/ 2147483647 h 773"/>
                <a:gd name="T18" fmla="*/ 2147483647 w 675"/>
                <a:gd name="T19" fmla="*/ 2147483647 h 773"/>
                <a:gd name="T20" fmla="*/ 2147483647 w 675"/>
                <a:gd name="T21" fmla="*/ 2147483647 h 773"/>
                <a:gd name="T22" fmla="*/ 2147483647 w 675"/>
                <a:gd name="T23" fmla="*/ 2147483647 h 773"/>
                <a:gd name="T24" fmla="*/ 2147483647 w 675"/>
                <a:gd name="T25" fmla="*/ 2147483647 h 773"/>
                <a:gd name="T26" fmla="*/ 2147483647 w 675"/>
                <a:gd name="T27" fmla="*/ 0 h 773"/>
                <a:gd name="T28" fmla="*/ 0 w 675"/>
                <a:gd name="T29" fmla="*/ 2147483647 h 7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773">
                  <a:moveTo>
                    <a:pt x="0" y="41"/>
                  </a:moveTo>
                  <a:lnTo>
                    <a:pt x="75" y="339"/>
                  </a:lnTo>
                  <a:lnTo>
                    <a:pt x="273" y="579"/>
                  </a:lnTo>
                  <a:lnTo>
                    <a:pt x="605" y="769"/>
                  </a:lnTo>
                  <a:lnTo>
                    <a:pt x="675" y="773"/>
                  </a:lnTo>
                  <a:lnTo>
                    <a:pt x="563" y="583"/>
                  </a:lnTo>
                  <a:lnTo>
                    <a:pt x="493" y="521"/>
                  </a:lnTo>
                  <a:lnTo>
                    <a:pt x="493" y="269"/>
                  </a:lnTo>
                  <a:lnTo>
                    <a:pt x="323" y="78"/>
                  </a:lnTo>
                  <a:lnTo>
                    <a:pt x="286" y="58"/>
                  </a:lnTo>
                  <a:lnTo>
                    <a:pt x="253" y="111"/>
                  </a:lnTo>
                  <a:lnTo>
                    <a:pt x="141" y="128"/>
                  </a:lnTo>
                  <a:lnTo>
                    <a:pt x="145" y="70"/>
                  </a:lnTo>
                  <a:lnTo>
                    <a:pt x="17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7" name="Freeform 195">
              <a:extLst>
                <a:ext uri="{FF2B5EF4-FFF2-40B4-BE49-F238E27FC236}">
                  <a16:creationId xmlns:a16="http://schemas.microsoft.com/office/drawing/2014/main" id="{4AB5AE3F-2C9D-8544-B109-3275D04DC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5082" y="3880736"/>
              <a:ext cx="228008" cy="459629"/>
            </a:xfrm>
            <a:custGeom>
              <a:avLst/>
              <a:gdLst>
                <a:gd name="T0" fmla="*/ 2147483647 w 138"/>
                <a:gd name="T1" fmla="*/ 0 h 271"/>
                <a:gd name="T2" fmla="*/ 2147483647 w 138"/>
                <a:gd name="T3" fmla="*/ 0 h 271"/>
                <a:gd name="T4" fmla="*/ 0 w 138"/>
                <a:gd name="T5" fmla="*/ 2147483647 h 271"/>
                <a:gd name="T6" fmla="*/ 2147483647 w 138"/>
                <a:gd name="T7" fmla="*/ 2147483647 h 271"/>
                <a:gd name="T8" fmla="*/ 2147483647 w 138"/>
                <a:gd name="T9" fmla="*/ 2147483647 h 271"/>
                <a:gd name="T10" fmla="*/ 2147483647 w 138"/>
                <a:gd name="T11" fmla="*/ 2147483647 h 271"/>
                <a:gd name="T12" fmla="*/ 2147483647 w 138"/>
                <a:gd name="T13" fmla="*/ 2147483647 h 271"/>
                <a:gd name="T14" fmla="*/ 2147483647 w 138"/>
                <a:gd name="T15" fmla="*/ 2147483647 h 271"/>
                <a:gd name="T16" fmla="*/ 2147483647 w 138"/>
                <a:gd name="T17" fmla="*/ 2147483647 h 271"/>
                <a:gd name="T18" fmla="*/ 2147483647 w 138"/>
                <a:gd name="T19" fmla="*/ 2147483647 h 271"/>
                <a:gd name="T20" fmla="*/ 2147483647 w 138"/>
                <a:gd name="T21" fmla="*/ 2147483647 h 271"/>
                <a:gd name="T22" fmla="*/ 2147483647 w 138"/>
                <a:gd name="T23" fmla="*/ 2147483647 h 271"/>
                <a:gd name="T24" fmla="*/ 2147483647 w 138"/>
                <a:gd name="T25" fmla="*/ 2147483647 h 271"/>
                <a:gd name="T26" fmla="*/ 2147483647 w 138"/>
                <a:gd name="T27" fmla="*/ 2147483647 h 271"/>
                <a:gd name="T28" fmla="*/ 2147483647 w 138"/>
                <a:gd name="T29" fmla="*/ 2147483647 h 271"/>
                <a:gd name="T30" fmla="*/ 2147483647 w 138"/>
                <a:gd name="T31" fmla="*/ 2147483647 h 271"/>
                <a:gd name="T32" fmla="*/ 2147483647 w 138"/>
                <a:gd name="T33" fmla="*/ 2147483647 h 271"/>
                <a:gd name="T34" fmla="*/ 2147483647 w 138"/>
                <a:gd name="T35" fmla="*/ 2147483647 h 271"/>
                <a:gd name="T36" fmla="*/ 2147483647 w 138"/>
                <a:gd name="T37" fmla="*/ 2147483647 h 271"/>
                <a:gd name="T38" fmla="*/ 2147483647 w 138"/>
                <a:gd name="T39" fmla="*/ 2147483647 h 271"/>
                <a:gd name="T40" fmla="*/ 2147483647 w 138"/>
                <a:gd name="T41" fmla="*/ 2147483647 h 271"/>
                <a:gd name="T42" fmla="*/ 2147483647 w 138"/>
                <a:gd name="T43" fmla="*/ 2147483647 h 271"/>
                <a:gd name="T44" fmla="*/ 2147483647 w 138"/>
                <a:gd name="T45" fmla="*/ 2147483647 h 271"/>
                <a:gd name="T46" fmla="*/ 2147483647 w 138"/>
                <a:gd name="T47" fmla="*/ 2147483647 h 271"/>
                <a:gd name="T48" fmla="*/ 2147483647 w 138"/>
                <a:gd name="T49" fmla="*/ 2147483647 h 271"/>
                <a:gd name="T50" fmla="*/ 2147483647 w 138"/>
                <a:gd name="T51" fmla="*/ 2147483647 h 271"/>
                <a:gd name="T52" fmla="*/ 2147483647 w 138"/>
                <a:gd name="T53" fmla="*/ 2147483647 h 271"/>
                <a:gd name="T54" fmla="*/ 2147483647 w 138"/>
                <a:gd name="T55" fmla="*/ 2147483647 h 271"/>
                <a:gd name="T56" fmla="*/ 2147483647 w 138"/>
                <a:gd name="T57" fmla="*/ 0 h 2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8" h="271">
                  <a:moveTo>
                    <a:pt x="66" y="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8" y="42"/>
                  </a:lnTo>
                  <a:lnTo>
                    <a:pt x="36" y="48"/>
                  </a:lnTo>
                  <a:lnTo>
                    <a:pt x="42" y="60"/>
                  </a:lnTo>
                  <a:lnTo>
                    <a:pt x="36" y="72"/>
                  </a:lnTo>
                  <a:lnTo>
                    <a:pt x="54" y="96"/>
                  </a:lnTo>
                  <a:lnTo>
                    <a:pt x="78" y="126"/>
                  </a:lnTo>
                  <a:lnTo>
                    <a:pt x="96" y="144"/>
                  </a:lnTo>
                  <a:lnTo>
                    <a:pt x="96" y="175"/>
                  </a:lnTo>
                  <a:lnTo>
                    <a:pt x="96" y="211"/>
                  </a:lnTo>
                  <a:lnTo>
                    <a:pt x="78" y="223"/>
                  </a:lnTo>
                  <a:lnTo>
                    <a:pt x="60" y="229"/>
                  </a:lnTo>
                  <a:lnTo>
                    <a:pt x="54" y="241"/>
                  </a:lnTo>
                  <a:lnTo>
                    <a:pt x="42" y="247"/>
                  </a:lnTo>
                  <a:lnTo>
                    <a:pt x="48" y="253"/>
                  </a:lnTo>
                  <a:lnTo>
                    <a:pt x="66" y="271"/>
                  </a:lnTo>
                  <a:lnTo>
                    <a:pt x="108" y="241"/>
                  </a:lnTo>
                  <a:lnTo>
                    <a:pt x="138" y="211"/>
                  </a:lnTo>
                  <a:lnTo>
                    <a:pt x="114" y="132"/>
                  </a:lnTo>
                  <a:lnTo>
                    <a:pt x="102" y="114"/>
                  </a:lnTo>
                  <a:lnTo>
                    <a:pt x="78" y="84"/>
                  </a:lnTo>
                  <a:lnTo>
                    <a:pt x="66" y="60"/>
                  </a:lnTo>
                  <a:lnTo>
                    <a:pt x="78" y="48"/>
                  </a:lnTo>
                  <a:lnTo>
                    <a:pt x="96" y="36"/>
                  </a:lnTo>
                  <a:lnTo>
                    <a:pt x="90" y="18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8" name="Freeform 196">
              <a:extLst>
                <a:ext uri="{FF2B5EF4-FFF2-40B4-BE49-F238E27FC236}">
                  <a16:creationId xmlns:a16="http://schemas.microsoft.com/office/drawing/2014/main" id="{232D7D8F-6BB1-3A4C-A50D-56C7C9560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8505" y="3957031"/>
              <a:ext cx="253342" cy="468934"/>
            </a:xfrm>
            <a:custGeom>
              <a:avLst/>
              <a:gdLst>
                <a:gd name="T0" fmla="*/ 2147483647 w 107"/>
                <a:gd name="T1" fmla="*/ 2147483647 h 190"/>
                <a:gd name="T2" fmla="*/ 0 w 107"/>
                <a:gd name="T3" fmla="*/ 2147483647 h 190"/>
                <a:gd name="T4" fmla="*/ 2147483647 w 107"/>
                <a:gd name="T5" fmla="*/ 2147483647 h 190"/>
                <a:gd name="T6" fmla="*/ 2147483647 w 107"/>
                <a:gd name="T7" fmla="*/ 2147483647 h 190"/>
                <a:gd name="T8" fmla="*/ 2147483647 w 107"/>
                <a:gd name="T9" fmla="*/ 2147483647 h 190"/>
                <a:gd name="T10" fmla="*/ 2147483647 w 107"/>
                <a:gd name="T11" fmla="*/ 2147483647 h 190"/>
                <a:gd name="T12" fmla="*/ 2147483647 w 107"/>
                <a:gd name="T13" fmla="*/ 2147483647 h 190"/>
                <a:gd name="T14" fmla="*/ 2147483647 w 107"/>
                <a:gd name="T15" fmla="*/ 2147483647 h 190"/>
                <a:gd name="T16" fmla="*/ 2147483647 w 107"/>
                <a:gd name="T17" fmla="*/ 2147483647 h 190"/>
                <a:gd name="T18" fmla="*/ 2147483647 w 107"/>
                <a:gd name="T19" fmla="*/ 2147483647 h 190"/>
                <a:gd name="T20" fmla="*/ 2147483647 w 107"/>
                <a:gd name="T21" fmla="*/ 2147483647 h 190"/>
                <a:gd name="T22" fmla="*/ 2147483647 w 107"/>
                <a:gd name="T23" fmla="*/ 2147483647 h 190"/>
                <a:gd name="T24" fmla="*/ 2147483647 w 107"/>
                <a:gd name="T25" fmla="*/ 2147483647 h 190"/>
                <a:gd name="T26" fmla="*/ 2147483647 w 107"/>
                <a:gd name="T27" fmla="*/ 2147483647 h 190"/>
                <a:gd name="T28" fmla="*/ 2147483647 w 107"/>
                <a:gd name="T29" fmla="*/ 2147483647 h 190"/>
                <a:gd name="T30" fmla="*/ 2147483647 w 107"/>
                <a:gd name="T31" fmla="*/ 2147483647 h 190"/>
                <a:gd name="T32" fmla="*/ 2147483647 w 107"/>
                <a:gd name="T33" fmla="*/ 2147483647 h 190"/>
                <a:gd name="T34" fmla="*/ 2147483647 w 107"/>
                <a:gd name="T35" fmla="*/ 2147483647 h 190"/>
                <a:gd name="T36" fmla="*/ 2147483647 w 107"/>
                <a:gd name="T37" fmla="*/ 2147483647 h 190"/>
                <a:gd name="T38" fmla="*/ 2147483647 w 107"/>
                <a:gd name="T39" fmla="*/ 2147483647 h 190"/>
                <a:gd name="T40" fmla="*/ 2147483647 w 107"/>
                <a:gd name="T41" fmla="*/ 2147483647 h 190"/>
                <a:gd name="T42" fmla="*/ 2147483647 w 107"/>
                <a:gd name="T43" fmla="*/ 2147483647 h 190"/>
                <a:gd name="T44" fmla="*/ 2147483647 w 107"/>
                <a:gd name="T45" fmla="*/ 2147483647 h 190"/>
                <a:gd name="T46" fmla="*/ 2147483647 w 107"/>
                <a:gd name="T47" fmla="*/ 2147483647 h 190"/>
                <a:gd name="T48" fmla="*/ 2147483647 w 107"/>
                <a:gd name="T49" fmla="*/ 2147483647 h 190"/>
                <a:gd name="T50" fmla="*/ 2147483647 w 107"/>
                <a:gd name="T51" fmla="*/ 2147483647 h 190"/>
                <a:gd name="T52" fmla="*/ 2147483647 w 107"/>
                <a:gd name="T53" fmla="*/ 2147483647 h 190"/>
                <a:gd name="T54" fmla="*/ 2147483647 w 107"/>
                <a:gd name="T55" fmla="*/ 2147483647 h 190"/>
                <a:gd name="T56" fmla="*/ 2147483647 w 107"/>
                <a:gd name="T57" fmla="*/ 2147483647 h 190"/>
                <a:gd name="T58" fmla="*/ 2147483647 w 107"/>
                <a:gd name="T59" fmla="*/ 0 h 190"/>
                <a:gd name="T60" fmla="*/ 2147483647 w 107"/>
                <a:gd name="T61" fmla="*/ 2147483647 h 1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7" h="190">
                  <a:moveTo>
                    <a:pt x="7" y="9"/>
                  </a:moveTo>
                  <a:lnTo>
                    <a:pt x="0" y="23"/>
                  </a:lnTo>
                  <a:lnTo>
                    <a:pt x="15" y="47"/>
                  </a:lnTo>
                  <a:lnTo>
                    <a:pt x="15" y="60"/>
                  </a:lnTo>
                  <a:lnTo>
                    <a:pt x="22" y="78"/>
                  </a:lnTo>
                  <a:lnTo>
                    <a:pt x="19" y="93"/>
                  </a:lnTo>
                  <a:lnTo>
                    <a:pt x="23" y="110"/>
                  </a:lnTo>
                  <a:lnTo>
                    <a:pt x="26" y="118"/>
                  </a:lnTo>
                  <a:lnTo>
                    <a:pt x="19" y="126"/>
                  </a:lnTo>
                  <a:lnTo>
                    <a:pt x="13" y="159"/>
                  </a:lnTo>
                  <a:lnTo>
                    <a:pt x="33" y="182"/>
                  </a:lnTo>
                  <a:lnTo>
                    <a:pt x="34" y="178"/>
                  </a:lnTo>
                  <a:lnTo>
                    <a:pt x="46" y="185"/>
                  </a:lnTo>
                  <a:lnTo>
                    <a:pt x="46" y="190"/>
                  </a:lnTo>
                  <a:lnTo>
                    <a:pt x="56" y="188"/>
                  </a:lnTo>
                  <a:lnTo>
                    <a:pt x="59" y="184"/>
                  </a:lnTo>
                  <a:lnTo>
                    <a:pt x="43" y="174"/>
                  </a:lnTo>
                  <a:lnTo>
                    <a:pt x="27" y="149"/>
                  </a:lnTo>
                  <a:lnTo>
                    <a:pt x="19" y="138"/>
                  </a:lnTo>
                  <a:lnTo>
                    <a:pt x="32" y="113"/>
                  </a:lnTo>
                  <a:lnTo>
                    <a:pt x="57" y="108"/>
                  </a:lnTo>
                  <a:lnTo>
                    <a:pt x="70" y="119"/>
                  </a:lnTo>
                  <a:lnTo>
                    <a:pt x="63" y="97"/>
                  </a:lnTo>
                  <a:lnTo>
                    <a:pt x="72" y="87"/>
                  </a:lnTo>
                  <a:lnTo>
                    <a:pt x="101" y="87"/>
                  </a:lnTo>
                  <a:lnTo>
                    <a:pt x="107" y="73"/>
                  </a:lnTo>
                  <a:lnTo>
                    <a:pt x="95" y="50"/>
                  </a:lnTo>
                  <a:lnTo>
                    <a:pt x="85" y="37"/>
                  </a:lnTo>
                  <a:lnTo>
                    <a:pt x="48" y="27"/>
                  </a:lnTo>
                  <a:lnTo>
                    <a:pt x="36" y="0"/>
                  </a:lnTo>
                  <a:lnTo>
                    <a:pt x="7" y="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9" name="Freeform 197">
              <a:extLst>
                <a:ext uri="{FF2B5EF4-FFF2-40B4-BE49-F238E27FC236}">
                  <a16:creationId xmlns:a16="http://schemas.microsoft.com/office/drawing/2014/main" id="{71A4B5D6-50F9-7342-B780-53F8DC0CA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4507" y="3910509"/>
              <a:ext cx="240676" cy="269823"/>
            </a:xfrm>
            <a:custGeom>
              <a:avLst/>
              <a:gdLst>
                <a:gd name="T0" fmla="*/ 1557099446 w 10000"/>
                <a:gd name="T1" fmla="*/ 2147483647 h 10000"/>
                <a:gd name="T2" fmla="*/ 1795553424 w 10000"/>
                <a:gd name="T3" fmla="*/ 2147483647 h 10000"/>
                <a:gd name="T4" fmla="*/ 1795553424 w 10000"/>
                <a:gd name="T5" fmla="*/ 2019481425 h 10000"/>
                <a:gd name="T6" fmla="*/ 1561415592 w 10000"/>
                <a:gd name="T7" fmla="*/ 1716105542 h 10000"/>
                <a:gd name="T8" fmla="*/ 1249166454 w 10000"/>
                <a:gd name="T9" fmla="*/ 1211740132 h 10000"/>
                <a:gd name="T10" fmla="*/ 1014850316 w 10000"/>
                <a:gd name="T11" fmla="*/ 806974560 h 10000"/>
                <a:gd name="T12" fmla="*/ 1092952268 w 10000"/>
                <a:gd name="T13" fmla="*/ 605742369 h 10000"/>
                <a:gd name="T14" fmla="*/ 1014850316 w 10000"/>
                <a:gd name="T15" fmla="*/ 403998332 h 10000"/>
                <a:gd name="T16" fmla="*/ 780703130 w 10000"/>
                <a:gd name="T17" fmla="*/ 302621350 h 10000"/>
                <a:gd name="T18" fmla="*/ 624489387 w 10000"/>
                <a:gd name="T19" fmla="*/ 0 h 10000"/>
                <a:gd name="T20" fmla="*/ 546386970 w 10000"/>
                <a:gd name="T21" fmla="*/ 0 h 10000"/>
                <a:gd name="T22" fmla="*/ 156213743 w 10000"/>
                <a:gd name="T23" fmla="*/ 100622449 h 10000"/>
                <a:gd name="T24" fmla="*/ 0 w 10000"/>
                <a:gd name="T25" fmla="*/ 403998332 h 10000"/>
                <a:gd name="T26" fmla="*/ 78102417 w 10000"/>
                <a:gd name="T27" fmla="*/ 605742369 h 10000"/>
                <a:gd name="T28" fmla="*/ 156213743 w 10000"/>
                <a:gd name="T29" fmla="*/ 1211740132 h 10000"/>
                <a:gd name="T30" fmla="*/ 702600713 w 10000"/>
                <a:gd name="T31" fmla="*/ 1211740132 h 10000"/>
                <a:gd name="T32" fmla="*/ 936738546 w 10000"/>
                <a:gd name="T33" fmla="*/ 1312362604 h 10000"/>
                <a:gd name="T34" fmla="*/ 1327090100 w 10000"/>
                <a:gd name="T35" fmla="*/ 2120103874 h 10000"/>
                <a:gd name="T36" fmla="*/ 1249166454 w 10000"/>
                <a:gd name="T37" fmla="*/ 2147483647 h 10000"/>
                <a:gd name="T38" fmla="*/ 1557099446 w 10000"/>
                <a:gd name="T39" fmla="*/ 2147483647 h 1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00" h="10000">
                  <a:moveTo>
                    <a:pt x="8672" y="9830"/>
                  </a:moveTo>
                  <a:lnTo>
                    <a:pt x="10000" y="10000"/>
                  </a:lnTo>
                  <a:lnTo>
                    <a:pt x="10000" y="7948"/>
                  </a:lnTo>
                  <a:lnTo>
                    <a:pt x="8696" y="6754"/>
                  </a:lnTo>
                  <a:lnTo>
                    <a:pt x="6957" y="4769"/>
                  </a:lnTo>
                  <a:lnTo>
                    <a:pt x="5652" y="3176"/>
                  </a:lnTo>
                  <a:lnTo>
                    <a:pt x="6087" y="2384"/>
                  </a:lnTo>
                  <a:lnTo>
                    <a:pt x="5652" y="1590"/>
                  </a:lnTo>
                  <a:lnTo>
                    <a:pt x="4348" y="1191"/>
                  </a:lnTo>
                  <a:lnTo>
                    <a:pt x="3478" y="0"/>
                  </a:lnTo>
                  <a:lnTo>
                    <a:pt x="3043" y="0"/>
                  </a:lnTo>
                  <a:lnTo>
                    <a:pt x="870" y="396"/>
                  </a:lnTo>
                  <a:lnTo>
                    <a:pt x="0" y="1590"/>
                  </a:lnTo>
                  <a:lnTo>
                    <a:pt x="435" y="2384"/>
                  </a:lnTo>
                  <a:lnTo>
                    <a:pt x="870" y="4769"/>
                  </a:lnTo>
                  <a:lnTo>
                    <a:pt x="3913" y="4769"/>
                  </a:lnTo>
                  <a:lnTo>
                    <a:pt x="5217" y="5165"/>
                  </a:lnTo>
                  <a:lnTo>
                    <a:pt x="7391" y="8344"/>
                  </a:lnTo>
                  <a:lnTo>
                    <a:pt x="6957" y="9602"/>
                  </a:lnTo>
                  <a:lnTo>
                    <a:pt x="8672" y="98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0" name="Freeform 198">
              <a:extLst>
                <a:ext uri="{FF2B5EF4-FFF2-40B4-BE49-F238E27FC236}">
                  <a16:creationId xmlns:a16="http://schemas.microsoft.com/office/drawing/2014/main" id="{C7141C1A-826A-5E4D-A77D-86006E405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891" y="4161725"/>
              <a:ext cx="168292" cy="137703"/>
            </a:xfrm>
            <a:custGeom>
              <a:avLst/>
              <a:gdLst>
                <a:gd name="T0" fmla="*/ 348872861 w 10000"/>
                <a:gd name="T1" fmla="*/ 27209600 h 6448"/>
                <a:gd name="T2" fmla="*/ 315095383 w 10000"/>
                <a:gd name="T3" fmla="*/ 15074732 h 6448"/>
                <a:gd name="T4" fmla="*/ 240533365 w 10000"/>
                <a:gd name="T5" fmla="*/ 0 h 6448"/>
                <a:gd name="T6" fmla="*/ 80162754 w 10000"/>
                <a:gd name="T7" fmla="*/ 50172884 h 6448"/>
                <a:gd name="T8" fmla="*/ 0 w 10000"/>
                <a:gd name="T9" fmla="*/ 150615594 h 6448"/>
                <a:gd name="T10" fmla="*/ 0 w 10000"/>
                <a:gd name="T11" fmla="*/ 351307147 h 6448"/>
                <a:gd name="T12" fmla="*/ 133606765 w 10000"/>
                <a:gd name="T13" fmla="*/ 601966131 h 6448"/>
                <a:gd name="T14" fmla="*/ 187047513 w 10000"/>
                <a:gd name="T15" fmla="*/ 652241915 h 6448"/>
                <a:gd name="T16" fmla="*/ 240533365 w 10000"/>
                <a:gd name="T17" fmla="*/ 601966131 h 6448"/>
                <a:gd name="T18" fmla="*/ 267168619 w 10000"/>
                <a:gd name="T19" fmla="*/ 501626339 h 6448"/>
                <a:gd name="T20" fmla="*/ 347418124 w 10000"/>
                <a:gd name="T21" fmla="*/ 451756161 h 6448"/>
                <a:gd name="T22" fmla="*/ 427539023 w 10000"/>
                <a:gd name="T23" fmla="*/ 351307147 h 6448"/>
                <a:gd name="T24" fmla="*/ 427539023 w 10000"/>
                <a:gd name="T25" fmla="*/ 50172884 h 6448"/>
                <a:gd name="T26" fmla="*/ 348872861 w 10000"/>
                <a:gd name="T27" fmla="*/ 27209600 h 6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000" h="6448">
                  <a:moveTo>
                    <a:pt x="8160" y="269"/>
                  </a:moveTo>
                  <a:cubicBezTo>
                    <a:pt x="7722" y="211"/>
                    <a:pt x="7792" y="194"/>
                    <a:pt x="7370" y="149"/>
                  </a:cubicBezTo>
                  <a:lnTo>
                    <a:pt x="5626" y="0"/>
                  </a:lnTo>
                  <a:lnTo>
                    <a:pt x="1875" y="496"/>
                  </a:lnTo>
                  <a:lnTo>
                    <a:pt x="0" y="1489"/>
                  </a:lnTo>
                  <a:lnTo>
                    <a:pt x="0" y="3473"/>
                  </a:lnTo>
                  <a:lnTo>
                    <a:pt x="3125" y="5951"/>
                  </a:lnTo>
                  <a:lnTo>
                    <a:pt x="4375" y="6448"/>
                  </a:lnTo>
                  <a:lnTo>
                    <a:pt x="5626" y="5951"/>
                  </a:lnTo>
                  <a:lnTo>
                    <a:pt x="6249" y="4959"/>
                  </a:lnTo>
                  <a:lnTo>
                    <a:pt x="8126" y="4466"/>
                  </a:lnTo>
                  <a:lnTo>
                    <a:pt x="10000" y="3473"/>
                  </a:lnTo>
                  <a:lnTo>
                    <a:pt x="10000" y="496"/>
                  </a:lnTo>
                  <a:lnTo>
                    <a:pt x="8160" y="26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pic>
        <p:nvPicPr>
          <p:cNvPr id="243" name="Imagen 242">
            <a:extLst>
              <a:ext uri="{FF2B5EF4-FFF2-40B4-BE49-F238E27FC236}">
                <a16:creationId xmlns:a16="http://schemas.microsoft.com/office/drawing/2014/main" id="{EBCD108B-0C73-064B-9784-61DF4BF2C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974" y="2956556"/>
            <a:ext cx="643500" cy="396000"/>
          </a:xfrm>
          <a:prstGeom prst="rect">
            <a:avLst/>
          </a:prstGeom>
        </p:spPr>
      </p:pic>
      <p:pic>
        <p:nvPicPr>
          <p:cNvPr id="244" name="Imagen 243">
            <a:extLst>
              <a:ext uri="{FF2B5EF4-FFF2-40B4-BE49-F238E27FC236}">
                <a16:creationId xmlns:a16="http://schemas.microsoft.com/office/drawing/2014/main" id="{5312CECB-F650-2446-824C-AB05AEB17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980" y="4600979"/>
            <a:ext cx="643500" cy="396000"/>
          </a:xfrm>
          <a:prstGeom prst="rect">
            <a:avLst/>
          </a:prstGeom>
        </p:spPr>
      </p:pic>
      <p:pic>
        <p:nvPicPr>
          <p:cNvPr id="245" name="Imagen 244">
            <a:extLst>
              <a:ext uri="{FF2B5EF4-FFF2-40B4-BE49-F238E27FC236}">
                <a16:creationId xmlns:a16="http://schemas.microsoft.com/office/drawing/2014/main" id="{D8E0C7BE-DCD8-3646-966C-9F672AEEE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488" y="3900825"/>
            <a:ext cx="643500" cy="396000"/>
          </a:xfrm>
          <a:prstGeom prst="rect">
            <a:avLst/>
          </a:prstGeom>
        </p:spPr>
      </p:pic>
      <p:pic>
        <p:nvPicPr>
          <p:cNvPr id="246" name="Imagen 245">
            <a:extLst>
              <a:ext uri="{FF2B5EF4-FFF2-40B4-BE49-F238E27FC236}">
                <a16:creationId xmlns:a16="http://schemas.microsoft.com/office/drawing/2014/main" id="{F92674F7-FF7B-8640-9F26-7A08FC1FB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1102" y="2484860"/>
            <a:ext cx="643500" cy="396000"/>
          </a:xfrm>
          <a:prstGeom prst="rect">
            <a:avLst/>
          </a:prstGeom>
        </p:spPr>
      </p:pic>
      <p:pic>
        <p:nvPicPr>
          <p:cNvPr id="247" name="Imagen 246">
            <a:extLst>
              <a:ext uri="{FF2B5EF4-FFF2-40B4-BE49-F238E27FC236}">
                <a16:creationId xmlns:a16="http://schemas.microsoft.com/office/drawing/2014/main" id="{4257B8AB-A929-CE49-A752-BB043A6B8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712" y="4215235"/>
            <a:ext cx="643500" cy="396000"/>
          </a:xfrm>
          <a:prstGeom prst="rect">
            <a:avLst/>
          </a:prstGeom>
        </p:spPr>
      </p:pic>
      <p:pic>
        <p:nvPicPr>
          <p:cNvPr id="248" name="Imagen 247">
            <a:extLst>
              <a:ext uri="{FF2B5EF4-FFF2-40B4-BE49-F238E27FC236}">
                <a16:creationId xmlns:a16="http://schemas.microsoft.com/office/drawing/2014/main" id="{B7FD4389-121B-F84A-A931-B9BAC85B2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6616" y="3504825"/>
            <a:ext cx="643500" cy="396000"/>
          </a:xfrm>
          <a:prstGeom prst="rect">
            <a:avLst/>
          </a:prstGeom>
        </p:spPr>
      </p:pic>
      <p:pic>
        <p:nvPicPr>
          <p:cNvPr id="249" name="Imagen 248">
            <a:extLst>
              <a:ext uri="{FF2B5EF4-FFF2-40B4-BE49-F238E27FC236}">
                <a16:creationId xmlns:a16="http://schemas.microsoft.com/office/drawing/2014/main" id="{D2D7E5D9-6284-584D-BA67-87600D7B3A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3883" y="4304566"/>
            <a:ext cx="643500" cy="396000"/>
          </a:xfrm>
          <a:prstGeom prst="rect">
            <a:avLst/>
          </a:prstGeom>
        </p:spPr>
      </p:pic>
      <p:pic>
        <p:nvPicPr>
          <p:cNvPr id="250" name="Imagen 249">
            <a:extLst>
              <a:ext uri="{FF2B5EF4-FFF2-40B4-BE49-F238E27FC236}">
                <a16:creationId xmlns:a16="http://schemas.microsoft.com/office/drawing/2014/main" id="{F3BAB366-495C-5943-90E8-E413CE0F06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3369" y="5476066"/>
            <a:ext cx="643500" cy="396000"/>
          </a:xfrm>
          <a:prstGeom prst="rect">
            <a:avLst/>
          </a:prstGeom>
        </p:spPr>
      </p:pic>
      <p:pic>
        <p:nvPicPr>
          <p:cNvPr id="251" name="Imagen 250">
            <a:extLst>
              <a:ext uri="{FF2B5EF4-FFF2-40B4-BE49-F238E27FC236}">
                <a16:creationId xmlns:a16="http://schemas.microsoft.com/office/drawing/2014/main" id="{7A8C9BD6-50EE-0244-8FE9-C3A033607C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5360" y="2380644"/>
            <a:ext cx="643500" cy="396000"/>
          </a:xfrm>
          <a:prstGeom prst="rect">
            <a:avLst/>
          </a:prstGeom>
        </p:spPr>
      </p:pic>
      <p:pic>
        <p:nvPicPr>
          <p:cNvPr id="252" name="Imagen 251">
            <a:extLst>
              <a:ext uri="{FF2B5EF4-FFF2-40B4-BE49-F238E27FC236}">
                <a16:creationId xmlns:a16="http://schemas.microsoft.com/office/drawing/2014/main" id="{8F5FA3E7-4B1D-FA45-802A-9681850C7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0692" y="3154556"/>
            <a:ext cx="643500" cy="396000"/>
          </a:xfrm>
          <a:prstGeom prst="rect">
            <a:avLst/>
          </a:prstGeom>
        </p:spPr>
      </p:pic>
      <p:pic>
        <p:nvPicPr>
          <p:cNvPr id="253" name="Imagen 252">
            <a:extLst>
              <a:ext uri="{FF2B5EF4-FFF2-40B4-BE49-F238E27FC236}">
                <a16:creationId xmlns:a16="http://schemas.microsoft.com/office/drawing/2014/main" id="{3AE99EE2-D6A1-B641-ABFF-250DD57723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98101" y="3593475"/>
            <a:ext cx="643500" cy="396000"/>
          </a:xfrm>
          <a:prstGeom prst="rect">
            <a:avLst/>
          </a:prstGeom>
        </p:spPr>
      </p:pic>
      <p:pic>
        <p:nvPicPr>
          <p:cNvPr id="254" name="Imagen 253">
            <a:extLst>
              <a:ext uri="{FF2B5EF4-FFF2-40B4-BE49-F238E27FC236}">
                <a16:creationId xmlns:a16="http://schemas.microsoft.com/office/drawing/2014/main" id="{1801849C-0807-2A43-A410-E463F37790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34324" y="3593475"/>
            <a:ext cx="643500" cy="396000"/>
          </a:xfrm>
          <a:prstGeom prst="rect">
            <a:avLst/>
          </a:prstGeom>
        </p:spPr>
      </p:pic>
      <p:pic>
        <p:nvPicPr>
          <p:cNvPr id="255" name="Imagen 254">
            <a:extLst>
              <a:ext uri="{FF2B5EF4-FFF2-40B4-BE49-F238E27FC236}">
                <a16:creationId xmlns:a16="http://schemas.microsoft.com/office/drawing/2014/main" id="{844DBF58-239E-6240-94E8-9F441B14F4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63119" y="3740982"/>
            <a:ext cx="643500" cy="396000"/>
          </a:xfrm>
          <a:prstGeom prst="rect">
            <a:avLst/>
          </a:prstGeom>
        </p:spPr>
      </p:pic>
      <p:pic>
        <p:nvPicPr>
          <p:cNvPr id="256" name="Imagen 255">
            <a:extLst>
              <a:ext uri="{FF2B5EF4-FFF2-40B4-BE49-F238E27FC236}">
                <a16:creationId xmlns:a16="http://schemas.microsoft.com/office/drawing/2014/main" id="{08C6618F-6C4D-9B4F-9BB8-648F7F6A66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04453" y="3434897"/>
            <a:ext cx="643500" cy="396000"/>
          </a:xfrm>
          <a:prstGeom prst="rect">
            <a:avLst/>
          </a:prstGeom>
        </p:spPr>
      </p:pic>
      <p:pic>
        <p:nvPicPr>
          <p:cNvPr id="258" name="Imagen 257">
            <a:extLst>
              <a:ext uri="{FF2B5EF4-FFF2-40B4-BE49-F238E27FC236}">
                <a16:creationId xmlns:a16="http://schemas.microsoft.com/office/drawing/2014/main" id="{8CC995D7-21B4-4E41-8C48-AC84B6C2F6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26719" y="4775912"/>
            <a:ext cx="643500" cy="396000"/>
          </a:xfrm>
          <a:prstGeom prst="rect">
            <a:avLst/>
          </a:prstGeom>
        </p:spPr>
      </p:pic>
      <p:pic>
        <p:nvPicPr>
          <p:cNvPr id="259" name="Imagen 258">
            <a:extLst>
              <a:ext uri="{FF2B5EF4-FFF2-40B4-BE49-F238E27FC236}">
                <a16:creationId xmlns:a16="http://schemas.microsoft.com/office/drawing/2014/main" id="{E6C8FBE1-5BF5-6F4C-AA47-66488862F93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64921" y="4296825"/>
            <a:ext cx="643500" cy="396000"/>
          </a:xfrm>
          <a:prstGeom prst="rect">
            <a:avLst/>
          </a:prstGeom>
        </p:spPr>
      </p:pic>
      <p:pic>
        <p:nvPicPr>
          <p:cNvPr id="260" name="Imagen 259">
            <a:extLst>
              <a:ext uri="{FF2B5EF4-FFF2-40B4-BE49-F238E27FC236}">
                <a16:creationId xmlns:a16="http://schemas.microsoft.com/office/drawing/2014/main" id="{D007370B-2AAE-2A4D-A904-B5C05CC9A98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32178" y="3321201"/>
            <a:ext cx="643503" cy="396000"/>
          </a:xfrm>
          <a:prstGeom prst="rect">
            <a:avLst/>
          </a:prstGeom>
        </p:spPr>
      </p:pic>
      <p:pic>
        <p:nvPicPr>
          <p:cNvPr id="261" name="Picture 9">
            <a:extLst>
              <a:ext uri="{FF2B5EF4-FFF2-40B4-BE49-F238E27FC236}">
                <a16:creationId xmlns:a16="http://schemas.microsoft.com/office/drawing/2014/main" id="{66F0D30B-8AAF-794F-BE8C-B0E642502C2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1692" y="5435597"/>
            <a:ext cx="2292080" cy="474551"/>
          </a:xfrm>
          <a:prstGeom prst="rect">
            <a:avLst/>
          </a:prstGeom>
        </p:spPr>
      </p:pic>
      <p:pic>
        <p:nvPicPr>
          <p:cNvPr id="262" name="Image 4" descr="logo_cnrs.JPG.jpeg">
            <a:extLst>
              <a:ext uri="{FF2B5EF4-FFF2-40B4-BE49-F238E27FC236}">
                <a16:creationId xmlns:a16="http://schemas.microsoft.com/office/drawing/2014/main" id="{88B9767C-A61D-C648-BE5A-6D64E764BFC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508" y="4127266"/>
            <a:ext cx="473236" cy="4745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3" name="Picture 5">
            <a:extLst>
              <a:ext uri="{FF2B5EF4-FFF2-40B4-BE49-F238E27FC236}">
                <a16:creationId xmlns:a16="http://schemas.microsoft.com/office/drawing/2014/main" id="{E681EADF-BF36-554A-9877-EA0D94D0D8C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2081" y="4748299"/>
            <a:ext cx="1067859" cy="411440"/>
          </a:xfrm>
          <a:prstGeom prst="rect">
            <a:avLst/>
          </a:prstGeom>
        </p:spPr>
      </p:pic>
      <p:pic>
        <p:nvPicPr>
          <p:cNvPr id="12" name="image2.png">
            <a:extLst>
              <a:ext uri="{FF2B5EF4-FFF2-40B4-BE49-F238E27FC236}">
                <a16:creationId xmlns:a16="http://schemas.microsoft.com/office/drawing/2014/main" id="{6A1B2F5D-03D3-C513-7420-CBD7F66F4B1B}"/>
              </a:ext>
            </a:extLst>
          </p:cNvPr>
          <p:cNvPicPr/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6" r="-3" b="-4"/>
          <a:stretch>
            <a:fillRect/>
          </a:stretch>
        </p:blipFill>
        <p:spPr>
          <a:xfrm>
            <a:off x="10510626" y="3005883"/>
            <a:ext cx="1397000" cy="916305"/>
          </a:xfrm>
          <a:prstGeom prst="rect">
            <a:avLst/>
          </a:prstGeom>
          <a:ln/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46448C8-8260-6AD9-F93A-BBE91D479D34}"/>
              </a:ext>
            </a:extLst>
          </p:cNvPr>
          <p:cNvSpPr txBox="1"/>
          <p:nvPr/>
        </p:nvSpPr>
        <p:spPr>
          <a:xfrm>
            <a:off x="2196125" y="433919"/>
            <a:ext cx="9047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rgbClr val="009898"/>
                </a:solidFill>
              </a:rPr>
              <a:t>El coste económico de las especies exóticas invasoras y la base de datos INVACOST</a:t>
            </a:r>
            <a:endParaRPr lang="es-FR" sz="2000">
              <a:solidFill>
                <a:srgbClr val="0098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03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922A382-4FDA-504E-BAD8-2D74B4C54CEE}"/>
              </a:ext>
            </a:extLst>
          </p:cNvPr>
          <p:cNvGrpSpPr/>
          <p:nvPr/>
        </p:nvGrpSpPr>
        <p:grpSpPr>
          <a:xfrm>
            <a:off x="977533" y="1833608"/>
            <a:ext cx="2815600" cy="2189752"/>
            <a:chOff x="1703513" y="2491409"/>
            <a:chExt cx="2148390" cy="1696278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F37EBBC7-AC59-D544-8333-6A2F48C5775B}"/>
                </a:ext>
              </a:extLst>
            </p:cNvPr>
            <p:cNvSpPr/>
            <p:nvPr/>
          </p:nvSpPr>
          <p:spPr>
            <a:xfrm>
              <a:off x="1703513" y="2491409"/>
              <a:ext cx="2148390" cy="1696278"/>
            </a:xfrm>
            <a:prstGeom prst="hexagon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AFD30E-33E4-084F-A382-71C2A8D68F5B}"/>
                </a:ext>
              </a:extLst>
            </p:cNvPr>
            <p:cNvSpPr/>
            <p:nvPr/>
          </p:nvSpPr>
          <p:spPr>
            <a:xfrm>
              <a:off x="1794500" y="2938004"/>
              <a:ext cx="1966416" cy="405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InvaCost</a:t>
              </a:r>
              <a:endPara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9">
            <a:extLst>
              <a:ext uri="{FF2B5EF4-FFF2-40B4-BE49-F238E27FC236}">
                <a16:creationId xmlns:a16="http://schemas.microsoft.com/office/drawing/2014/main" id="{1DA98D20-1DD0-544E-B1D8-8E49501BBAE5}"/>
              </a:ext>
            </a:extLst>
          </p:cNvPr>
          <p:cNvGrpSpPr/>
          <p:nvPr/>
        </p:nvGrpSpPr>
        <p:grpSpPr>
          <a:xfrm>
            <a:off x="9614386" y="2090056"/>
            <a:ext cx="2389046" cy="1476490"/>
            <a:chOff x="1263755" y="-397567"/>
            <a:chExt cx="5195887" cy="5049079"/>
          </a:xfrm>
        </p:grpSpPr>
        <p:pic>
          <p:nvPicPr>
            <p:cNvPr id="24" name="Picture 6" descr=" ">
              <a:extLst>
                <a:ext uri="{FF2B5EF4-FFF2-40B4-BE49-F238E27FC236}">
                  <a16:creationId xmlns:a16="http://schemas.microsoft.com/office/drawing/2014/main" id="{5912A6F3-6BBB-DC44-8604-450D3CE4CA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3755" y="-397567"/>
              <a:ext cx="5195887" cy="5049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">
              <a:extLst>
                <a:ext uri="{FF2B5EF4-FFF2-40B4-BE49-F238E27FC236}">
                  <a16:creationId xmlns:a16="http://schemas.microsoft.com/office/drawing/2014/main" id="{4207103A-D859-214B-92CD-165D0D650AAF}"/>
                </a:ext>
              </a:extLst>
            </p:cNvPr>
            <p:cNvSpPr txBox="1"/>
            <p:nvPr/>
          </p:nvSpPr>
          <p:spPr>
            <a:xfrm>
              <a:off x="4097348" y="2534478"/>
              <a:ext cx="849913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700" b="1" dirty="0">
                  <a:solidFill>
                    <a:schemeClr val="bg1">
                      <a:lumMod val="50000"/>
                    </a:schemeClr>
                  </a:solidFill>
                </a:rPr>
                <a:t>     Turkey Lira       </a:t>
              </a:r>
            </a:p>
          </p:txBody>
        </p:sp>
      </p:grpSp>
      <p:sp>
        <p:nvSpPr>
          <p:cNvPr id="28" name="Flèche vers le bas 13">
            <a:extLst>
              <a:ext uri="{FF2B5EF4-FFF2-40B4-BE49-F238E27FC236}">
                <a16:creationId xmlns:a16="http://schemas.microsoft.com/office/drawing/2014/main" id="{CB2F3752-C6D7-7C4D-A678-8B35957F54FB}"/>
              </a:ext>
            </a:extLst>
          </p:cNvPr>
          <p:cNvSpPr/>
          <p:nvPr/>
        </p:nvSpPr>
        <p:spPr>
          <a:xfrm flipH="1">
            <a:off x="10735877" y="3623458"/>
            <a:ext cx="655572" cy="39426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3A7A240A-9263-6647-A996-70039C23D739}"/>
              </a:ext>
            </a:extLst>
          </p:cNvPr>
          <p:cNvSpPr txBox="1"/>
          <p:nvPr/>
        </p:nvSpPr>
        <p:spPr>
          <a:xfrm>
            <a:off x="9935925" y="5205425"/>
            <a:ext cx="2091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Constantia" panose="02030602050306030303" pitchFamily="18" charset="0"/>
              </a:rPr>
              <a:t>Dólares americanos</a:t>
            </a:r>
          </a:p>
          <a:p>
            <a:pPr algn="ctr"/>
            <a:r>
              <a:rPr lang="fr-FR" sz="2400" b="1" dirty="0">
                <a:latin typeface="Constantia" panose="02030602050306030303" pitchFamily="18" charset="0"/>
              </a:rPr>
              <a:t>(US$) </a:t>
            </a:r>
            <a:r>
              <a:rPr lang="fr-FR" sz="2400" b="1" dirty="0">
                <a:solidFill>
                  <a:schemeClr val="accent2"/>
                </a:solidFill>
                <a:latin typeface="Constantia" panose="02030602050306030303" pitchFamily="18" charset="0"/>
              </a:rPr>
              <a:t>2017</a:t>
            </a:r>
            <a:endParaRPr lang="x-none" sz="2400" b="1" dirty="0">
              <a:solidFill>
                <a:schemeClr val="accent2"/>
              </a:solidFill>
              <a:latin typeface="Constantia" panose="02030602050306030303" pitchFamily="18" charset="0"/>
            </a:endParaRPr>
          </a:p>
        </p:txBody>
      </p:sp>
      <p:pic>
        <p:nvPicPr>
          <p:cNvPr id="35" name="Picture 17">
            <a:extLst>
              <a:ext uri="{FF2B5EF4-FFF2-40B4-BE49-F238E27FC236}">
                <a16:creationId xmlns:a16="http://schemas.microsoft.com/office/drawing/2014/main" id="{C6488AD5-97E7-2F42-877D-EB3D918E4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70" y="4714871"/>
            <a:ext cx="1617036" cy="1214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DB6E11F-A126-5849-BA65-2D3E73DE1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3527" y="484132"/>
            <a:ext cx="6960913" cy="536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 descr="RÃ©sultat de recherche d'images pour &quot;value&quot;">
            <a:extLst>
              <a:ext uri="{FF2B5EF4-FFF2-40B4-BE49-F238E27FC236}">
                <a16:creationId xmlns:a16="http://schemas.microsoft.com/office/drawing/2014/main" id="{9726DA0B-D26D-B542-A121-9938EB82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0861" y="309095"/>
            <a:ext cx="1539545" cy="13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 ">
            <a:extLst>
              <a:ext uri="{FF2B5EF4-FFF2-40B4-BE49-F238E27FC236}">
                <a16:creationId xmlns:a16="http://schemas.microsoft.com/office/drawing/2014/main" id="{C05CA6BF-9EEA-204B-A6F8-128D4C6F0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11246" y="4092988"/>
            <a:ext cx="1202814" cy="99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0">
            <a:extLst>
              <a:ext uri="{FF2B5EF4-FFF2-40B4-BE49-F238E27FC236}">
                <a16:creationId xmlns:a16="http://schemas.microsoft.com/office/drawing/2014/main" id="{C91A4B58-C8AC-2E44-9B93-99D92C8326BF}"/>
              </a:ext>
            </a:extLst>
          </p:cNvPr>
          <p:cNvSpPr/>
          <p:nvPr/>
        </p:nvSpPr>
        <p:spPr>
          <a:xfrm>
            <a:off x="5819883" y="3852718"/>
            <a:ext cx="2478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65 </a:t>
            </a:r>
            <a:r>
              <a:rPr lang="fr-FR" dirty="0">
                <a:latin typeface="Constantia" panose="02030602050306030303" pitchFamily="18" charset="0"/>
                <a:cs typeface="Calibri" panose="020F0502020204030204" pitchFamily="34" charset="0"/>
              </a:rPr>
              <a:t>campos descriptivos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680F5CD7-FB58-7077-32E6-75578D4FCB64}"/>
              </a:ext>
            </a:extLst>
          </p:cNvPr>
          <p:cNvCxnSpPr>
            <a:cxnSpLocks/>
          </p:cNvCxnSpPr>
          <p:nvPr/>
        </p:nvCxnSpPr>
        <p:spPr>
          <a:xfrm>
            <a:off x="191344" y="369332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5">
            <a:extLst>
              <a:ext uri="{FF2B5EF4-FFF2-40B4-BE49-F238E27FC236}">
                <a16:creationId xmlns:a16="http://schemas.microsoft.com/office/drawing/2014/main" id="{48376BD2-9E98-689A-DED8-5989B70E3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8424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Construcción de la base de datos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665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5">
            <a:extLst>
              <a:ext uri="{FF2B5EF4-FFF2-40B4-BE49-F238E27FC236}">
                <a16:creationId xmlns:a16="http://schemas.microsoft.com/office/drawing/2014/main" id="{681B6D3B-9CD1-E847-AE6F-584B3B910CF1}"/>
              </a:ext>
            </a:extLst>
          </p:cNvPr>
          <p:cNvGrpSpPr/>
          <p:nvPr/>
        </p:nvGrpSpPr>
        <p:grpSpPr>
          <a:xfrm>
            <a:off x="961210" y="1833608"/>
            <a:ext cx="2815600" cy="2189752"/>
            <a:chOff x="1703513" y="2491409"/>
            <a:chExt cx="2148390" cy="1696278"/>
          </a:xfrm>
        </p:grpSpPr>
        <p:sp>
          <p:nvSpPr>
            <p:cNvPr id="26" name="Hexagon 17">
              <a:extLst>
                <a:ext uri="{FF2B5EF4-FFF2-40B4-BE49-F238E27FC236}">
                  <a16:creationId xmlns:a16="http://schemas.microsoft.com/office/drawing/2014/main" id="{43DA1565-1420-E240-B24B-87CFDAF5FE13}"/>
                </a:ext>
              </a:extLst>
            </p:cNvPr>
            <p:cNvSpPr/>
            <p:nvPr/>
          </p:nvSpPr>
          <p:spPr>
            <a:xfrm>
              <a:off x="1703513" y="2491409"/>
              <a:ext cx="2148390" cy="1696278"/>
            </a:xfrm>
            <a:prstGeom prst="hexagon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D3A8D259-74F1-4C49-A497-9D4587D5BB43}"/>
                </a:ext>
              </a:extLst>
            </p:cNvPr>
            <p:cNvSpPr/>
            <p:nvPr/>
          </p:nvSpPr>
          <p:spPr>
            <a:xfrm>
              <a:off x="1794500" y="2938004"/>
              <a:ext cx="1966416" cy="405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InvaCost</a:t>
              </a:r>
              <a:endPara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Rectángulo 32">
            <a:extLst>
              <a:ext uri="{FF2B5EF4-FFF2-40B4-BE49-F238E27FC236}">
                <a16:creationId xmlns:a16="http://schemas.microsoft.com/office/drawing/2014/main" id="{415F4174-D2EC-0049-B490-1933E9BDD1C2}"/>
              </a:ext>
            </a:extLst>
          </p:cNvPr>
          <p:cNvSpPr/>
          <p:nvPr/>
        </p:nvSpPr>
        <p:spPr>
          <a:xfrm>
            <a:off x="5455960" y="783817"/>
            <a:ext cx="3198183" cy="8366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 sz="4400">
              <a:solidFill>
                <a:schemeClr val="tx1"/>
              </a:solidFill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44B13EED-33F4-0944-AB13-CDEEE0E0C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913" y="345878"/>
            <a:ext cx="6960913" cy="536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 descr="29 Signs You Lack Self-Awareness - The People Group">
            <a:extLst>
              <a:ext uri="{FF2B5EF4-FFF2-40B4-BE49-F238E27FC236}">
                <a16:creationId xmlns:a16="http://schemas.microsoft.com/office/drawing/2014/main" id="{244B7380-5766-3A49-8103-B82219EB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610" y="1912660"/>
            <a:ext cx="5332759" cy="399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>
            <a:extLst>
              <a:ext uri="{FF2B5EF4-FFF2-40B4-BE49-F238E27FC236}">
                <a16:creationId xmlns:a16="http://schemas.microsoft.com/office/drawing/2014/main" id="{C8BCEA3C-65EF-CA4C-83A1-896CD7714BEC}"/>
              </a:ext>
            </a:extLst>
          </p:cNvPr>
          <p:cNvSpPr txBox="1"/>
          <p:nvPr/>
        </p:nvSpPr>
        <p:spPr>
          <a:xfrm>
            <a:off x="7999551" y="1493445"/>
            <a:ext cx="4319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latin typeface="Constantia" panose="02030602050306030303" pitchFamily="18" charset="0"/>
              </a:defRPr>
            </a:lvl1pPr>
          </a:lstStyle>
          <a:p>
            <a:r>
              <a:rPr lang="en-US" sz="4400" dirty="0">
                <a:solidFill>
                  <a:srgbClr val="0070C0"/>
                </a:solidFill>
                <a:sym typeface="Wingdings" panose="05000000000000000000" pitchFamily="2" charset="2"/>
              </a:rPr>
              <a:t>¿cómo se buscan los costes económicos?</a:t>
            </a:r>
          </a:p>
        </p:txBody>
      </p:sp>
      <p:pic>
        <p:nvPicPr>
          <p:cNvPr id="44" name="Picture 4" descr="RÃ©sultat de recherche d'images pour &quot;value&quot;">
            <a:extLst>
              <a:ext uri="{FF2B5EF4-FFF2-40B4-BE49-F238E27FC236}">
                <a16:creationId xmlns:a16="http://schemas.microsoft.com/office/drawing/2014/main" id="{AEED8953-0DFE-5F46-99E9-12B7A771A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0861" y="309095"/>
            <a:ext cx="1539545" cy="13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76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FA37BE-B33C-4D4A-9582-0795C01F51E3}"/>
              </a:ext>
            </a:extLst>
          </p:cNvPr>
          <p:cNvCxnSpPr>
            <a:cxnSpLocks/>
          </p:cNvCxnSpPr>
          <p:nvPr/>
        </p:nvCxnSpPr>
        <p:spPr>
          <a:xfrm>
            <a:off x="191344" y="369332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5">
            <a:extLst>
              <a:ext uri="{FF2B5EF4-FFF2-40B4-BE49-F238E27FC236}">
                <a16:creationId xmlns:a16="http://schemas.microsoft.com/office/drawing/2014/main" id="{9F7D52F3-C08F-4066-88CA-759D2BAFC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8424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V.1 de InvaCost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841786" y="3993256"/>
            <a:ext cx="8064896" cy="2520281"/>
          </a:xfrm>
          <a:prstGeom prst="roundRect">
            <a:avLst/>
          </a:prstGeom>
          <a:solidFill>
            <a:schemeClr val="accent5">
              <a:lumMod val="75000"/>
              <a:alpha val="1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6" name="Rectangle 15"/>
          <p:cNvSpPr/>
          <p:nvPr/>
        </p:nvSpPr>
        <p:spPr>
          <a:xfrm>
            <a:off x="1985802" y="4139565"/>
            <a:ext cx="7689196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(</a:t>
            </a:r>
            <a:r>
              <a:rPr lang="en-GB" sz="2000" i="1" dirty="0" err="1">
                <a:solidFill>
                  <a:srgbClr val="7030A0"/>
                </a:solidFill>
                <a:latin typeface="Cambria" panose="02040503050406030204" pitchFamily="18" charset="0"/>
              </a:rPr>
              <a:t>econom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* OR cost OR monetary OR dollar OR euro OR "sterling pound") </a:t>
            </a:r>
            <a:r>
              <a:rPr lang="en-GB" sz="2000" b="1" i="1" dirty="0">
                <a:latin typeface="Cambria" panose="02040503050406030204" pitchFamily="18" charset="0"/>
              </a:rPr>
              <a:t>AND</a:t>
            </a:r>
            <a:r>
              <a:rPr lang="en-GB" sz="20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GB" sz="20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en-GB" sz="20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invasi</a:t>
            </a:r>
            <a:r>
              <a:rPr lang="en-GB" sz="20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* OR alien OR non-indigenous OR nonindigenous OR </a:t>
            </a:r>
            <a:r>
              <a:rPr lang="en-GB" sz="20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nonnative</a:t>
            </a:r>
            <a:r>
              <a:rPr lang="en-GB" sz="20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OR non-native OR exotic OR introduced OR </a:t>
            </a:r>
            <a:r>
              <a:rPr lang="en-GB" sz="20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naturali</a:t>
            </a:r>
            <a:r>
              <a:rPr lang="en-GB" sz="20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* OR invader) </a:t>
            </a:r>
            <a:r>
              <a:rPr lang="en-GB" sz="2000" b="1" i="1" dirty="0">
                <a:latin typeface="Cambria" panose="02040503050406030204" pitchFamily="18" charset="0"/>
              </a:rPr>
              <a:t>NOT</a:t>
            </a:r>
            <a:r>
              <a:rPr lang="en-GB" sz="20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(cancer* OR cardio* OR </a:t>
            </a:r>
            <a:r>
              <a:rPr lang="en-GB" sz="2000" i="1" dirty="0" err="1">
                <a:solidFill>
                  <a:srgbClr val="FF0000"/>
                </a:solidFill>
                <a:latin typeface="Cambria" panose="02040503050406030204" pitchFamily="18" charset="0"/>
              </a:rPr>
              <a:t>surg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* OR </a:t>
            </a:r>
            <a:r>
              <a:rPr lang="en-GB" sz="2000" i="1" dirty="0" err="1">
                <a:solidFill>
                  <a:srgbClr val="FF0000"/>
                </a:solidFill>
                <a:latin typeface="Cambria" panose="02040503050406030204" pitchFamily="18" charset="0"/>
              </a:rPr>
              <a:t>carcin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* OR engineer* OR rotation OR </a:t>
            </a:r>
            <a:r>
              <a:rPr lang="en-GB" sz="2000" i="1" dirty="0" err="1">
                <a:solidFill>
                  <a:srgbClr val="FF0000"/>
                </a:solidFill>
                <a:latin typeface="Cambria" panose="02040503050406030204" pitchFamily="18" charset="0"/>
              </a:rPr>
              <a:t>ovar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* OR </a:t>
            </a:r>
            <a:r>
              <a:rPr lang="en-GB" sz="2000" i="1" dirty="0" err="1">
                <a:solidFill>
                  <a:srgbClr val="FF0000"/>
                </a:solidFill>
                <a:latin typeface="Cambria" panose="02040503050406030204" pitchFamily="18" charset="0"/>
              </a:rPr>
              <a:t>polynom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* OR </a:t>
            </a:r>
            <a:r>
              <a:rPr lang="en-GB" sz="2000" i="1" dirty="0" err="1">
                <a:solidFill>
                  <a:srgbClr val="FF0000"/>
                </a:solidFill>
                <a:latin typeface="Cambria" panose="02040503050406030204" pitchFamily="18" charset="0"/>
              </a:rPr>
              <a:t>purif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* OR </a:t>
            </a:r>
            <a:r>
              <a:rPr lang="en-GB" sz="2000" i="1" dirty="0" err="1">
                <a:solidFill>
                  <a:srgbClr val="FF0000"/>
                </a:solidFill>
                <a:latin typeface="Cambria" panose="02040503050406030204" pitchFamily="18" charset="0"/>
              </a:rPr>
              <a:t>respirat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* OR "invasive technique" OR carbon OR fuel OR </a:t>
            </a:r>
            <a:r>
              <a:rPr lang="en-GB" sz="2000" i="1" dirty="0" err="1">
                <a:solidFill>
                  <a:srgbClr val="FF0000"/>
                </a:solidFill>
                <a:latin typeface="Cambria" panose="02040503050406030204" pitchFamily="18" charset="0"/>
              </a:rPr>
              <a:t>therap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* OR vehicle OR cell* OR drug OR fitness OR "operational research" OR banking OR liberalization)</a:t>
            </a:r>
            <a:endParaRPr lang="fr-FR" sz="2000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CD3CCB19-2FD5-0C4F-A17F-C8C28416B86D}"/>
              </a:ext>
            </a:extLst>
          </p:cNvPr>
          <p:cNvSpPr txBox="1"/>
          <p:nvPr/>
        </p:nvSpPr>
        <p:spPr>
          <a:xfrm>
            <a:off x="276965" y="2141469"/>
            <a:ext cx="40456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latin typeface="Constantia" panose="02030602050306030303" pitchFamily="18" charset="0"/>
              </a:defRPr>
            </a:lvl1pPr>
          </a:lstStyle>
          <a:p>
            <a:r>
              <a:rPr lang="en-US" sz="4400" dirty="0">
                <a:solidFill>
                  <a:srgbClr val="0070C0"/>
                </a:solidFill>
                <a:sym typeface="Wingdings" panose="05000000000000000000" pitchFamily="2" charset="2"/>
              </a:rPr>
              <a:t>Búsqueda estandardizada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27F5113-A4DF-384F-92A4-1B711CAC7224}"/>
              </a:ext>
            </a:extLst>
          </p:cNvPr>
          <p:cNvGrpSpPr/>
          <p:nvPr/>
        </p:nvGrpSpPr>
        <p:grpSpPr>
          <a:xfrm>
            <a:off x="2823643" y="574978"/>
            <a:ext cx="3353227" cy="2690033"/>
            <a:chOff x="2823643" y="574978"/>
            <a:chExt cx="3353227" cy="2690033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509D39D0-77F7-7340-9366-D54FB7370850}"/>
                </a:ext>
              </a:extLst>
            </p:cNvPr>
            <p:cNvGrpSpPr/>
            <p:nvPr/>
          </p:nvGrpSpPr>
          <p:grpSpPr>
            <a:xfrm>
              <a:off x="2823643" y="574978"/>
              <a:ext cx="3353227" cy="2690033"/>
              <a:chOff x="2823643" y="574978"/>
              <a:chExt cx="3353227" cy="2690033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3643" y="574978"/>
                <a:ext cx="3353227" cy="26900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Forma libre 1">
                <a:extLst>
                  <a:ext uri="{FF2B5EF4-FFF2-40B4-BE49-F238E27FC236}">
                    <a16:creationId xmlns:a16="http://schemas.microsoft.com/office/drawing/2014/main" id="{8C2C671B-32D3-3C46-968A-1D265FF0F765}"/>
                  </a:ext>
                </a:extLst>
              </p:cNvPr>
              <p:cNvSpPr/>
              <p:nvPr/>
            </p:nvSpPr>
            <p:spPr>
              <a:xfrm>
                <a:off x="4784725" y="1035050"/>
                <a:ext cx="1098550" cy="723900"/>
              </a:xfrm>
              <a:custGeom>
                <a:avLst/>
                <a:gdLst>
                  <a:gd name="connsiteX0" fmla="*/ 127000 w 1098550"/>
                  <a:gd name="connsiteY0" fmla="*/ 174625 h 723900"/>
                  <a:gd name="connsiteX1" fmla="*/ 95250 w 1098550"/>
                  <a:gd name="connsiteY1" fmla="*/ 323850 h 723900"/>
                  <a:gd name="connsiteX2" fmla="*/ 50800 w 1098550"/>
                  <a:gd name="connsiteY2" fmla="*/ 406400 h 723900"/>
                  <a:gd name="connsiteX3" fmla="*/ 0 w 1098550"/>
                  <a:gd name="connsiteY3" fmla="*/ 466725 h 723900"/>
                  <a:gd name="connsiteX4" fmla="*/ 28575 w 1098550"/>
                  <a:gd name="connsiteY4" fmla="*/ 650875 h 723900"/>
                  <a:gd name="connsiteX5" fmla="*/ 69850 w 1098550"/>
                  <a:gd name="connsiteY5" fmla="*/ 723900 h 723900"/>
                  <a:gd name="connsiteX6" fmla="*/ 247650 w 1098550"/>
                  <a:gd name="connsiteY6" fmla="*/ 711200 h 723900"/>
                  <a:gd name="connsiteX7" fmla="*/ 400050 w 1098550"/>
                  <a:gd name="connsiteY7" fmla="*/ 688975 h 723900"/>
                  <a:gd name="connsiteX8" fmla="*/ 679450 w 1098550"/>
                  <a:gd name="connsiteY8" fmla="*/ 628650 h 723900"/>
                  <a:gd name="connsiteX9" fmla="*/ 857250 w 1098550"/>
                  <a:gd name="connsiteY9" fmla="*/ 568325 h 723900"/>
                  <a:gd name="connsiteX10" fmla="*/ 1044575 w 1098550"/>
                  <a:gd name="connsiteY10" fmla="*/ 479425 h 723900"/>
                  <a:gd name="connsiteX11" fmla="*/ 1098550 w 1098550"/>
                  <a:gd name="connsiteY11" fmla="*/ 438150 h 723900"/>
                  <a:gd name="connsiteX12" fmla="*/ 1057275 w 1098550"/>
                  <a:gd name="connsiteY12" fmla="*/ 295275 h 723900"/>
                  <a:gd name="connsiteX13" fmla="*/ 962025 w 1098550"/>
                  <a:gd name="connsiteY13" fmla="*/ 168275 h 723900"/>
                  <a:gd name="connsiteX14" fmla="*/ 850900 w 1098550"/>
                  <a:gd name="connsiteY14" fmla="*/ 79375 h 723900"/>
                  <a:gd name="connsiteX15" fmla="*/ 704850 w 1098550"/>
                  <a:gd name="connsiteY15" fmla="*/ 12700 h 723900"/>
                  <a:gd name="connsiteX16" fmla="*/ 571500 w 1098550"/>
                  <a:gd name="connsiteY16" fmla="*/ 0 h 723900"/>
                  <a:gd name="connsiteX17" fmla="*/ 403225 w 1098550"/>
                  <a:gd name="connsiteY17" fmla="*/ 15875 h 723900"/>
                  <a:gd name="connsiteX18" fmla="*/ 282575 w 1098550"/>
                  <a:gd name="connsiteY18" fmla="*/ 57150 h 723900"/>
                  <a:gd name="connsiteX19" fmla="*/ 127000 w 1098550"/>
                  <a:gd name="connsiteY19" fmla="*/ 174625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98550" h="723900">
                    <a:moveTo>
                      <a:pt x="127000" y="174625"/>
                    </a:moveTo>
                    <a:lnTo>
                      <a:pt x="95250" y="323850"/>
                    </a:lnTo>
                    <a:lnTo>
                      <a:pt x="50800" y="406400"/>
                    </a:lnTo>
                    <a:lnTo>
                      <a:pt x="0" y="466725"/>
                    </a:lnTo>
                    <a:lnTo>
                      <a:pt x="28575" y="650875"/>
                    </a:lnTo>
                    <a:lnTo>
                      <a:pt x="69850" y="723900"/>
                    </a:lnTo>
                    <a:lnTo>
                      <a:pt x="247650" y="711200"/>
                    </a:lnTo>
                    <a:lnTo>
                      <a:pt x="400050" y="688975"/>
                    </a:lnTo>
                    <a:lnTo>
                      <a:pt x="679450" y="628650"/>
                    </a:lnTo>
                    <a:lnTo>
                      <a:pt x="857250" y="568325"/>
                    </a:lnTo>
                    <a:lnTo>
                      <a:pt x="1044575" y="479425"/>
                    </a:lnTo>
                    <a:lnTo>
                      <a:pt x="1098550" y="438150"/>
                    </a:lnTo>
                    <a:lnTo>
                      <a:pt x="1057275" y="295275"/>
                    </a:lnTo>
                    <a:lnTo>
                      <a:pt x="962025" y="168275"/>
                    </a:lnTo>
                    <a:lnTo>
                      <a:pt x="850900" y="79375"/>
                    </a:lnTo>
                    <a:lnTo>
                      <a:pt x="704850" y="12700"/>
                    </a:lnTo>
                    <a:lnTo>
                      <a:pt x="571500" y="0"/>
                    </a:lnTo>
                    <a:lnTo>
                      <a:pt x="403225" y="15875"/>
                    </a:lnTo>
                    <a:lnTo>
                      <a:pt x="282575" y="57150"/>
                    </a:lnTo>
                    <a:lnTo>
                      <a:pt x="127000" y="1746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/>
              </a:p>
            </p:txBody>
          </p:sp>
        </p:grpSp>
        <p:sp>
          <p:nvSpPr>
            <p:cNvPr id="4" name="Forma libre 3">
              <a:extLst>
                <a:ext uri="{FF2B5EF4-FFF2-40B4-BE49-F238E27FC236}">
                  <a16:creationId xmlns:a16="http://schemas.microsoft.com/office/drawing/2014/main" id="{1162070C-18AB-9043-9B08-C10337FD9882}"/>
                </a:ext>
              </a:extLst>
            </p:cNvPr>
            <p:cNvSpPr/>
            <p:nvPr/>
          </p:nvSpPr>
          <p:spPr>
            <a:xfrm>
              <a:off x="4864100" y="1495425"/>
              <a:ext cx="1019175" cy="520700"/>
            </a:xfrm>
            <a:custGeom>
              <a:avLst/>
              <a:gdLst>
                <a:gd name="connsiteX0" fmla="*/ 0 w 1019175"/>
                <a:gd name="connsiteY0" fmla="*/ 285750 h 520700"/>
                <a:gd name="connsiteX1" fmla="*/ 174625 w 1019175"/>
                <a:gd name="connsiteY1" fmla="*/ 450850 h 520700"/>
                <a:gd name="connsiteX2" fmla="*/ 384175 w 1019175"/>
                <a:gd name="connsiteY2" fmla="*/ 520700 h 520700"/>
                <a:gd name="connsiteX3" fmla="*/ 615950 w 1019175"/>
                <a:gd name="connsiteY3" fmla="*/ 504825 h 520700"/>
                <a:gd name="connsiteX4" fmla="*/ 828675 w 1019175"/>
                <a:gd name="connsiteY4" fmla="*/ 409575 h 520700"/>
                <a:gd name="connsiteX5" fmla="*/ 955675 w 1019175"/>
                <a:gd name="connsiteY5" fmla="*/ 266700 h 520700"/>
                <a:gd name="connsiteX6" fmla="*/ 1009650 w 1019175"/>
                <a:gd name="connsiteY6" fmla="*/ 123825 h 520700"/>
                <a:gd name="connsiteX7" fmla="*/ 1019175 w 1019175"/>
                <a:gd name="connsiteY7" fmla="*/ 0 h 520700"/>
                <a:gd name="connsiteX8" fmla="*/ 876300 w 1019175"/>
                <a:gd name="connsiteY8" fmla="*/ 79375 h 520700"/>
                <a:gd name="connsiteX9" fmla="*/ 755650 w 1019175"/>
                <a:gd name="connsiteY9" fmla="*/ 133350 h 520700"/>
                <a:gd name="connsiteX10" fmla="*/ 612775 w 1019175"/>
                <a:gd name="connsiteY10" fmla="*/ 184150 h 520700"/>
                <a:gd name="connsiteX11" fmla="*/ 431800 w 1019175"/>
                <a:gd name="connsiteY11" fmla="*/ 225425 h 520700"/>
                <a:gd name="connsiteX12" fmla="*/ 301625 w 1019175"/>
                <a:gd name="connsiteY12" fmla="*/ 247650 h 520700"/>
                <a:gd name="connsiteX13" fmla="*/ 190500 w 1019175"/>
                <a:gd name="connsiteY13" fmla="*/ 266700 h 520700"/>
                <a:gd name="connsiteX14" fmla="*/ 60325 w 1019175"/>
                <a:gd name="connsiteY14" fmla="*/ 279400 h 520700"/>
                <a:gd name="connsiteX15" fmla="*/ 0 w 1019175"/>
                <a:gd name="connsiteY15" fmla="*/ 28575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9175" h="520700">
                  <a:moveTo>
                    <a:pt x="0" y="285750"/>
                  </a:moveTo>
                  <a:lnTo>
                    <a:pt x="174625" y="450850"/>
                  </a:lnTo>
                  <a:lnTo>
                    <a:pt x="384175" y="520700"/>
                  </a:lnTo>
                  <a:lnTo>
                    <a:pt x="615950" y="504825"/>
                  </a:lnTo>
                  <a:lnTo>
                    <a:pt x="828675" y="409575"/>
                  </a:lnTo>
                  <a:lnTo>
                    <a:pt x="955675" y="266700"/>
                  </a:lnTo>
                  <a:lnTo>
                    <a:pt x="1009650" y="123825"/>
                  </a:lnTo>
                  <a:lnTo>
                    <a:pt x="1019175" y="0"/>
                  </a:lnTo>
                  <a:lnTo>
                    <a:pt x="876300" y="79375"/>
                  </a:lnTo>
                  <a:lnTo>
                    <a:pt x="755650" y="133350"/>
                  </a:lnTo>
                  <a:lnTo>
                    <a:pt x="612775" y="184150"/>
                  </a:lnTo>
                  <a:lnTo>
                    <a:pt x="431800" y="225425"/>
                  </a:lnTo>
                  <a:lnTo>
                    <a:pt x="301625" y="247650"/>
                  </a:lnTo>
                  <a:lnTo>
                    <a:pt x="190500" y="266700"/>
                  </a:lnTo>
                  <a:lnTo>
                    <a:pt x="60325" y="27940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5243316" y="634985"/>
            <a:ext cx="5723946" cy="1754361"/>
            <a:chOff x="5991124" y="1857210"/>
            <a:chExt cx="4541110" cy="119580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3479" y="1900768"/>
              <a:ext cx="4468755" cy="1152244"/>
            </a:xfrm>
            <a:prstGeom prst="rect">
              <a:avLst/>
            </a:prstGeom>
          </p:spPr>
        </p:pic>
        <p:grpSp>
          <p:nvGrpSpPr>
            <p:cNvPr id="9" name="Groupe 8"/>
            <p:cNvGrpSpPr/>
            <p:nvPr/>
          </p:nvGrpSpPr>
          <p:grpSpPr>
            <a:xfrm>
              <a:off x="5991124" y="1857210"/>
              <a:ext cx="4482924" cy="1106962"/>
              <a:chOff x="7088661" y="932887"/>
              <a:chExt cx="4482924" cy="1106962"/>
            </a:xfrm>
          </p:grpSpPr>
          <p:pic>
            <p:nvPicPr>
              <p:cNvPr id="10" name="Picture 1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1016" y="997651"/>
                <a:ext cx="1335561" cy="100271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à coins arrondis 12"/>
              <p:cNvSpPr/>
              <p:nvPr/>
            </p:nvSpPr>
            <p:spPr>
              <a:xfrm>
                <a:off x="7088661" y="932887"/>
                <a:ext cx="4482924" cy="1106962"/>
              </a:xfrm>
              <a:prstGeom prst="round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B5E8705E-D43B-9941-8272-9B3583E3C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51036">
            <a:off x="5315056" y="2707054"/>
            <a:ext cx="1868336" cy="114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73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FA37BE-B33C-4D4A-9582-0795C01F51E3}"/>
              </a:ext>
            </a:extLst>
          </p:cNvPr>
          <p:cNvCxnSpPr>
            <a:cxnSpLocks/>
          </p:cNvCxnSpPr>
          <p:nvPr/>
        </p:nvCxnSpPr>
        <p:spPr>
          <a:xfrm>
            <a:off x="191344" y="369332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27F5113-A4DF-384F-92A4-1B711CAC7224}"/>
              </a:ext>
            </a:extLst>
          </p:cNvPr>
          <p:cNvGrpSpPr/>
          <p:nvPr/>
        </p:nvGrpSpPr>
        <p:grpSpPr>
          <a:xfrm>
            <a:off x="2823643" y="574978"/>
            <a:ext cx="3353227" cy="2690033"/>
            <a:chOff x="2823643" y="574978"/>
            <a:chExt cx="3353227" cy="2690033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509D39D0-77F7-7340-9366-D54FB7370850}"/>
                </a:ext>
              </a:extLst>
            </p:cNvPr>
            <p:cNvGrpSpPr/>
            <p:nvPr/>
          </p:nvGrpSpPr>
          <p:grpSpPr>
            <a:xfrm>
              <a:off x="2823643" y="574978"/>
              <a:ext cx="3353227" cy="2690033"/>
              <a:chOff x="2823643" y="574978"/>
              <a:chExt cx="3353227" cy="2690033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3643" y="574978"/>
                <a:ext cx="3353227" cy="26900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Forma libre 1">
                <a:extLst>
                  <a:ext uri="{FF2B5EF4-FFF2-40B4-BE49-F238E27FC236}">
                    <a16:creationId xmlns:a16="http://schemas.microsoft.com/office/drawing/2014/main" id="{8C2C671B-32D3-3C46-968A-1D265FF0F765}"/>
                  </a:ext>
                </a:extLst>
              </p:cNvPr>
              <p:cNvSpPr/>
              <p:nvPr/>
            </p:nvSpPr>
            <p:spPr>
              <a:xfrm>
                <a:off x="4784725" y="1035050"/>
                <a:ext cx="1098550" cy="723900"/>
              </a:xfrm>
              <a:custGeom>
                <a:avLst/>
                <a:gdLst>
                  <a:gd name="connsiteX0" fmla="*/ 127000 w 1098550"/>
                  <a:gd name="connsiteY0" fmla="*/ 174625 h 723900"/>
                  <a:gd name="connsiteX1" fmla="*/ 95250 w 1098550"/>
                  <a:gd name="connsiteY1" fmla="*/ 323850 h 723900"/>
                  <a:gd name="connsiteX2" fmla="*/ 50800 w 1098550"/>
                  <a:gd name="connsiteY2" fmla="*/ 406400 h 723900"/>
                  <a:gd name="connsiteX3" fmla="*/ 0 w 1098550"/>
                  <a:gd name="connsiteY3" fmla="*/ 466725 h 723900"/>
                  <a:gd name="connsiteX4" fmla="*/ 28575 w 1098550"/>
                  <a:gd name="connsiteY4" fmla="*/ 650875 h 723900"/>
                  <a:gd name="connsiteX5" fmla="*/ 69850 w 1098550"/>
                  <a:gd name="connsiteY5" fmla="*/ 723900 h 723900"/>
                  <a:gd name="connsiteX6" fmla="*/ 247650 w 1098550"/>
                  <a:gd name="connsiteY6" fmla="*/ 711200 h 723900"/>
                  <a:gd name="connsiteX7" fmla="*/ 400050 w 1098550"/>
                  <a:gd name="connsiteY7" fmla="*/ 688975 h 723900"/>
                  <a:gd name="connsiteX8" fmla="*/ 679450 w 1098550"/>
                  <a:gd name="connsiteY8" fmla="*/ 628650 h 723900"/>
                  <a:gd name="connsiteX9" fmla="*/ 857250 w 1098550"/>
                  <a:gd name="connsiteY9" fmla="*/ 568325 h 723900"/>
                  <a:gd name="connsiteX10" fmla="*/ 1044575 w 1098550"/>
                  <a:gd name="connsiteY10" fmla="*/ 479425 h 723900"/>
                  <a:gd name="connsiteX11" fmla="*/ 1098550 w 1098550"/>
                  <a:gd name="connsiteY11" fmla="*/ 438150 h 723900"/>
                  <a:gd name="connsiteX12" fmla="*/ 1057275 w 1098550"/>
                  <a:gd name="connsiteY12" fmla="*/ 295275 h 723900"/>
                  <a:gd name="connsiteX13" fmla="*/ 962025 w 1098550"/>
                  <a:gd name="connsiteY13" fmla="*/ 168275 h 723900"/>
                  <a:gd name="connsiteX14" fmla="*/ 850900 w 1098550"/>
                  <a:gd name="connsiteY14" fmla="*/ 79375 h 723900"/>
                  <a:gd name="connsiteX15" fmla="*/ 704850 w 1098550"/>
                  <a:gd name="connsiteY15" fmla="*/ 12700 h 723900"/>
                  <a:gd name="connsiteX16" fmla="*/ 571500 w 1098550"/>
                  <a:gd name="connsiteY16" fmla="*/ 0 h 723900"/>
                  <a:gd name="connsiteX17" fmla="*/ 403225 w 1098550"/>
                  <a:gd name="connsiteY17" fmla="*/ 15875 h 723900"/>
                  <a:gd name="connsiteX18" fmla="*/ 282575 w 1098550"/>
                  <a:gd name="connsiteY18" fmla="*/ 57150 h 723900"/>
                  <a:gd name="connsiteX19" fmla="*/ 127000 w 1098550"/>
                  <a:gd name="connsiteY19" fmla="*/ 174625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98550" h="723900">
                    <a:moveTo>
                      <a:pt x="127000" y="174625"/>
                    </a:moveTo>
                    <a:lnTo>
                      <a:pt x="95250" y="323850"/>
                    </a:lnTo>
                    <a:lnTo>
                      <a:pt x="50800" y="406400"/>
                    </a:lnTo>
                    <a:lnTo>
                      <a:pt x="0" y="466725"/>
                    </a:lnTo>
                    <a:lnTo>
                      <a:pt x="28575" y="650875"/>
                    </a:lnTo>
                    <a:lnTo>
                      <a:pt x="69850" y="723900"/>
                    </a:lnTo>
                    <a:lnTo>
                      <a:pt x="247650" y="711200"/>
                    </a:lnTo>
                    <a:lnTo>
                      <a:pt x="400050" y="688975"/>
                    </a:lnTo>
                    <a:lnTo>
                      <a:pt x="679450" y="628650"/>
                    </a:lnTo>
                    <a:lnTo>
                      <a:pt x="857250" y="568325"/>
                    </a:lnTo>
                    <a:lnTo>
                      <a:pt x="1044575" y="479425"/>
                    </a:lnTo>
                    <a:lnTo>
                      <a:pt x="1098550" y="438150"/>
                    </a:lnTo>
                    <a:lnTo>
                      <a:pt x="1057275" y="295275"/>
                    </a:lnTo>
                    <a:lnTo>
                      <a:pt x="962025" y="168275"/>
                    </a:lnTo>
                    <a:lnTo>
                      <a:pt x="850900" y="79375"/>
                    </a:lnTo>
                    <a:lnTo>
                      <a:pt x="704850" y="12700"/>
                    </a:lnTo>
                    <a:lnTo>
                      <a:pt x="571500" y="0"/>
                    </a:lnTo>
                    <a:lnTo>
                      <a:pt x="403225" y="15875"/>
                    </a:lnTo>
                    <a:lnTo>
                      <a:pt x="282575" y="57150"/>
                    </a:lnTo>
                    <a:lnTo>
                      <a:pt x="127000" y="1746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/>
              </a:p>
            </p:txBody>
          </p:sp>
        </p:grpSp>
        <p:sp>
          <p:nvSpPr>
            <p:cNvPr id="4" name="Forma libre 3">
              <a:extLst>
                <a:ext uri="{FF2B5EF4-FFF2-40B4-BE49-F238E27FC236}">
                  <a16:creationId xmlns:a16="http://schemas.microsoft.com/office/drawing/2014/main" id="{1162070C-18AB-9043-9B08-C10337FD9882}"/>
                </a:ext>
              </a:extLst>
            </p:cNvPr>
            <p:cNvSpPr/>
            <p:nvPr/>
          </p:nvSpPr>
          <p:spPr>
            <a:xfrm>
              <a:off x="4864100" y="1495425"/>
              <a:ext cx="1019175" cy="520700"/>
            </a:xfrm>
            <a:custGeom>
              <a:avLst/>
              <a:gdLst>
                <a:gd name="connsiteX0" fmla="*/ 0 w 1019175"/>
                <a:gd name="connsiteY0" fmla="*/ 285750 h 520700"/>
                <a:gd name="connsiteX1" fmla="*/ 174625 w 1019175"/>
                <a:gd name="connsiteY1" fmla="*/ 450850 h 520700"/>
                <a:gd name="connsiteX2" fmla="*/ 384175 w 1019175"/>
                <a:gd name="connsiteY2" fmla="*/ 520700 h 520700"/>
                <a:gd name="connsiteX3" fmla="*/ 615950 w 1019175"/>
                <a:gd name="connsiteY3" fmla="*/ 504825 h 520700"/>
                <a:gd name="connsiteX4" fmla="*/ 828675 w 1019175"/>
                <a:gd name="connsiteY4" fmla="*/ 409575 h 520700"/>
                <a:gd name="connsiteX5" fmla="*/ 955675 w 1019175"/>
                <a:gd name="connsiteY5" fmla="*/ 266700 h 520700"/>
                <a:gd name="connsiteX6" fmla="*/ 1009650 w 1019175"/>
                <a:gd name="connsiteY6" fmla="*/ 123825 h 520700"/>
                <a:gd name="connsiteX7" fmla="*/ 1019175 w 1019175"/>
                <a:gd name="connsiteY7" fmla="*/ 0 h 520700"/>
                <a:gd name="connsiteX8" fmla="*/ 876300 w 1019175"/>
                <a:gd name="connsiteY8" fmla="*/ 79375 h 520700"/>
                <a:gd name="connsiteX9" fmla="*/ 755650 w 1019175"/>
                <a:gd name="connsiteY9" fmla="*/ 133350 h 520700"/>
                <a:gd name="connsiteX10" fmla="*/ 612775 w 1019175"/>
                <a:gd name="connsiteY10" fmla="*/ 184150 h 520700"/>
                <a:gd name="connsiteX11" fmla="*/ 431800 w 1019175"/>
                <a:gd name="connsiteY11" fmla="*/ 225425 h 520700"/>
                <a:gd name="connsiteX12" fmla="*/ 301625 w 1019175"/>
                <a:gd name="connsiteY12" fmla="*/ 247650 h 520700"/>
                <a:gd name="connsiteX13" fmla="*/ 190500 w 1019175"/>
                <a:gd name="connsiteY13" fmla="*/ 266700 h 520700"/>
                <a:gd name="connsiteX14" fmla="*/ 60325 w 1019175"/>
                <a:gd name="connsiteY14" fmla="*/ 279400 h 520700"/>
                <a:gd name="connsiteX15" fmla="*/ 0 w 1019175"/>
                <a:gd name="connsiteY15" fmla="*/ 28575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9175" h="520700">
                  <a:moveTo>
                    <a:pt x="0" y="285750"/>
                  </a:moveTo>
                  <a:lnTo>
                    <a:pt x="174625" y="450850"/>
                  </a:lnTo>
                  <a:lnTo>
                    <a:pt x="384175" y="520700"/>
                  </a:lnTo>
                  <a:lnTo>
                    <a:pt x="615950" y="504825"/>
                  </a:lnTo>
                  <a:lnTo>
                    <a:pt x="828675" y="409575"/>
                  </a:lnTo>
                  <a:lnTo>
                    <a:pt x="955675" y="266700"/>
                  </a:lnTo>
                  <a:lnTo>
                    <a:pt x="1009650" y="123825"/>
                  </a:lnTo>
                  <a:lnTo>
                    <a:pt x="1019175" y="0"/>
                  </a:lnTo>
                  <a:lnTo>
                    <a:pt x="876300" y="79375"/>
                  </a:lnTo>
                  <a:lnTo>
                    <a:pt x="755650" y="133350"/>
                  </a:lnTo>
                  <a:lnTo>
                    <a:pt x="612775" y="184150"/>
                  </a:lnTo>
                  <a:lnTo>
                    <a:pt x="431800" y="225425"/>
                  </a:lnTo>
                  <a:lnTo>
                    <a:pt x="301625" y="247650"/>
                  </a:lnTo>
                  <a:lnTo>
                    <a:pt x="190500" y="266700"/>
                  </a:lnTo>
                  <a:lnTo>
                    <a:pt x="60325" y="27940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B5E8705E-D43B-9941-8272-9B3583E3C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51036">
            <a:off x="5315056" y="2707054"/>
            <a:ext cx="1868336" cy="114974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E08C87B-5DAD-874A-993B-5F01628279B0}"/>
              </a:ext>
            </a:extLst>
          </p:cNvPr>
          <p:cNvSpPr txBox="1"/>
          <p:nvPr/>
        </p:nvSpPr>
        <p:spPr>
          <a:xfrm>
            <a:off x="7934724" y="2300506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8000"/>
              <a:t>+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79D30032-2BF6-8943-856A-3258C12703D5}"/>
              </a:ext>
            </a:extLst>
          </p:cNvPr>
          <p:cNvSpPr/>
          <p:nvPr/>
        </p:nvSpPr>
        <p:spPr>
          <a:xfrm>
            <a:off x="7487026" y="3098284"/>
            <a:ext cx="4375558" cy="349589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38D50A1-000A-0C4A-866E-EFCDEF4E9257}"/>
              </a:ext>
            </a:extLst>
          </p:cNvPr>
          <p:cNvSpPr txBox="1"/>
          <p:nvPr/>
        </p:nvSpPr>
        <p:spPr>
          <a:xfrm>
            <a:off x="7538461" y="4350166"/>
            <a:ext cx="4375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FR" sz="3200">
                <a:solidFill>
                  <a:schemeClr val="bg1"/>
                </a:solidFill>
              </a:rPr>
              <a:t>Información de expertos y otros actores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99A16EF-DF72-2748-90E7-828D30C0ED2A}"/>
              </a:ext>
            </a:extLst>
          </p:cNvPr>
          <p:cNvSpPr txBox="1"/>
          <p:nvPr/>
        </p:nvSpPr>
        <p:spPr>
          <a:xfrm>
            <a:off x="1805119" y="7252219"/>
            <a:ext cx="43755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FR" sz="3200">
                <a:solidFill>
                  <a:srgbClr val="941F93"/>
                </a:solidFill>
              </a:rPr>
              <a:t>Information from</a:t>
            </a:r>
          </a:p>
          <a:p>
            <a:pPr algn="ctr"/>
            <a:r>
              <a:rPr lang="es-FR" sz="3200">
                <a:solidFill>
                  <a:srgbClr val="941F93"/>
                </a:solidFill>
              </a:rPr>
              <a:t>Stakeholders and experts</a:t>
            </a:r>
          </a:p>
        </p:txBody>
      </p:sp>
      <p:sp>
        <p:nvSpPr>
          <p:cNvPr id="31" name="Hexagon 17">
            <a:extLst>
              <a:ext uri="{FF2B5EF4-FFF2-40B4-BE49-F238E27FC236}">
                <a16:creationId xmlns:a16="http://schemas.microsoft.com/office/drawing/2014/main" id="{9AAA547E-B79F-E54D-A0D3-E017A8D4DD73}"/>
              </a:ext>
            </a:extLst>
          </p:cNvPr>
          <p:cNvSpPr/>
          <p:nvPr/>
        </p:nvSpPr>
        <p:spPr>
          <a:xfrm>
            <a:off x="3110385" y="4231875"/>
            <a:ext cx="2815600" cy="2189752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lèche : droite 15">
            <a:extLst>
              <a:ext uri="{FF2B5EF4-FFF2-40B4-BE49-F238E27FC236}">
                <a16:creationId xmlns:a16="http://schemas.microsoft.com/office/drawing/2014/main" id="{BF014DF1-0B37-B94C-93DD-E584E7456367}"/>
              </a:ext>
            </a:extLst>
          </p:cNvPr>
          <p:cNvSpPr/>
          <p:nvPr/>
        </p:nvSpPr>
        <p:spPr>
          <a:xfrm rot="16200000" flipH="1">
            <a:off x="4271687" y="3479109"/>
            <a:ext cx="398594" cy="538668"/>
          </a:xfrm>
          <a:prstGeom prst="rightArrow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B6FA618-701B-9888-6DCA-D4CB43A5AFDA}"/>
              </a:ext>
            </a:extLst>
          </p:cNvPr>
          <p:cNvSpPr txBox="1"/>
          <p:nvPr/>
        </p:nvSpPr>
        <p:spPr>
          <a:xfrm>
            <a:off x="276965" y="2141469"/>
            <a:ext cx="40456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latin typeface="Constantia" panose="02030602050306030303" pitchFamily="18" charset="0"/>
              </a:defRPr>
            </a:lvl1pPr>
          </a:lstStyle>
          <a:p>
            <a:r>
              <a:rPr lang="en-US" sz="4400" dirty="0">
                <a:solidFill>
                  <a:srgbClr val="0070C0"/>
                </a:solidFill>
                <a:sym typeface="Wingdings" panose="05000000000000000000" pitchFamily="2" charset="2"/>
              </a:rPr>
              <a:t>Búsqueda estandardizada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F0554525-8309-890F-9084-4225C1B18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8424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V.1 de InvaCost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0E03F257-719A-54C7-7954-430D3E14C0F8}"/>
              </a:ext>
            </a:extLst>
          </p:cNvPr>
          <p:cNvSpPr/>
          <p:nvPr/>
        </p:nvSpPr>
        <p:spPr>
          <a:xfrm>
            <a:off x="3229629" y="4998394"/>
            <a:ext cx="2577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InvaCost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e 6">
            <a:extLst>
              <a:ext uri="{FF2B5EF4-FFF2-40B4-BE49-F238E27FC236}">
                <a16:creationId xmlns:a16="http://schemas.microsoft.com/office/drawing/2014/main" id="{D3F79E67-9705-4F15-B9F8-3C8D8E804764}"/>
              </a:ext>
            </a:extLst>
          </p:cNvPr>
          <p:cNvGrpSpPr/>
          <p:nvPr/>
        </p:nvGrpSpPr>
        <p:grpSpPr>
          <a:xfrm>
            <a:off x="5243316" y="634985"/>
            <a:ext cx="5723946" cy="1754361"/>
            <a:chOff x="5991124" y="1857210"/>
            <a:chExt cx="4541110" cy="1195802"/>
          </a:xfrm>
        </p:grpSpPr>
        <p:pic>
          <p:nvPicPr>
            <p:cNvPr id="15" name="Image 7">
              <a:extLst>
                <a:ext uri="{FF2B5EF4-FFF2-40B4-BE49-F238E27FC236}">
                  <a16:creationId xmlns:a16="http://schemas.microsoft.com/office/drawing/2014/main" id="{6F7BB7CD-8ABD-D7A3-95AA-633B301B9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3479" y="1900768"/>
              <a:ext cx="4468755" cy="1152244"/>
            </a:xfrm>
            <a:prstGeom prst="rect">
              <a:avLst/>
            </a:prstGeom>
          </p:spPr>
        </p:pic>
        <p:grpSp>
          <p:nvGrpSpPr>
            <p:cNvPr id="17" name="Groupe 8">
              <a:extLst>
                <a:ext uri="{FF2B5EF4-FFF2-40B4-BE49-F238E27FC236}">
                  <a16:creationId xmlns:a16="http://schemas.microsoft.com/office/drawing/2014/main" id="{C7897D17-A98E-F9FA-8E95-55DDD480DB5D}"/>
                </a:ext>
              </a:extLst>
            </p:cNvPr>
            <p:cNvGrpSpPr/>
            <p:nvPr/>
          </p:nvGrpSpPr>
          <p:grpSpPr>
            <a:xfrm>
              <a:off x="5991124" y="1857210"/>
              <a:ext cx="4482924" cy="1106962"/>
              <a:chOff x="7088661" y="932887"/>
              <a:chExt cx="4482924" cy="1106962"/>
            </a:xfrm>
          </p:grpSpPr>
          <p:pic>
            <p:nvPicPr>
              <p:cNvPr id="20" name="Picture 17">
                <a:extLst>
                  <a:ext uri="{FF2B5EF4-FFF2-40B4-BE49-F238E27FC236}">
                    <a16:creationId xmlns:a16="http://schemas.microsoft.com/office/drawing/2014/main" id="{83AE360F-E799-99D5-6E49-B22F29B974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1016" y="997651"/>
                <a:ext cx="1335561" cy="100271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à coins arrondis 12">
                <a:extLst>
                  <a:ext uri="{FF2B5EF4-FFF2-40B4-BE49-F238E27FC236}">
                    <a16:creationId xmlns:a16="http://schemas.microsoft.com/office/drawing/2014/main" id="{7FADABAD-4DCA-94EA-7025-43AA8A4AAB92}"/>
                  </a:ext>
                </a:extLst>
              </p:cNvPr>
              <p:cNvSpPr/>
              <p:nvPr/>
            </p:nvSpPr>
            <p:spPr>
              <a:xfrm>
                <a:off x="7088661" y="932887"/>
                <a:ext cx="4482924" cy="1106962"/>
              </a:xfrm>
              <a:prstGeom prst="round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2206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FA37BE-B33C-4D4A-9582-0795C01F51E3}"/>
              </a:ext>
            </a:extLst>
          </p:cNvPr>
          <p:cNvCxnSpPr>
            <a:cxnSpLocks/>
          </p:cNvCxnSpPr>
          <p:nvPr/>
        </p:nvCxnSpPr>
        <p:spPr>
          <a:xfrm>
            <a:off x="191344" y="369332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643" y="574978"/>
            <a:ext cx="3353227" cy="269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09159C9-5430-8441-82AD-F9136BD0B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51036">
            <a:off x="5315056" y="2707054"/>
            <a:ext cx="1868336" cy="114974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EC96B80-3678-844C-B81E-B22B52CE2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442273">
            <a:off x="5989391" y="3855280"/>
            <a:ext cx="1116221" cy="686910"/>
          </a:xfrm>
          <a:prstGeom prst="rect">
            <a:avLst/>
          </a:prstGeom>
        </p:spPr>
      </p:pic>
      <p:sp>
        <p:nvSpPr>
          <p:cNvPr id="25" name="Flèche : droite 15">
            <a:extLst>
              <a:ext uri="{FF2B5EF4-FFF2-40B4-BE49-F238E27FC236}">
                <a16:creationId xmlns:a16="http://schemas.microsoft.com/office/drawing/2014/main" id="{D9BE2DDA-440E-174E-8D95-BEF654A7D8EC}"/>
              </a:ext>
            </a:extLst>
          </p:cNvPr>
          <p:cNvSpPr/>
          <p:nvPr/>
        </p:nvSpPr>
        <p:spPr>
          <a:xfrm rot="16200000" flipH="1">
            <a:off x="4271687" y="3479109"/>
            <a:ext cx="398594" cy="538668"/>
          </a:xfrm>
          <a:prstGeom prst="rightArrow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DBA7FA5-B777-3B4E-98A4-F24350BB6085}"/>
              </a:ext>
            </a:extLst>
          </p:cNvPr>
          <p:cNvSpPr txBox="1"/>
          <p:nvPr/>
        </p:nvSpPr>
        <p:spPr>
          <a:xfrm>
            <a:off x="7218812" y="3592990"/>
            <a:ext cx="4727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3200">
                <a:solidFill>
                  <a:srgbClr val="009698"/>
                </a:solidFill>
              </a:rPr>
              <a:t>&lt; 1% </a:t>
            </a:r>
          </a:p>
          <a:p>
            <a:r>
              <a:rPr lang="es-ES" sz="3200">
                <a:solidFill>
                  <a:srgbClr val="009698"/>
                </a:solidFill>
              </a:rPr>
              <a:t>de</a:t>
            </a:r>
            <a:r>
              <a:rPr lang="es-FR" sz="3200">
                <a:solidFill>
                  <a:srgbClr val="009698"/>
                </a:solidFill>
              </a:rPr>
              <a:t> expertos y otros actores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7751B6F-5E58-464C-B055-2AC93416AF27}"/>
              </a:ext>
            </a:extLst>
          </p:cNvPr>
          <p:cNvSpPr txBox="1"/>
          <p:nvPr/>
        </p:nvSpPr>
        <p:spPr>
          <a:xfrm>
            <a:off x="7186896" y="2145890"/>
            <a:ext cx="4097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941F93"/>
                </a:solidFill>
              </a:rPr>
              <a:t>99% inglés &amp; búsqueda estandarizada</a:t>
            </a:r>
            <a:endParaRPr lang="es-FR" sz="3200">
              <a:solidFill>
                <a:srgbClr val="941F93"/>
              </a:solidFill>
            </a:endParaRPr>
          </a:p>
          <a:p>
            <a:endParaRPr lang="es-FR" sz="3200">
              <a:solidFill>
                <a:srgbClr val="941F93"/>
              </a:solidFill>
            </a:endParaRPr>
          </a:p>
        </p:txBody>
      </p:sp>
      <p:sp>
        <p:nvSpPr>
          <p:cNvPr id="23" name="Hexagon 17">
            <a:extLst>
              <a:ext uri="{FF2B5EF4-FFF2-40B4-BE49-F238E27FC236}">
                <a16:creationId xmlns:a16="http://schemas.microsoft.com/office/drawing/2014/main" id="{539C89C0-70FB-5244-A328-674089D86A56}"/>
              </a:ext>
            </a:extLst>
          </p:cNvPr>
          <p:cNvSpPr/>
          <p:nvPr/>
        </p:nvSpPr>
        <p:spPr>
          <a:xfrm>
            <a:off x="3110385" y="4231875"/>
            <a:ext cx="2815600" cy="2189752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5945353-C697-894D-995E-9B3570F192D3}"/>
              </a:ext>
            </a:extLst>
          </p:cNvPr>
          <p:cNvSpPr txBox="1"/>
          <p:nvPr/>
        </p:nvSpPr>
        <p:spPr>
          <a:xfrm>
            <a:off x="684830" y="2636110"/>
            <a:ext cx="2519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3200">
                <a:solidFill>
                  <a:srgbClr val="941F93"/>
                </a:solidFill>
              </a:rPr>
              <a:t>2,419 costes!!</a:t>
            </a:r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8E442930-CAD6-AFCB-3079-5DE463F23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-103518"/>
            <a:ext cx="84249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32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V.1 de InvaCost</a:t>
            </a:r>
          </a:p>
          <a:p>
            <a:endParaRPr lang="fr-FR" altLang="fr-FR" sz="32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E0F39A2D-1B60-EA4C-A1AF-AABA3DF98DF3}"/>
              </a:ext>
            </a:extLst>
          </p:cNvPr>
          <p:cNvSpPr/>
          <p:nvPr/>
        </p:nvSpPr>
        <p:spPr>
          <a:xfrm>
            <a:off x="3229629" y="4998394"/>
            <a:ext cx="2577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InvaCost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333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2">
            <a:extLst>
              <a:ext uri="{FF2B5EF4-FFF2-40B4-BE49-F238E27FC236}">
                <a16:creationId xmlns:a16="http://schemas.microsoft.com/office/drawing/2014/main" id="{848E6F1F-B8EF-1443-B2C3-EB3A15240E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9925" y="2145890"/>
            <a:ext cx="3788109" cy="3894174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FA37BE-B33C-4D4A-9582-0795C01F51E3}"/>
              </a:ext>
            </a:extLst>
          </p:cNvPr>
          <p:cNvCxnSpPr>
            <a:cxnSpLocks/>
          </p:cNvCxnSpPr>
          <p:nvPr/>
        </p:nvCxnSpPr>
        <p:spPr>
          <a:xfrm>
            <a:off x="191344" y="369332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643" y="574978"/>
            <a:ext cx="3353227" cy="269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09159C9-5430-8441-82AD-F9136BD0B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51036">
            <a:off x="5315056" y="2707054"/>
            <a:ext cx="1868336" cy="114974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EC96B80-3678-844C-B81E-B22B52CE2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42273">
            <a:off x="5989391" y="3855280"/>
            <a:ext cx="1116221" cy="686910"/>
          </a:xfrm>
          <a:prstGeom prst="rect">
            <a:avLst/>
          </a:prstGeom>
        </p:spPr>
      </p:pic>
      <p:sp>
        <p:nvSpPr>
          <p:cNvPr id="23" name="Hexagon 17">
            <a:extLst>
              <a:ext uri="{FF2B5EF4-FFF2-40B4-BE49-F238E27FC236}">
                <a16:creationId xmlns:a16="http://schemas.microsoft.com/office/drawing/2014/main" id="{539C89C0-70FB-5244-A328-674089D86A56}"/>
              </a:ext>
            </a:extLst>
          </p:cNvPr>
          <p:cNvSpPr/>
          <p:nvPr/>
        </p:nvSpPr>
        <p:spPr>
          <a:xfrm>
            <a:off x="3110385" y="4231875"/>
            <a:ext cx="2815600" cy="2189752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èche : droite 15">
            <a:extLst>
              <a:ext uri="{FF2B5EF4-FFF2-40B4-BE49-F238E27FC236}">
                <a16:creationId xmlns:a16="http://schemas.microsoft.com/office/drawing/2014/main" id="{D9BE2DDA-440E-174E-8D95-BEF654A7D8EC}"/>
              </a:ext>
            </a:extLst>
          </p:cNvPr>
          <p:cNvSpPr/>
          <p:nvPr/>
        </p:nvSpPr>
        <p:spPr>
          <a:xfrm rot="16200000" flipH="1">
            <a:off x="4271687" y="3479109"/>
            <a:ext cx="398594" cy="538668"/>
          </a:xfrm>
          <a:prstGeom prst="rightArrow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311CE4F-881C-F046-AD7D-ABD32413DC07}"/>
              </a:ext>
            </a:extLst>
          </p:cNvPr>
          <p:cNvSpPr txBox="1"/>
          <p:nvPr/>
        </p:nvSpPr>
        <p:spPr>
          <a:xfrm>
            <a:off x="7028933" y="3481064"/>
            <a:ext cx="3936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3200">
                <a:solidFill>
                  <a:srgbClr val="009698"/>
                </a:solidFill>
              </a:rPr>
              <a:t>&lt; 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9D5E437-A2BD-6F41-A473-FF046C7F74E0}"/>
              </a:ext>
            </a:extLst>
          </p:cNvPr>
          <p:cNvSpPr txBox="1"/>
          <p:nvPr/>
        </p:nvSpPr>
        <p:spPr>
          <a:xfrm>
            <a:off x="7186896" y="2665836"/>
            <a:ext cx="4097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941F93"/>
                </a:solidFill>
              </a:rPr>
              <a:t>99%</a:t>
            </a:r>
            <a:endParaRPr lang="es-FR" sz="3200">
              <a:solidFill>
                <a:srgbClr val="941F93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4793159-7E77-9241-AD2B-39C15586EF87}"/>
              </a:ext>
            </a:extLst>
          </p:cNvPr>
          <p:cNvGrpSpPr>
            <a:grpSpLocks noChangeAspect="1"/>
          </p:cNvGrpSpPr>
          <p:nvPr/>
        </p:nvGrpSpPr>
        <p:grpSpPr>
          <a:xfrm>
            <a:off x="727675" y="3067121"/>
            <a:ext cx="2787911" cy="2189751"/>
            <a:chOff x="1166665" y="3662644"/>
            <a:chExt cx="2029714" cy="1594229"/>
          </a:xfrm>
        </p:grpSpPr>
        <p:sp>
          <p:nvSpPr>
            <p:cNvPr id="49" name="Hexagon 17">
              <a:extLst>
                <a:ext uri="{FF2B5EF4-FFF2-40B4-BE49-F238E27FC236}">
                  <a16:creationId xmlns:a16="http://schemas.microsoft.com/office/drawing/2014/main" id="{F1A0CFF9-BC3E-A447-8BC3-C192A47F8C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4592" y="3826127"/>
              <a:ext cx="1681787" cy="1307962"/>
            </a:xfrm>
            <a:prstGeom prst="hexagon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897D2210-43BB-1A4B-92FD-8EBA47515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5521" y="3671975"/>
              <a:ext cx="360000" cy="221537"/>
            </a:xfrm>
            <a:prstGeom prst="rect">
              <a:avLst/>
            </a:prstGeom>
          </p:spPr>
        </p:pic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EE04DD8E-A791-FC4F-AB1F-E2E079E12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66268" y="3677622"/>
              <a:ext cx="360000" cy="221537"/>
            </a:xfrm>
            <a:prstGeom prst="rect">
              <a:avLst/>
            </a:prstGeom>
          </p:spPr>
        </p:pic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B1A4FC76-64AD-604E-8B3A-1CDB6F91D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35265" y="3662644"/>
              <a:ext cx="360000" cy="221537"/>
            </a:xfrm>
            <a:prstGeom prst="rect">
              <a:avLst/>
            </a:prstGeom>
          </p:spPr>
        </p:pic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E5352F22-AE37-BE40-A49C-221B7EE7E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63540" y="3989474"/>
              <a:ext cx="360000" cy="221537"/>
            </a:xfrm>
            <a:prstGeom prst="rect">
              <a:avLst/>
            </a:prstGeom>
          </p:spPr>
        </p:pic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DD713EF1-4EED-8045-B547-D3089C276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75718" y="4121497"/>
              <a:ext cx="360000" cy="221537"/>
            </a:xfrm>
            <a:prstGeom prst="rect">
              <a:avLst/>
            </a:prstGeom>
          </p:spPr>
        </p:pic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7E8D6E76-A763-B24E-9F39-C4BFF0055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36379" y="4343099"/>
              <a:ext cx="360000" cy="221537"/>
            </a:xfrm>
            <a:prstGeom prst="rect">
              <a:avLst/>
            </a:prstGeom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877FE922-8AF2-5242-A2EC-99693500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91967" y="4818140"/>
              <a:ext cx="360000" cy="221537"/>
            </a:xfrm>
            <a:prstGeom prst="rect">
              <a:avLst/>
            </a:prstGeom>
          </p:spPr>
        </p:pic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B2D17AE9-F75F-5345-BBFC-162AFBD37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36640" y="4828605"/>
              <a:ext cx="360000" cy="221537"/>
            </a:xfrm>
            <a:prstGeom prst="rect">
              <a:avLst/>
            </a:prstGeom>
          </p:spPr>
        </p:pic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858E50E8-B91F-7D4E-A270-82E507D40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53811" y="5035336"/>
              <a:ext cx="360000" cy="221537"/>
            </a:xfrm>
            <a:prstGeom prst="rect">
              <a:avLst/>
            </a:prstGeom>
          </p:spPr>
        </p:pic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F55EF0CF-7ED3-0244-BB0D-CC378EBB9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64644" y="4580125"/>
              <a:ext cx="360000" cy="221537"/>
            </a:xfrm>
            <a:prstGeom prst="rect">
              <a:avLst/>
            </a:prstGeom>
          </p:spPr>
        </p:pic>
        <p:pic>
          <p:nvPicPr>
            <p:cNvPr id="60" name="Imagen 59">
              <a:extLst>
                <a:ext uri="{FF2B5EF4-FFF2-40B4-BE49-F238E27FC236}">
                  <a16:creationId xmlns:a16="http://schemas.microsoft.com/office/drawing/2014/main" id="{42AA80BE-5872-3044-BC1B-9D861EE14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43707" y="4581300"/>
              <a:ext cx="360000" cy="221537"/>
            </a:xfrm>
            <a:prstGeom prst="rect">
              <a:avLst/>
            </a:prstGeom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51CA986E-0520-1140-A4B0-3461FC223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24502" y="3888648"/>
              <a:ext cx="360000" cy="221537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EC14B534-C96D-E941-AD67-042EA278D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83210" y="4095794"/>
              <a:ext cx="360000" cy="221537"/>
            </a:xfrm>
            <a:prstGeom prst="rect">
              <a:avLst/>
            </a:prstGeom>
          </p:spPr>
        </p:pic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id="{98BA560D-1327-7D4A-84D5-852E4458A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645521" y="5028604"/>
              <a:ext cx="360000" cy="221537"/>
            </a:xfrm>
            <a:prstGeom prst="rect">
              <a:avLst/>
            </a:prstGeom>
          </p:spPr>
        </p:pic>
        <p:pic>
          <p:nvPicPr>
            <p:cNvPr id="64" name="Imagen 63">
              <a:extLst>
                <a:ext uri="{FF2B5EF4-FFF2-40B4-BE49-F238E27FC236}">
                  <a16:creationId xmlns:a16="http://schemas.microsoft.com/office/drawing/2014/main" id="{76084B72-2B86-DA44-A334-350D12D16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995485" y="5035107"/>
              <a:ext cx="360000" cy="221537"/>
            </a:xfrm>
            <a:prstGeom prst="rect">
              <a:avLst/>
            </a:prstGeom>
          </p:spPr>
        </p:pic>
        <p:pic>
          <p:nvPicPr>
            <p:cNvPr id="65" name="Imagen 64">
              <a:extLst>
                <a:ext uri="{FF2B5EF4-FFF2-40B4-BE49-F238E27FC236}">
                  <a16:creationId xmlns:a16="http://schemas.microsoft.com/office/drawing/2014/main" id="{41BA981D-384B-F947-885B-140DAF3B0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66665" y="4353211"/>
              <a:ext cx="360000" cy="221537"/>
            </a:xfrm>
            <a:prstGeom prst="rect">
              <a:avLst/>
            </a:prstGeom>
          </p:spPr>
        </p:pic>
        <p:pic>
          <p:nvPicPr>
            <p:cNvPr id="66" name="Imagen 65">
              <a:extLst>
                <a:ext uri="{FF2B5EF4-FFF2-40B4-BE49-F238E27FC236}">
                  <a16:creationId xmlns:a16="http://schemas.microsoft.com/office/drawing/2014/main" id="{70063AB1-8B8E-C446-9BC2-6F2BA2AA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72429" y="3871269"/>
              <a:ext cx="360000" cy="221537"/>
            </a:xfrm>
            <a:prstGeom prst="rect">
              <a:avLst/>
            </a:prstGeom>
          </p:spPr>
        </p:pic>
      </p:grpSp>
      <p:sp>
        <p:nvSpPr>
          <p:cNvPr id="4" name="Rectangle 18">
            <a:extLst>
              <a:ext uri="{FF2B5EF4-FFF2-40B4-BE49-F238E27FC236}">
                <a16:creationId xmlns:a16="http://schemas.microsoft.com/office/drawing/2014/main" id="{0E840E17-0298-CA93-AC1E-B3699F486EC4}"/>
              </a:ext>
            </a:extLst>
          </p:cNvPr>
          <p:cNvSpPr/>
          <p:nvPr/>
        </p:nvSpPr>
        <p:spPr>
          <a:xfrm>
            <a:off x="3229629" y="4998394"/>
            <a:ext cx="2577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InvaCost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FB8F9CF6-1A1E-B4E5-C401-52B8FB72A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-103518"/>
            <a:ext cx="84249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32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V.1 de InvaCost</a:t>
            </a:r>
          </a:p>
          <a:p>
            <a:endParaRPr lang="fr-FR" altLang="fr-FR" sz="32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931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2">
            <a:extLst>
              <a:ext uri="{FF2B5EF4-FFF2-40B4-BE49-F238E27FC236}">
                <a16:creationId xmlns:a16="http://schemas.microsoft.com/office/drawing/2014/main" id="{848E6F1F-B8EF-1443-B2C3-EB3A15240E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9925" y="2145890"/>
            <a:ext cx="3788109" cy="3894174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FA37BE-B33C-4D4A-9582-0795C01F51E3}"/>
              </a:ext>
            </a:extLst>
          </p:cNvPr>
          <p:cNvCxnSpPr>
            <a:cxnSpLocks/>
          </p:cNvCxnSpPr>
          <p:nvPr/>
        </p:nvCxnSpPr>
        <p:spPr>
          <a:xfrm>
            <a:off x="191344" y="369332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643" y="574978"/>
            <a:ext cx="3353227" cy="269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09159C9-5430-8441-82AD-F9136BD0B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51036">
            <a:off x="5315056" y="2707054"/>
            <a:ext cx="1868336" cy="114974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EC96B80-3678-844C-B81E-B22B52CE2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42273">
            <a:off x="5989391" y="3855280"/>
            <a:ext cx="1116221" cy="686910"/>
          </a:xfrm>
          <a:prstGeom prst="rect">
            <a:avLst/>
          </a:prstGeom>
        </p:spPr>
      </p:pic>
      <p:sp>
        <p:nvSpPr>
          <p:cNvPr id="23" name="Hexagon 17">
            <a:extLst>
              <a:ext uri="{FF2B5EF4-FFF2-40B4-BE49-F238E27FC236}">
                <a16:creationId xmlns:a16="http://schemas.microsoft.com/office/drawing/2014/main" id="{539C89C0-70FB-5244-A328-674089D86A56}"/>
              </a:ext>
            </a:extLst>
          </p:cNvPr>
          <p:cNvSpPr/>
          <p:nvPr/>
        </p:nvSpPr>
        <p:spPr>
          <a:xfrm>
            <a:off x="3110385" y="4231875"/>
            <a:ext cx="2815600" cy="2189752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èche : droite 15">
            <a:extLst>
              <a:ext uri="{FF2B5EF4-FFF2-40B4-BE49-F238E27FC236}">
                <a16:creationId xmlns:a16="http://schemas.microsoft.com/office/drawing/2014/main" id="{D9BE2DDA-440E-174E-8D95-BEF654A7D8EC}"/>
              </a:ext>
            </a:extLst>
          </p:cNvPr>
          <p:cNvSpPr/>
          <p:nvPr/>
        </p:nvSpPr>
        <p:spPr>
          <a:xfrm rot="16200000" flipH="1">
            <a:off x="4271687" y="3479109"/>
            <a:ext cx="398594" cy="538668"/>
          </a:xfrm>
          <a:prstGeom prst="rightArrow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6987C675-205D-5545-A086-39251D9DE837}"/>
              </a:ext>
            </a:extLst>
          </p:cNvPr>
          <p:cNvSpPr/>
          <p:nvPr/>
        </p:nvSpPr>
        <p:spPr>
          <a:xfrm>
            <a:off x="4852411" y="38535"/>
            <a:ext cx="3669422" cy="26900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4AAFC1-EEAC-8886-8B62-E880366F3606}"/>
              </a:ext>
            </a:extLst>
          </p:cNvPr>
          <p:cNvSpPr txBox="1"/>
          <p:nvPr/>
        </p:nvSpPr>
        <p:spPr>
          <a:xfrm>
            <a:off x="4847195" y="740931"/>
            <a:ext cx="3669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FR" sz="2800">
                <a:solidFill>
                  <a:schemeClr val="bg1"/>
                </a:solidFill>
              </a:rPr>
              <a:t>Información de expertos y otros actores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D0BC9308-811A-8280-8E55-2E1566580F77}"/>
              </a:ext>
            </a:extLst>
          </p:cNvPr>
          <p:cNvSpPr/>
          <p:nvPr/>
        </p:nvSpPr>
        <p:spPr>
          <a:xfrm>
            <a:off x="3229629" y="4998394"/>
            <a:ext cx="2577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InvaCost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D68224-8EF8-A307-7D53-B7C55C1074A9}"/>
              </a:ext>
            </a:extLst>
          </p:cNvPr>
          <p:cNvSpPr txBox="1"/>
          <p:nvPr/>
        </p:nvSpPr>
        <p:spPr>
          <a:xfrm>
            <a:off x="7028933" y="3481064"/>
            <a:ext cx="3936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3200">
                <a:solidFill>
                  <a:srgbClr val="009698"/>
                </a:solidFill>
              </a:rPr>
              <a:t>&lt; 1%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AB90F2-8307-EA70-2FC2-E9D47E617B45}"/>
              </a:ext>
            </a:extLst>
          </p:cNvPr>
          <p:cNvSpPr txBox="1"/>
          <p:nvPr/>
        </p:nvSpPr>
        <p:spPr>
          <a:xfrm>
            <a:off x="7186896" y="2665836"/>
            <a:ext cx="4097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941F93"/>
                </a:solidFill>
              </a:rPr>
              <a:t>99%</a:t>
            </a:r>
            <a:endParaRPr lang="es-FR" sz="3200">
              <a:solidFill>
                <a:srgbClr val="941F93"/>
              </a:solidFill>
            </a:endParaRP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BCA08F45-EE83-71CD-6ED4-99572C2C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-103518"/>
            <a:ext cx="84249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32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V.1 de InvaCost</a:t>
            </a:r>
          </a:p>
          <a:p>
            <a:endParaRPr lang="fr-FR" altLang="fr-FR" sz="32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290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13AFA86-E3E9-5C4A-90D6-1A8EC38BB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95" t="19137" r="8787"/>
          <a:stretch/>
        </p:blipFill>
        <p:spPr bwMode="auto">
          <a:xfrm>
            <a:off x="3422415" y="849100"/>
            <a:ext cx="3068200" cy="25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exagon 17">
            <a:extLst>
              <a:ext uri="{FF2B5EF4-FFF2-40B4-BE49-F238E27FC236}">
                <a16:creationId xmlns:a16="http://schemas.microsoft.com/office/drawing/2014/main" id="{022F583C-4408-AD41-896A-6B02671B1226}"/>
              </a:ext>
            </a:extLst>
          </p:cNvPr>
          <p:cNvSpPr/>
          <p:nvPr/>
        </p:nvSpPr>
        <p:spPr>
          <a:xfrm>
            <a:off x="3110385" y="4231875"/>
            <a:ext cx="2815600" cy="2189752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B49C332-9837-D14B-8742-4B14506ACF37}"/>
              </a:ext>
            </a:extLst>
          </p:cNvPr>
          <p:cNvGrpSpPr>
            <a:grpSpLocks noChangeAspect="1"/>
          </p:cNvGrpSpPr>
          <p:nvPr/>
        </p:nvGrpSpPr>
        <p:grpSpPr>
          <a:xfrm>
            <a:off x="2773901" y="3952216"/>
            <a:ext cx="3471785" cy="2726896"/>
            <a:chOff x="1166665" y="3662644"/>
            <a:chExt cx="2029714" cy="1594229"/>
          </a:xfrm>
        </p:grpSpPr>
        <p:sp>
          <p:nvSpPr>
            <p:cNvPr id="9" name="Hexagon 17">
              <a:extLst>
                <a:ext uri="{FF2B5EF4-FFF2-40B4-BE49-F238E27FC236}">
                  <a16:creationId xmlns:a16="http://schemas.microsoft.com/office/drawing/2014/main" id="{33BD08BE-1FB5-9143-A84E-88A238506C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4592" y="3826127"/>
              <a:ext cx="1681787" cy="1307962"/>
            </a:xfrm>
            <a:prstGeom prst="hexagon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D3AEA4A-5BE6-F242-97DA-F2935FFFD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5521" y="3671975"/>
              <a:ext cx="360000" cy="221537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4B0443A4-0087-1D41-BFF1-492B1C7CE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6268" y="3677622"/>
              <a:ext cx="360000" cy="22153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D7171A2-148F-6B4B-97D3-3D2514619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5265" y="3662644"/>
              <a:ext cx="360000" cy="22153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5E7B923-FDE4-624E-890D-B5DA927F9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3540" y="3989474"/>
              <a:ext cx="360000" cy="22153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5784A8B-8B94-1848-922B-8AD1B22CA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5718" y="4121497"/>
              <a:ext cx="360000" cy="221537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6CC2C3E3-1E8D-6547-B58D-F875B925C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6379" y="4343099"/>
              <a:ext cx="360000" cy="221537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30D0363-9EAF-EE47-A2F0-ADC52A877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91967" y="4818140"/>
              <a:ext cx="360000" cy="221537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EE35208B-A324-BC4A-AF8F-186711976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36640" y="4828605"/>
              <a:ext cx="360000" cy="221537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946BDB26-EE98-3E45-AB1F-9727CF106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53811" y="5035336"/>
              <a:ext cx="360000" cy="221537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66CEB6E-5D25-A14C-920B-01A4465CA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64644" y="4580125"/>
              <a:ext cx="360000" cy="221537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F8479A8A-7BA5-DC47-88E7-C1EF6BC5E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43707" y="4581300"/>
              <a:ext cx="360000" cy="221537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2DC8D9CE-42B3-514E-BA5A-13F6D3858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24502" y="3888648"/>
              <a:ext cx="360000" cy="221537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32556E9A-E06C-064A-9469-45D346EF4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83210" y="4095794"/>
              <a:ext cx="360000" cy="221537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A3FBBFC5-5A9B-7447-B6AE-099A5BEFE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645521" y="5028604"/>
              <a:ext cx="360000" cy="221537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D41BEB3A-637E-284A-922B-A0B07BBA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995485" y="5035107"/>
              <a:ext cx="360000" cy="221537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1A4C95C6-1F61-774E-9AA3-1CB1E19AE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66665" y="4353211"/>
              <a:ext cx="360000" cy="221537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FF0446C5-50B4-EA41-8C25-082DA2435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372429" y="3871269"/>
              <a:ext cx="360000" cy="221537"/>
            </a:xfrm>
            <a:prstGeom prst="rect">
              <a:avLst/>
            </a:prstGeom>
          </p:spPr>
        </p:pic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2A92ABF-1B34-FF49-A85C-0B2986D62D2E}"/>
              </a:ext>
            </a:extLst>
          </p:cNvPr>
          <p:cNvSpPr txBox="1"/>
          <p:nvPr/>
        </p:nvSpPr>
        <p:spPr>
          <a:xfrm>
            <a:off x="5675806" y="1769532"/>
            <a:ext cx="64251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3200">
                <a:solidFill>
                  <a:srgbClr val="009698"/>
                </a:solidFill>
              </a:rPr>
              <a:t>OBJETIVO </a:t>
            </a:r>
          </a:p>
          <a:p>
            <a:pPr marL="514350" indent="-514350">
              <a:buAutoNum type="arabicPeriod"/>
            </a:pPr>
            <a:r>
              <a:rPr lang="es-FR" sz="3200">
                <a:solidFill>
                  <a:srgbClr val="009698"/>
                </a:solidFill>
              </a:rPr>
              <a:t>Obtener datos de expertos y otros actores</a:t>
            </a:r>
          </a:p>
          <a:p>
            <a:pPr marL="514350" indent="-514350">
              <a:buAutoNum type="arabicPeriod"/>
            </a:pPr>
            <a:r>
              <a:rPr lang="es-FR" sz="3200">
                <a:solidFill>
                  <a:srgbClr val="009698"/>
                </a:solidFill>
              </a:rPr>
              <a:t>En muchas lenguas </a:t>
            </a:r>
            <a:r>
              <a:rPr lang="es-FR" sz="3200">
                <a:solidFill>
                  <a:srgbClr val="009698"/>
                </a:solidFill>
                <a:sym typeface="Wingdings" pitchFamily="2" charset="2"/>
              </a:rPr>
              <a:t></a:t>
            </a:r>
            <a:r>
              <a:rPr lang="es-FR" sz="3200">
                <a:solidFill>
                  <a:srgbClr val="009698"/>
                </a:solidFill>
              </a:rPr>
              <a:t> de muchos países</a:t>
            </a:r>
          </a:p>
        </p:txBody>
      </p:sp>
      <p:cxnSp>
        <p:nvCxnSpPr>
          <p:cNvPr id="29" name="Connecteur droit 10">
            <a:extLst>
              <a:ext uri="{FF2B5EF4-FFF2-40B4-BE49-F238E27FC236}">
                <a16:creationId xmlns:a16="http://schemas.microsoft.com/office/drawing/2014/main" id="{016C632E-B633-6442-ADE6-DDA5D8F074BC}"/>
              </a:ext>
            </a:extLst>
          </p:cNvPr>
          <p:cNvCxnSpPr>
            <a:cxnSpLocks/>
          </p:cNvCxnSpPr>
          <p:nvPr/>
        </p:nvCxnSpPr>
        <p:spPr>
          <a:xfrm>
            <a:off x="191344" y="369332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8">
            <a:extLst>
              <a:ext uri="{FF2B5EF4-FFF2-40B4-BE49-F238E27FC236}">
                <a16:creationId xmlns:a16="http://schemas.microsoft.com/office/drawing/2014/main" id="{A2E3CBB4-7C78-5543-EE23-AC24C55A8F63}"/>
              </a:ext>
            </a:extLst>
          </p:cNvPr>
          <p:cNvSpPr/>
          <p:nvPr/>
        </p:nvSpPr>
        <p:spPr>
          <a:xfrm>
            <a:off x="3229629" y="4998394"/>
            <a:ext cx="2577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InvaCost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FF182D4B-BFD6-3A0F-DFA5-E7454E33E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-103518"/>
            <a:ext cx="84249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32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V.1 de InvaCost</a:t>
            </a:r>
          </a:p>
          <a:p>
            <a:endParaRPr lang="fr-FR" altLang="fr-FR" sz="32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98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>
            <a:extLst>
              <a:ext uri="{FF2B5EF4-FFF2-40B4-BE49-F238E27FC236}">
                <a16:creationId xmlns:a16="http://schemas.microsoft.com/office/drawing/2014/main" id="{FE151C06-1E00-5843-84A9-A34EFA54E275}"/>
              </a:ext>
            </a:extLst>
          </p:cNvPr>
          <p:cNvGrpSpPr/>
          <p:nvPr/>
        </p:nvGrpSpPr>
        <p:grpSpPr>
          <a:xfrm>
            <a:off x="3110385" y="4231875"/>
            <a:ext cx="2815600" cy="2189752"/>
            <a:chOff x="1703513" y="2491409"/>
            <a:chExt cx="2148390" cy="1696278"/>
          </a:xfrm>
        </p:grpSpPr>
        <p:sp>
          <p:nvSpPr>
            <p:cNvPr id="6" name="Hexagon 17">
              <a:extLst>
                <a:ext uri="{FF2B5EF4-FFF2-40B4-BE49-F238E27FC236}">
                  <a16:creationId xmlns:a16="http://schemas.microsoft.com/office/drawing/2014/main" id="{022F583C-4408-AD41-896A-6B02671B1226}"/>
                </a:ext>
              </a:extLst>
            </p:cNvPr>
            <p:cNvSpPr/>
            <p:nvPr/>
          </p:nvSpPr>
          <p:spPr>
            <a:xfrm>
              <a:off x="1703513" y="2491409"/>
              <a:ext cx="2148390" cy="1696278"/>
            </a:xfrm>
            <a:prstGeom prst="hexagon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18">
              <a:extLst>
                <a:ext uri="{FF2B5EF4-FFF2-40B4-BE49-F238E27FC236}">
                  <a16:creationId xmlns:a16="http://schemas.microsoft.com/office/drawing/2014/main" id="{1DFE802E-C42C-BC46-8B4B-08F1C8250ECF}"/>
                </a:ext>
              </a:extLst>
            </p:cNvPr>
            <p:cNvSpPr/>
            <p:nvPr/>
          </p:nvSpPr>
          <p:spPr>
            <a:xfrm>
              <a:off x="1794500" y="3085188"/>
              <a:ext cx="1966416" cy="405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InvaCost</a:t>
              </a:r>
              <a:endPara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3B49C332-9837-D14B-8742-4B14506ACF37}"/>
              </a:ext>
            </a:extLst>
          </p:cNvPr>
          <p:cNvGrpSpPr>
            <a:grpSpLocks noChangeAspect="1"/>
          </p:cNvGrpSpPr>
          <p:nvPr/>
        </p:nvGrpSpPr>
        <p:grpSpPr>
          <a:xfrm>
            <a:off x="2773901" y="3952216"/>
            <a:ext cx="3471785" cy="2726896"/>
            <a:chOff x="1166665" y="3662644"/>
            <a:chExt cx="2029714" cy="1594229"/>
          </a:xfrm>
        </p:grpSpPr>
        <p:sp>
          <p:nvSpPr>
            <p:cNvPr id="9" name="Hexagon 17">
              <a:extLst>
                <a:ext uri="{FF2B5EF4-FFF2-40B4-BE49-F238E27FC236}">
                  <a16:creationId xmlns:a16="http://schemas.microsoft.com/office/drawing/2014/main" id="{33BD08BE-1FB5-9143-A84E-88A238506C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4592" y="3826127"/>
              <a:ext cx="1681787" cy="1307962"/>
            </a:xfrm>
            <a:prstGeom prst="hexagon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D3AEA4A-5BE6-F242-97DA-F2935FFFD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5521" y="3671975"/>
              <a:ext cx="360000" cy="221537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4B0443A4-0087-1D41-BFF1-492B1C7CE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6268" y="3677622"/>
              <a:ext cx="360000" cy="22153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D7171A2-148F-6B4B-97D3-3D2514619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5265" y="3662644"/>
              <a:ext cx="360000" cy="22153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5E7B923-FDE4-624E-890D-B5DA927F9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3540" y="3989474"/>
              <a:ext cx="360000" cy="22153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5784A8B-8B94-1848-922B-8AD1B22CA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5718" y="4121497"/>
              <a:ext cx="360000" cy="221537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6CC2C3E3-1E8D-6547-B58D-F875B925C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6379" y="4343099"/>
              <a:ext cx="360000" cy="221537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30D0363-9EAF-EE47-A2F0-ADC52A877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1967" y="4818140"/>
              <a:ext cx="360000" cy="221537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EE35208B-A324-BC4A-AF8F-186711976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36640" y="4828605"/>
              <a:ext cx="360000" cy="221537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946BDB26-EE98-3E45-AB1F-9727CF106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53811" y="5035336"/>
              <a:ext cx="360000" cy="221537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66CEB6E-5D25-A14C-920B-01A4465CA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64644" y="4580125"/>
              <a:ext cx="360000" cy="221537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F8479A8A-7BA5-DC47-88E7-C1EF6BC5E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43707" y="4581300"/>
              <a:ext cx="360000" cy="221537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2DC8D9CE-42B3-514E-BA5A-13F6D3858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24502" y="3888648"/>
              <a:ext cx="360000" cy="221537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32556E9A-E06C-064A-9469-45D346EF4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83210" y="4095794"/>
              <a:ext cx="360000" cy="221537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A3FBBFC5-5A9B-7447-B6AE-099A5BEFE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45521" y="5028604"/>
              <a:ext cx="360000" cy="221537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D41BEB3A-637E-284A-922B-A0B07BBA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95485" y="5035107"/>
              <a:ext cx="360000" cy="221537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1A4C95C6-1F61-774E-9AA3-1CB1E19AE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66665" y="4353211"/>
              <a:ext cx="360000" cy="221537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FF0446C5-50B4-EA41-8C25-082DA2435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72429" y="3871269"/>
              <a:ext cx="360000" cy="221537"/>
            </a:xfrm>
            <a:prstGeom prst="rect">
              <a:avLst/>
            </a:prstGeom>
          </p:spPr>
        </p:pic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2A92ABF-1B34-FF49-A85C-0B2986D62D2E}"/>
              </a:ext>
            </a:extLst>
          </p:cNvPr>
          <p:cNvSpPr txBox="1"/>
          <p:nvPr/>
        </p:nvSpPr>
        <p:spPr>
          <a:xfrm>
            <a:off x="5675807" y="1769532"/>
            <a:ext cx="6227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3200">
                <a:solidFill>
                  <a:srgbClr val="009698"/>
                </a:solidFill>
              </a:rPr>
              <a:t>¿cómo? </a:t>
            </a:r>
          </a:p>
          <a:p>
            <a:r>
              <a:rPr lang="es-FR" sz="3200">
                <a:solidFill>
                  <a:srgbClr val="009698"/>
                </a:solidFill>
              </a:rPr>
              <a:t>… Primer workshop de InvaCost</a:t>
            </a:r>
          </a:p>
        </p:txBody>
      </p:sp>
      <p:cxnSp>
        <p:nvCxnSpPr>
          <p:cNvPr id="29" name="Connecteur droit 10">
            <a:extLst>
              <a:ext uri="{FF2B5EF4-FFF2-40B4-BE49-F238E27FC236}">
                <a16:creationId xmlns:a16="http://schemas.microsoft.com/office/drawing/2014/main" id="{016C632E-B633-6442-ADE6-DDA5D8F074BC}"/>
              </a:ext>
            </a:extLst>
          </p:cNvPr>
          <p:cNvCxnSpPr>
            <a:cxnSpLocks/>
          </p:cNvCxnSpPr>
          <p:nvPr/>
        </p:nvCxnSpPr>
        <p:spPr>
          <a:xfrm>
            <a:off x="191344" y="369332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>
            <a:extLst>
              <a:ext uri="{FF2B5EF4-FFF2-40B4-BE49-F238E27FC236}">
                <a16:creationId xmlns:a16="http://schemas.microsoft.com/office/drawing/2014/main" id="{4EA923A4-E8B7-624F-8AFF-1A3264EE1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08" y="469467"/>
            <a:ext cx="5378992" cy="335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291D9158-EB30-D64B-B794-058048B2DE54}"/>
              </a:ext>
            </a:extLst>
          </p:cNvPr>
          <p:cNvSpPr/>
          <p:nvPr/>
        </p:nvSpPr>
        <p:spPr>
          <a:xfrm>
            <a:off x="6324978" y="3552810"/>
            <a:ext cx="57746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Noviembre 2019, </a:t>
            </a:r>
            <a:r>
              <a:rPr lang="en-US" sz="2400" dirty="0">
                <a:latin typeface="Constantia" panose="02030602050306030303" pitchFamily="18" charset="0"/>
              </a:rPr>
              <a:t>París (Francia)</a:t>
            </a:r>
          </a:p>
          <a:p>
            <a:pPr algn="just"/>
            <a:r>
              <a:rPr lang="fr-FR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47</a:t>
            </a:r>
            <a:r>
              <a:rPr lang="fr-FR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fr-FR" sz="2400" dirty="0" err="1">
                <a:latin typeface="Constantia" panose="02030602050306030303" pitchFamily="18" charset="0"/>
              </a:rPr>
              <a:t>asistentes</a:t>
            </a:r>
            <a:r>
              <a:rPr lang="fr-FR" sz="2400" dirty="0">
                <a:latin typeface="Constantia" panose="02030602050306030303" pitchFamily="18" charset="0"/>
              </a:rPr>
              <a:t> de </a:t>
            </a:r>
            <a:r>
              <a:rPr lang="fr-FR" sz="2400" b="1" dirty="0">
                <a:solidFill>
                  <a:srgbClr val="009698"/>
                </a:solidFill>
                <a:latin typeface="Constantia" panose="02030602050306030303" pitchFamily="18" charset="0"/>
              </a:rPr>
              <a:t>23</a:t>
            </a:r>
            <a:r>
              <a:rPr lang="fr-FR" sz="2400" dirty="0">
                <a:latin typeface="Constantia" panose="02030602050306030303" pitchFamily="18" charset="0"/>
              </a:rPr>
              <a:t> países</a:t>
            </a: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162EA5FF-A7A3-6D4F-9345-1C948F73F8BF}"/>
              </a:ext>
            </a:extLst>
          </p:cNvPr>
          <p:cNvSpPr/>
          <p:nvPr/>
        </p:nvSpPr>
        <p:spPr>
          <a:xfrm>
            <a:off x="6174312" y="4528258"/>
            <a:ext cx="6050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err="1">
                <a:latin typeface="Constantia" panose="02030602050306030303" pitchFamily="18" charset="0"/>
              </a:rPr>
              <a:t>Hoy</a:t>
            </a:r>
            <a:r>
              <a:rPr lang="fr-FR" sz="2400" b="1" u="sng" dirty="0">
                <a:latin typeface="Constantia" panose="02030602050306030303" pitchFamily="18" charset="0"/>
              </a:rPr>
              <a:t>:</a:t>
            </a:r>
            <a:r>
              <a:rPr lang="fr-FR" sz="2400" b="1" u="sng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fr-FR" sz="2400" b="1" u="sng" dirty="0">
                <a:solidFill>
                  <a:srgbClr val="0096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  <a:r>
              <a:rPr lang="fr-FR" sz="2400" b="1" u="sng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fr-FR" sz="2400" b="1" u="sng" dirty="0" err="1">
                <a:latin typeface="Constantia" panose="02030602050306030303" pitchFamily="18" charset="0"/>
              </a:rPr>
              <a:t>colegas</a:t>
            </a:r>
            <a:r>
              <a:rPr lang="fr-FR" sz="2400" b="1" u="sng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fr-FR" sz="2400" b="1" u="sng" dirty="0" err="1">
                <a:latin typeface="Constantia" panose="02030602050306030303" pitchFamily="18" charset="0"/>
              </a:rPr>
              <a:t>de</a:t>
            </a:r>
            <a:r>
              <a:rPr lang="fr-FR" sz="2400" b="1" u="sng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fr-FR" sz="2400" b="1" u="sng" dirty="0">
                <a:solidFill>
                  <a:srgbClr val="0096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fr-FR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u="sng" dirty="0">
                <a:latin typeface="Constantia" panose="02030602050306030303" pitchFamily="18" charset="0"/>
              </a:rPr>
              <a:t>países</a:t>
            </a:r>
            <a:endParaRPr lang="fr-FR" sz="2400" u="sng" dirty="0">
              <a:latin typeface="Constantia" panose="02030602050306030303" pitchFamily="18" charset="0"/>
            </a:endParaRPr>
          </a:p>
        </p:txBody>
      </p:sp>
      <p:pic>
        <p:nvPicPr>
          <p:cNvPr id="35" name="Picture 2" descr="29 Signs You Lack Self-Awareness - The People Group">
            <a:extLst>
              <a:ext uri="{FF2B5EF4-FFF2-40B4-BE49-F238E27FC236}">
                <a16:creationId xmlns:a16="http://schemas.microsoft.com/office/drawing/2014/main" id="{D0EDF0AC-EB0D-FE4C-8D65-EEF042145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3814" y="539340"/>
            <a:ext cx="2107118" cy="158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5">
            <a:extLst>
              <a:ext uri="{FF2B5EF4-FFF2-40B4-BE49-F238E27FC236}">
                <a16:creationId xmlns:a16="http://schemas.microsoft.com/office/drawing/2014/main" id="{ADACA864-FFEE-445A-B4BB-063125093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8424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V.1 de InvaCost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11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FA37BE-B33C-4D4A-9582-0795C01F51E3}"/>
              </a:ext>
            </a:extLst>
          </p:cNvPr>
          <p:cNvCxnSpPr>
            <a:cxnSpLocks/>
          </p:cNvCxnSpPr>
          <p:nvPr/>
        </p:nvCxnSpPr>
        <p:spPr>
          <a:xfrm>
            <a:off x="191344" y="369332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6E58E490-6826-5544-AB6D-518194EA4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2687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METODOS 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C99DC6-C6E4-E94F-BE6E-B25EE4E632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" y="2995963"/>
            <a:ext cx="1826618" cy="20235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B475D8-60FB-6941-B2A4-03A454B2B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794" y="4856812"/>
            <a:ext cx="1909275" cy="17789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4B6AF6-A286-7F4F-B059-E6810BE0BA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047" y="4533631"/>
            <a:ext cx="1469869" cy="21321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173B41-E3AC-4B4C-B095-DCBCB9111C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474" y="5015230"/>
            <a:ext cx="1572020" cy="213216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9F77A19-E86B-CC41-B5A0-731FDB15925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819" y="1121740"/>
            <a:ext cx="1560541" cy="28834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13B477E-2334-4144-A264-1284CF41E09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869" y="1608001"/>
            <a:ext cx="1416760" cy="232858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1421061-8955-9547-9786-0002F1F0F1E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137" y="3734500"/>
            <a:ext cx="1590769" cy="275416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731A394-1A7E-3445-A166-3163BB8C322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953" y="3988157"/>
            <a:ext cx="1770194" cy="224330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385A52E-6C3A-4A44-AE43-DA7C7E5F051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214" y="479786"/>
            <a:ext cx="1680960" cy="275391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68B3087-CB54-2D4A-B56C-6AE74B6F339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79" y="479786"/>
            <a:ext cx="1599435" cy="244304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21DFF5C4-1AC3-3043-A8A0-519BFDCD36E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006" y="3461207"/>
            <a:ext cx="1607560" cy="214484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A8560A45-8E43-7D48-8CDE-3E533A3315D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531" y="962441"/>
            <a:ext cx="1606781" cy="256146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AC853C67-58C9-9D49-A79D-1351A2AE0A7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680" y="569894"/>
            <a:ext cx="1891921" cy="218205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0FE0EDFC-A2CC-944B-BCE8-9B4C3AD904C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5323" y="5051924"/>
            <a:ext cx="1700183" cy="182032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AA13285F-21CB-8247-8324-38C43EAA43A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194" y="1742283"/>
            <a:ext cx="1716962" cy="27913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40A0945-4CE0-B84A-AF33-301536A20CF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171" y="2691246"/>
            <a:ext cx="1673478" cy="2323984"/>
          </a:xfrm>
          <a:prstGeom prst="rect">
            <a:avLst/>
          </a:prstGeom>
        </p:spPr>
      </p:pic>
      <p:sp>
        <p:nvSpPr>
          <p:cNvPr id="35" name="Rectangle 15">
            <a:extLst>
              <a:ext uri="{FF2B5EF4-FFF2-40B4-BE49-F238E27FC236}">
                <a16:creationId xmlns:a16="http://schemas.microsoft.com/office/drawing/2014/main" id="{256310D7-192D-824D-BA45-0EE4B45D7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429" y="-19064"/>
            <a:ext cx="6779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CONFINAMIENTO…  Y … BÚSQUEDA DE COSTES</a:t>
            </a:r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716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24A0B67-FAAF-A2F2-64EF-5596671EA4FE}"/>
              </a:ext>
            </a:extLst>
          </p:cNvPr>
          <p:cNvSpPr txBox="1"/>
          <p:nvPr/>
        </p:nvSpPr>
        <p:spPr>
          <a:xfrm>
            <a:off x="877801" y="2530737"/>
            <a:ext cx="1077929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3200">
                <a:solidFill>
                  <a:srgbClr val="941F93"/>
                </a:solidFill>
              </a:rPr>
              <a:t>Estructura de la charla:</a:t>
            </a:r>
          </a:p>
          <a:p>
            <a:endParaRPr lang="es-FR" sz="3200">
              <a:solidFill>
                <a:srgbClr val="941F93"/>
              </a:solidFill>
            </a:endParaRPr>
          </a:p>
          <a:p>
            <a:pPr marL="285750" indent="-285750">
              <a:buFontTx/>
              <a:buChar char="-"/>
            </a:pPr>
            <a:r>
              <a:rPr lang="es-FR" sz="3200">
                <a:solidFill>
                  <a:srgbClr val="941F93"/>
                </a:solidFill>
              </a:rPr>
              <a:t>El porqué y la construcción de la base de datos InvaCost</a:t>
            </a:r>
          </a:p>
          <a:p>
            <a:pPr marL="285750" indent="-285750">
              <a:buFontTx/>
              <a:buChar char="-"/>
            </a:pPr>
            <a:r>
              <a:rPr lang="es-FR" sz="3200">
                <a:solidFill>
                  <a:srgbClr val="009698"/>
                </a:solidFill>
              </a:rPr>
              <a:t>Los datos en lenguas no inglesas</a:t>
            </a:r>
          </a:p>
          <a:p>
            <a:pPr marL="285750" indent="-285750">
              <a:buFontTx/>
              <a:buChar char="-"/>
            </a:pPr>
            <a:r>
              <a:rPr lang="es-FR" sz="3200">
                <a:solidFill>
                  <a:srgbClr val="009698"/>
                </a:solidFill>
              </a:rPr>
              <a:t>Los costes económicos en España</a:t>
            </a:r>
          </a:p>
          <a:p>
            <a:pPr marL="285750" indent="-285750">
              <a:buFontTx/>
              <a:buChar char="-"/>
            </a:pPr>
            <a:r>
              <a:rPr lang="es-FR" sz="3200">
                <a:solidFill>
                  <a:srgbClr val="941F93"/>
                </a:solidFill>
              </a:rPr>
              <a:t>Los costes económicos en las áreas protegidas a nivel mundial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AC8F708-25EB-1741-D75E-4ACA2DD538B0}"/>
              </a:ext>
            </a:extLst>
          </p:cNvPr>
          <p:cNvSpPr txBox="1"/>
          <p:nvPr/>
        </p:nvSpPr>
        <p:spPr>
          <a:xfrm>
            <a:off x="8871811" y="1255134"/>
            <a:ext cx="2981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9698"/>
                </a:solidFill>
              </a:rPr>
              <a:t>Elena Angulo y Ana Novoa</a:t>
            </a:r>
            <a:endParaRPr lang="es-FR" sz="2000" b="1">
              <a:solidFill>
                <a:srgbClr val="009698"/>
              </a:solidFill>
            </a:endParaRPr>
          </a:p>
        </p:txBody>
      </p:sp>
      <p:cxnSp>
        <p:nvCxnSpPr>
          <p:cNvPr id="5" name="Connecteur droit 10">
            <a:extLst>
              <a:ext uri="{FF2B5EF4-FFF2-40B4-BE49-F238E27FC236}">
                <a16:creationId xmlns:a16="http://schemas.microsoft.com/office/drawing/2014/main" id="{8B44A552-8F5C-840B-61FC-63952DE045BF}"/>
              </a:ext>
            </a:extLst>
          </p:cNvPr>
          <p:cNvCxnSpPr>
            <a:cxnSpLocks/>
          </p:cNvCxnSpPr>
          <p:nvPr/>
        </p:nvCxnSpPr>
        <p:spPr>
          <a:xfrm>
            <a:off x="1979488" y="1005127"/>
            <a:ext cx="7898110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AFDA863E-A9F1-DAAF-8723-5E92822EE2CD}"/>
              </a:ext>
            </a:extLst>
          </p:cNvPr>
          <p:cNvSpPr txBox="1"/>
          <p:nvPr/>
        </p:nvSpPr>
        <p:spPr>
          <a:xfrm>
            <a:off x="2196125" y="433919"/>
            <a:ext cx="9047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rgbClr val="009898"/>
                </a:solidFill>
              </a:rPr>
              <a:t>El coste económico de las especies exóticas invasoras y la base de datos INVACOST</a:t>
            </a:r>
            <a:endParaRPr lang="es-FR" sz="2000">
              <a:solidFill>
                <a:srgbClr val="0098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64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5087888" y="6550224"/>
            <a:ext cx="5580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latin typeface="Constantia" panose="02030602050306030303" pitchFamily="18" charset="0"/>
              </a:rPr>
              <a:t>Diagne et al. 2020 </a:t>
            </a:r>
            <a:r>
              <a:rPr lang="fr-FR" sz="1400" i="1" dirty="0" err="1">
                <a:latin typeface="Constantia" panose="02030602050306030303" pitchFamily="18" charset="0"/>
              </a:rPr>
              <a:t>Sci</a:t>
            </a:r>
            <a:r>
              <a:rPr lang="fr-FR" sz="1400" i="1" dirty="0">
                <a:latin typeface="Constantia" panose="02030602050306030303" pitchFamily="18" charset="0"/>
              </a:rPr>
              <a:t> Data </a:t>
            </a:r>
            <a:r>
              <a:rPr lang="fr-FR" sz="1400" i="1" dirty="0" err="1">
                <a:latin typeface="Constantia" panose="02030602050306030303" pitchFamily="18" charset="0"/>
              </a:rPr>
              <a:t>doi</a:t>
            </a:r>
            <a:r>
              <a:rPr lang="fr-FR" sz="1400" i="1" dirty="0">
                <a:latin typeface="Constantia" panose="02030602050306030303" pitchFamily="18" charset="0"/>
              </a:rPr>
              <a:t>: 10.1038/s41597-020-00586-z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253" y="886422"/>
            <a:ext cx="7373245" cy="533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51073" y="281928"/>
            <a:ext cx="324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65 </a:t>
            </a:r>
            <a:r>
              <a:rPr lang="fr-FR" sz="2400" dirty="0">
                <a:latin typeface="Constantia" panose="02030602050306030303" pitchFamily="18" charset="0"/>
              </a:rPr>
              <a:t>campos descriptivo</a:t>
            </a:r>
            <a:r>
              <a:rPr lang="fr-FR" sz="2400" dirty="0" err="1">
                <a:latin typeface="Constantia" panose="02030602050306030303" pitchFamily="18" charset="0"/>
              </a:rPr>
              <a:t>s</a:t>
            </a:r>
            <a:endParaRPr lang="fr-FR" sz="2400" dirty="0">
              <a:latin typeface="Constantia" panose="02030602050306030303" pitchFamily="18" charset="0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DDA10A76-8910-BF8D-8AA1-5BBF34F72166}"/>
              </a:ext>
            </a:extLst>
          </p:cNvPr>
          <p:cNvGrpSpPr/>
          <p:nvPr/>
        </p:nvGrpSpPr>
        <p:grpSpPr>
          <a:xfrm>
            <a:off x="977533" y="1833608"/>
            <a:ext cx="2815600" cy="2189752"/>
            <a:chOff x="1703513" y="2491409"/>
            <a:chExt cx="2148390" cy="1696278"/>
          </a:xfrm>
        </p:grpSpPr>
        <p:sp>
          <p:nvSpPr>
            <p:cNvPr id="4" name="Hexagon 17">
              <a:extLst>
                <a:ext uri="{FF2B5EF4-FFF2-40B4-BE49-F238E27FC236}">
                  <a16:creationId xmlns:a16="http://schemas.microsoft.com/office/drawing/2014/main" id="{CD935C70-4743-9DF2-4737-DB932120F339}"/>
                </a:ext>
              </a:extLst>
            </p:cNvPr>
            <p:cNvSpPr/>
            <p:nvPr/>
          </p:nvSpPr>
          <p:spPr>
            <a:xfrm>
              <a:off x="1703513" y="2491409"/>
              <a:ext cx="2148390" cy="1696278"/>
            </a:xfrm>
            <a:prstGeom prst="hexagon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18">
              <a:extLst>
                <a:ext uri="{FF2B5EF4-FFF2-40B4-BE49-F238E27FC236}">
                  <a16:creationId xmlns:a16="http://schemas.microsoft.com/office/drawing/2014/main" id="{F59F7EBE-96AA-3FBC-24EE-07D737E5C3F2}"/>
                </a:ext>
              </a:extLst>
            </p:cNvPr>
            <p:cNvSpPr/>
            <p:nvPr/>
          </p:nvSpPr>
          <p:spPr>
            <a:xfrm>
              <a:off x="1794500" y="2938004"/>
              <a:ext cx="1966416" cy="405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InvaCost</a:t>
              </a:r>
              <a:endPara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515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FA37BE-B33C-4D4A-9582-0795C01F51E3}"/>
              </a:ext>
            </a:extLst>
          </p:cNvPr>
          <p:cNvCxnSpPr>
            <a:cxnSpLocks/>
          </p:cNvCxnSpPr>
          <p:nvPr/>
        </p:nvCxnSpPr>
        <p:spPr>
          <a:xfrm>
            <a:off x="191344" y="369332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6E58E490-6826-5544-AB6D-518194EA4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2687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Resultados 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05ABDA9-42A2-6947-8796-1E2E714F1045}"/>
              </a:ext>
            </a:extLst>
          </p:cNvPr>
          <p:cNvSpPr txBox="1"/>
          <p:nvPr/>
        </p:nvSpPr>
        <p:spPr>
          <a:xfrm>
            <a:off x="464458" y="654910"/>
            <a:ext cx="5350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3200">
                <a:solidFill>
                  <a:srgbClr val="009698"/>
                </a:solidFill>
              </a:rPr>
              <a:t>EXPLICAR LA BASE DE DATOS!!!</a:t>
            </a:r>
          </a:p>
        </p:txBody>
      </p:sp>
    </p:spTree>
    <p:extLst>
      <p:ext uri="{BB962C8B-B14F-4D97-AF65-F5344CB8AC3E}">
        <p14:creationId xmlns:p14="http://schemas.microsoft.com/office/powerpoint/2010/main" val="941851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FA37BE-B33C-4D4A-9582-0795C01F51E3}"/>
              </a:ext>
            </a:extLst>
          </p:cNvPr>
          <p:cNvCxnSpPr>
            <a:cxnSpLocks/>
          </p:cNvCxnSpPr>
          <p:nvPr/>
        </p:nvCxnSpPr>
        <p:spPr>
          <a:xfrm>
            <a:off x="191344" y="369332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6E58E490-6826-5544-AB6D-518194EA4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2687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Resultados 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E142009-E3E7-9F4D-8161-1681D95141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010" y="1308424"/>
            <a:ext cx="8501243" cy="518024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5ABDA9-42A2-6947-8796-1E2E714F1045}"/>
              </a:ext>
            </a:extLst>
          </p:cNvPr>
          <p:cNvSpPr txBox="1"/>
          <p:nvPr/>
        </p:nvSpPr>
        <p:spPr>
          <a:xfrm>
            <a:off x="464458" y="654910"/>
            <a:ext cx="8073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3200">
                <a:solidFill>
                  <a:srgbClr val="009698"/>
                </a:solidFill>
              </a:rPr>
              <a:t>Versión en lenguas no-inglesas de INVACOST !!!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07261D-E486-2942-86EE-9F55400B7B3A}"/>
              </a:ext>
            </a:extLst>
          </p:cNvPr>
          <p:cNvSpPr txBox="1"/>
          <p:nvPr/>
        </p:nvSpPr>
        <p:spPr>
          <a:xfrm>
            <a:off x="684830" y="2636110"/>
            <a:ext cx="2519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3200">
                <a:solidFill>
                  <a:srgbClr val="009698"/>
                </a:solidFill>
              </a:rPr>
              <a:t>5,212 costes!!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1E6A32-4EF3-2333-1AFF-EEDBC4D81DDC}"/>
              </a:ext>
            </a:extLst>
          </p:cNvPr>
          <p:cNvSpPr txBox="1"/>
          <p:nvPr/>
        </p:nvSpPr>
        <p:spPr>
          <a:xfrm>
            <a:off x="585251" y="4191777"/>
            <a:ext cx="2252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FR" sz="3200" i="1">
                <a:solidFill>
                  <a:srgbClr val="941F93"/>
                </a:solidFill>
              </a:rPr>
              <a:t>vs</a:t>
            </a:r>
          </a:p>
          <a:p>
            <a:pPr algn="ctr"/>
            <a:r>
              <a:rPr lang="es-FR" sz="3200">
                <a:solidFill>
                  <a:srgbClr val="941F93"/>
                </a:solidFill>
              </a:rPr>
              <a:t>2,419 costes</a:t>
            </a:r>
          </a:p>
        </p:txBody>
      </p:sp>
    </p:spTree>
    <p:extLst>
      <p:ext uri="{BB962C8B-B14F-4D97-AF65-F5344CB8AC3E}">
        <p14:creationId xmlns:p14="http://schemas.microsoft.com/office/powerpoint/2010/main" val="90493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4E078441-D7FB-EE4F-ABE9-E234F2CFD57A}"/>
              </a:ext>
            </a:extLst>
          </p:cNvPr>
          <p:cNvGrpSpPr>
            <a:grpSpLocks noChangeAspect="1"/>
          </p:cNvGrpSpPr>
          <p:nvPr/>
        </p:nvGrpSpPr>
        <p:grpSpPr>
          <a:xfrm>
            <a:off x="942604" y="1184317"/>
            <a:ext cx="9849858" cy="4229055"/>
            <a:chOff x="0" y="2055666"/>
            <a:chExt cx="10376072" cy="4454986"/>
          </a:xfrm>
        </p:grpSpPr>
        <p:graphicFrame>
          <p:nvGraphicFramePr>
            <p:cNvPr id="10" name="Gráfico 9">
              <a:extLst>
                <a:ext uri="{FF2B5EF4-FFF2-40B4-BE49-F238E27FC236}">
                  <a16:creationId xmlns:a16="http://schemas.microsoft.com/office/drawing/2014/main" id="{50765256-70D2-F144-BBBB-DE4CF76E2B7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51979300"/>
                </p:ext>
              </p:extLst>
            </p:nvPr>
          </p:nvGraphicFramePr>
          <p:xfrm>
            <a:off x="6671582" y="2145718"/>
            <a:ext cx="3277576" cy="43649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1" name="Gráfico 10">
              <a:extLst>
                <a:ext uri="{FF2B5EF4-FFF2-40B4-BE49-F238E27FC236}">
                  <a16:creationId xmlns:a16="http://schemas.microsoft.com/office/drawing/2014/main" id="{97276F04-454E-8543-94FC-30ACA47B4D5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43198164"/>
                </p:ext>
              </p:extLst>
            </p:nvPr>
          </p:nvGraphicFramePr>
          <p:xfrm>
            <a:off x="0" y="2145718"/>
            <a:ext cx="3277576" cy="43649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7499CEE-3F0B-E743-8690-224F949AC680}"/>
                </a:ext>
              </a:extLst>
            </p:cNvPr>
            <p:cNvSpPr txBox="1"/>
            <p:nvPr/>
          </p:nvSpPr>
          <p:spPr>
            <a:xfrm>
              <a:off x="1013887" y="4595862"/>
              <a:ext cx="1221225" cy="486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>
                  <a:highlight>
                    <a:srgbClr val="FFFF00"/>
                  </a:highlight>
                </a:rPr>
                <a:t>Español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C183850-6A56-6340-B8A8-0D0FD63741CC}"/>
                </a:ext>
              </a:extLst>
            </p:cNvPr>
            <p:cNvSpPr txBox="1"/>
            <p:nvPr/>
          </p:nvSpPr>
          <p:spPr>
            <a:xfrm>
              <a:off x="1084884" y="3404673"/>
              <a:ext cx="1201097" cy="486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/>
                <a:t>Francés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999236A0-B679-4542-BC22-E7D35B5B744A}"/>
                </a:ext>
              </a:extLst>
            </p:cNvPr>
            <p:cNvSpPr txBox="1"/>
            <p:nvPr/>
          </p:nvSpPr>
          <p:spPr>
            <a:xfrm>
              <a:off x="7783493" y="3607853"/>
              <a:ext cx="1201097" cy="486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/>
                <a:t>Francés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FF01F62-96D3-FD44-BA20-D1F88967C4D8}"/>
                </a:ext>
              </a:extLst>
            </p:cNvPr>
            <p:cNvSpPr txBox="1"/>
            <p:nvPr/>
          </p:nvSpPr>
          <p:spPr>
            <a:xfrm>
              <a:off x="1035472" y="3107338"/>
              <a:ext cx="952732" cy="486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/>
                <a:t>Chino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6D81D62-95D9-0542-8A42-3FA271085B6D}"/>
                </a:ext>
              </a:extLst>
            </p:cNvPr>
            <p:cNvSpPr txBox="1"/>
            <p:nvPr/>
          </p:nvSpPr>
          <p:spPr>
            <a:xfrm>
              <a:off x="7717133" y="5037611"/>
              <a:ext cx="1221225" cy="486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>
                  <a:highlight>
                    <a:srgbClr val="FFFF00"/>
                  </a:highlight>
                </a:rPr>
                <a:t>Español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732EF0E9-9D0F-AE47-9DE6-318DC5954E65}"/>
                </a:ext>
              </a:extLst>
            </p:cNvPr>
            <p:cNvSpPr txBox="1"/>
            <p:nvPr/>
          </p:nvSpPr>
          <p:spPr>
            <a:xfrm>
              <a:off x="7650270" y="2659998"/>
              <a:ext cx="1253309" cy="486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/>
                <a:t>Japonés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383549A3-AE9B-7342-AE4B-5AC12ED0BF3D}"/>
                </a:ext>
              </a:extLst>
            </p:cNvPr>
            <p:cNvSpPr txBox="1"/>
            <p:nvPr/>
          </p:nvSpPr>
          <p:spPr>
            <a:xfrm>
              <a:off x="8833870" y="2896503"/>
              <a:ext cx="1542202" cy="486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/>
                <a:t>Ucraniano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02CB958B-8D6C-B945-B031-03E5E7DE6981}"/>
                </a:ext>
              </a:extLst>
            </p:cNvPr>
            <p:cNvSpPr txBox="1"/>
            <p:nvPr/>
          </p:nvSpPr>
          <p:spPr>
            <a:xfrm>
              <a:off x="8827458" y="3152363"/>
              <a:ext cx="837905" cy="486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/>
                <a:t>Ruso</a:t>
              </a:r>
            </a:p>
          </p:txBody>
        </p: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9BD0DD77-3E6D-1446-971B-A62EB98A09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3631" y="2306095"/>
              <a:ext cx="0" cy="4069563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9FAED387-2DBB-AB45-96DB-567383D27E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890" y="2293403"/>
              <a:ext cx="0" cy="4069563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E5E29961-3386-6449-85A6-214FA881FF9E}"/>
                </a:ext>
              </a:extLst>
            </p:cNvPr>
            <p:cNvGrpSpPr/>
            <p:nvPr/>
          </p:nvGrpSpPr>
          <p:grpSpPr>
            <a:xfrm>
              <a:off x="9327483" y="2055666"/>
              <a:ext cx="550151" cy="4380266"/>
              <a:chOff x="11478662" y="6504712"/>
              <a:chExt cx="550151" cy="4380266"/>
            </a:xfrm>
          </p:grpSpPr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F9EEC08A-CB4C-874F-A971-5828629CF346}"/>
                  </a:ext>
                </a:extLst>
              </p:cNvPr>
              <p:cNvSpPr txBox="1"/>
              <p:nvPr/>
            </p:nvSpPr>
            <p:spPr>
              <a:xfrm>
                <a:off x="11478662" y="6504712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/>
                  <a:t>3000</a:t>
                </a:r>
              </a:p>
            </p:txBody>
          </p: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BA867613-DCAB-E74E-ADC7-A04B45B22045}"/>
                  </a:ext>
                </a:extLst>
              </p:cNvPr>
              <p:cNvSpPr txBox="1"/>
              <p:nvPr/>
            </p:nvSpPr>
            <p:spPr>
              <a:xfrm>
                <a:off x="11478662" y="7852477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/>
                  <a:t>2000</a:t>
                </a:r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4116DA36-007D-C446-AB85-D7D4BEA2E80D}"/>
                  </a:ext>
                </a:extLst>
              </p:cNvPr>
              <p:cNvSpPr txBox="1"/>
              <p:nvPr/>
            </p:nvSpPr>
            <p:spPr>
              <a:xfrm>
                <a:off x="11478662" y="9219906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/>
                  <a:t>1000</a:t>
                </a:r>
              </a:p>
            </p:txBody>
          </p:sp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8D75CD31-C21F-B549-BCC6-98A3515BA9CA}"/>
                  </a:ext>
                </a:extLst>
              </p:cNvPr>
              <p:cNvSpPr txBox="1"/>
              <p:nvPr/>
            </p:nvSpPr>
            <p:spPr>
              <a:xfrm>
                <a:off x="11714303" y="10577201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/>
                  <a:t>0</a:t>
                </a:r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6BEB03A6-435A-3E49-97A2-258284E51E80}"/>
                </a:ext>
              </a:extLst>
            </p:cNvPr>
            <p:cNvGrpSpPr/>
            <p:nvPr/>
          </p:nvGrpSpPr>
          <p:grpSpPr>
            <a:xfrm>
              <a:off x="49538" y="2061749"/>
              <a:ext cx="550151" cy="4380266"/>
              <a:chOff x="2135401" y="6510795"/>
              <a:chExt cx="550151" cy="4380266"/>
            </a:xfrm>
          </p:grpSpPr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B490F298-1131-0D45-9035-D676122ACC0B}"/>
                  </a:ext>
                </a:extLst>
              </p:cNvPr>
              <p:cNvSpPr txBox="1"/>
              <p:nvPr/>
            </p:nvSpPr>
            <p:spPr>
              <a:xfrm>
                <a:off x="2135401" y="6510795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/>
                  <a:t>3000</a:t>
                </a:r>
              </a:p>
            </p:txBody>
          </p:sp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3C3639DE-5AA2-C041-98C6-6CA70717F684}"/>
                  </a:ext>
                </a:extLst>
              </p:cNvPr>
              <p:cNvSpPr txBox="1"/>
              <p:nvPr/>
            </p:nvSpPr>
            <p:spPr>
              <a:xfrm>
                <a:off x="2135401" y="7858560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/>
                  <a:t>2000</a:t>
                </a:r>
              </a:p>
            </p:txBody>
          </p:sp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6C5744CB-FB78-BC48-8AD1-610F68C0176D}"/>
                  </a:ext>
                </a:extLst>
              </p:cNvPr>
              <p:cNvSpPr txBox="1"/>
              <p:nvPr/>
            </p:nvSpPr>
            <p:spPr>
              <a:xfrm>
                <a:off x="2135401" y="9225989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/>
                  <a:t>1000</a:t>
                </a:r>
              </a:p>
            </p:txBody>
          </p:sp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01400BB6-CA14-F146-BB98-2D6AD4FF5362}"/>
                  </a:ext>
                </a:extLst>
              </p:cNvPr>
              <p:cNvSpPr txBox="1"/>
              <p:nvPr/>
            </p:nvSpPr>
            <p:spPr>
              <a:xfrm>
                <a:off x="2135401" y="1058328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/>
                  <a:t>0</a:t>
                </a:r>
              </a:p>
            </p:txBody>
          </p:sp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4BCAA261-54D4-5740-B4FA-F8655992FCD7}"/>
                </a:ext>
              </a:extLst>
            </p:cNvPr>
            <p:cNvGrpSpPr/>
            <p:nvPr/>
          </p:nvGrpSpPr>
          <p:grpSpPr>
            <a:xfrm>
              <a:off x="930799" y="6369414"/>
              <a:ext cx="8084136" cy="0"/>
              <a:chOff x="3016662" y="10818460"/>
              <a:chExt cx="8084136" cy="0"/>
            </a:xfrm>
          </p:grpSpPr>
          <p:cxnSp>
            <p:nvCxnSpPr>
              <p:cNvPr id="34" name="Conector recto 33">
                <a:extLst>
                  <a:ext uri="{FF2B5EF4-FFF2-40B4-BE49-F238E27FC236}">
                    <a16:creationId xmlns:a16="http://schemas.microsoft.com/office/drawing/2014/main" id="{FCBF7016-14E1-B441-999D-7B175487F7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92798" y="10818460"/>
                <a:ext cx="108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cto 34">
                <a:extLst>
                  <a:ext uri="{FF2B5EF4-FFF2-40B4-BE49-F238E27FC236}">
                    <a16:creationId xmlns:a16="http://schemas.microsoft.com/office/drawing/2014/main" id="{49A14C8C-2B4C-4C4A-A155-715F408177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6662" y="10818460"/>
                <a:ext cx="108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5CB408E5-0300-B84B-A9AC-B60DCDC8E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03686" y="2970693"/>
              <a:ext cx="3140793" cy="314349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88892BF3-7F45-AE47-8494-773D3EF0929B}"/>
                </a:ext>
              </a:extLst>
            </p:cNvPr>
            <p:cNvSpPr txBox="1"/>
            <p:nvPr/>
          </p:nvSpPr>
          <p:spPr>
            <a:xfrm>
              <a:off x="3774852" y="5165399"/>
              <a:ext cx="2134781" cy="680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600" dirty="0">
                  <a:solidFill>
                    <a:srgbClr val="941F93"/>
                  </a:solidFill>
                </a:rPr>
                <a:t>2396 + 23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D48EEAF3-451F-784C-9BEE-07856C406384}"/>
                </a:ext>
              </a:extLst>
            </p:cNvPr>
            <p:cNvSpPr txBox="1"/>
            <p:nvPr/>
          </p:nvSpPr>
          <p:spPr>
            <a:xfrm>
              <a:off x="5266428" y="3850751"/>
              <a:ext cx="1180698" cy="680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600" dirty="0">
                  <a:solidFill>
                    <a:srgbClr val="009698"/>
                  </a:solidFill>
                </a:rPr>
                <a:t>2712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469756A2-66B9-A049-889B-44DBCE6B415C}"/>
                </a:ext>
              </a:extLst>
            </p:cNvPr>
            <p:cNvSpPr txBox="1"/>
            <p:nvPr/>
          </p:nvSpPr>
          <p:spPr>
            <a:xfrm>
              <a:off x="3532930" y="3850751"/>
              <a:ext cx="1295598" cy="68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solidFill>
                    <a:srgbClr val="009698"/>
                  </a:solidFill>
                </a:rPr>
                <a:t>2500</a:t>
              </a:r>
            </a:p>
          </p:txBody>
        </p: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D2D36415-2DD0-094E-B18E-071D8957A9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4471" y="2675719"/>
              <a:ext cx="2571797" cy="33557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4D28B806-5583-B34D-A32A-06BC49A52A87}"/>
                </a:ext>
              </a:extLst>
            </p:cNvPr>
            <p:cNvCxnSpPr>
              <a:cxnSpLocks/>
            </p:cNvCxnSpPr>
            <p:nvPr/>
          </p:nvCxnSpPr>
          <p:spPr>
            <a:xfrm>
              <a:off x="6205580" y="5449409"/>
              <a:ext cx="1498923" cy="90833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A20C7022-0BF7-3941-84BB-39BBC28B9B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53788" y="2970693"/>
              <a:ext cx="2446896" cy="406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D78052DB-34C1-0E44-9DA3-2BAF410B91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4884" y="5232333"/>
              <a:ext cx="1361060" cy="112541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08247F4-F2D8-854F-97A0-FEF50FE18FD9}"/>
              </a:ext>
            </a:extLst>
          </p:cNvPr>
          <p:cNvSpPr txBox="1"/>
          <p:nvPr/>
        </p:nvSpPr>
        <p:spPr>
          <a:xfrm>
            <a:off x="1905073" y="0"/>
            <a:ext cx="1113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Muchos datos en lenguas no inglesas</a:t>
            </a:r>
            <a:endParaRPr lang="es-FR" sz="3200">
              <a:solidFill>
                <a:srgbClr val="009898"/>
              </a:solidFill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6F8D88DF-6350-5745-ADE4-06DE77E80577}"/>
              </a:ext>
            </a:extLst>
          </p:cNvPr>
          <p:cNvSpPr txBox="1"/>
          <p:nvPr/>
        </p:nvSpPr>
        <p:spPr>
          <a:xfrm>
            <a:off x="1223011" y="5295473"/>
            <a:ext cx="3608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Búsqueda estandarizada en WoS, Google, Google scholar</a:t>
            </a:r>
            <a:endParaRPr lang="es-ES" sz="2800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75DF76C-9D84-3545-B777-79A1060E5E88}"/>
              </a:ext>
            </a:extLst>
          </p:cNvPr>
          <p:cNvSpPr txBox="1"/>
          <p:nvPr/>
        </p:nvSpPr>
        <p:spPr>
          <a:xfrm>
            <a:off x="7484959" y="5324382"/>
            <a:ext cx="35490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Búsqueda focalizada: expertos, páginas web, etc.</a:t>
            </a:r>
            <a:endParaRPr lang="es-ES" sz="2800" dirty="0"/>
          </a:p>
        </p:txBody>
      </p:sp>
      <p:cxnSp>
        <p:nvCxnSpPr>
          <p:cNvPr id="49" name="Connecteur droit 10">
            <a:extLst>
              <a:ext uri="{FF2B5EF4-FFF2-40B4-BE49-F238E27FC236}">
                <a16:creationId xmlns:a16="http://schemas.microsoft.com/office/drawing/2014/main" id="{788181DC-5751-0043-B139-E3CCD9446723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15">
            <a:extLst>
              <a:ext uri="{FF2B5EF4-FFF2-40B4-BE49-F238E27FC236}">
                <a16:creationId xmlns:a16="http://schemas.microsoft.com/office/drawing/2014/main" id="{1CB2E0AD-675C-5346-B508-F43EAC23D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2687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Resultados 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6A91F092-2537-D14C-AC72-541F13DC3381}"/>
              </a:ext>
            </a:extLst>
          </p:cNvPr>
          <p:cNvSpPr txBox="1"/>
          <p:nvPr/>
        </p:nvSpPr>
        <p:spPr>
          <a:xfrm>
            <a:off x="5478568" y="5445398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4800"/>
              <a:t>+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75A6CA3-63D9-F84A-8572-94B9F4F2A4E1}"/>
              </a:ext>
            </a:extLst>
          </p:cNvPr>
          <p:cNvSpPr txBox="1"/>
          <p:nvPr/>
        </p:nvSpPr>
        <p:spPr>
          <a:xfrm>
            <a:off x="3487801" y="1297934"/>
            <a:ext cx="4198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3200">
                <a:solidFill>
                  <a:srgbClr val="009698"/>
                </a:solidFill>
              </a:rPr>
              <a:t>5,212 costes no ingleses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6C80AA8B-7630-5B47-9C38-66D011D926F2}"/>
              </a:ext>
            </a:extLst>
          </p:cNvPr>
          <p:cNvSpPr txBox="1"/>
          <p:nvPr/>
        </p:nvSpPr>
        <p:spPr>
          <a:xfrm>
            <a:off x="3926144" y="4850678"/>
            <a:ext cx="3822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3200">
                <a:solidFill>
                  <a:srgbClr val="941F93"/>
                </a:solidFill>
              </a:rPr>
              <a:t>2,419 costes en inglés</a:t>
            </a:r>
          </a:p>
        </p:txBody>
      </p:sp>
    </p:spTree>
    <p:extLst>
      <p:ext uri="{BB962C8B-B14F-4D97-AF65-F5344CB8AC3E}">
        <p14:creationId xmlns:p14="http://schemas.microsoft.com/office/powerpoint/2010/main" val="577232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2F3230DA-3D7B-7B41-BD8B-C730341D41CD}"/>
              </a:ext>
            </a:extLst>
          </p:cNvPr>
          <p:cNvSpPr txBox="1"/>
          <p:nvPr/>
        </p:nvSpPr>
        <p:spPr>
          <a:xfrm>
            <a:off x="1062490" y="3989579"/>
            <a:ext cx="1229893" cy="61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</a:rPr>
              <a:t>2500</a:t>
            </a:r>
          </a:p>
        </p:txBody>
      </p:sp>
      <p:cxnSp>
        <p:nvCxnSpPr>
          <p:cNvPr id="10" name="Connecteur droit 10">
            <a:extLst>
              <a:ext uri="{FF2B5EF4-FFF2-40B4-BE49-F238E27FC236}">
                <a16:creationId xmlns:a16="http://schemas.microsoft.com/office/drawing/2014/main" id="{BF6928D7-BD45-EF4B-82F7-AAEAAA8F7C1E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5">
            <a:extLst>
              <a:ext uri="{FF2B5EF4-FFF2-40B4-BE49-F238E27FC236}">
                <a16:creationId xmlns:a16="http://schemas.microsoft.com/office/drawing/2014/main" id="{74F0E634-351D-024F-A113-D626AD2BE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2687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Resultados 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E83DAD2-7ED8-894B-A704-D6BB10870333}"/>
              </a:ext>
            </a:extLst>
          </p:cNvPr>
          <p:cNvSpPr txBox="1"/>
          <p:nvPr/>
        </p:nvSpPr>
        <p:spPr>
          <a:xfrm>
            <a:off x="2885704" y="875139"/>
            <a:ext cx="7250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solidFill>
                  <a:srgbClr val="009898"/>
                </a:solidFill>
              </a:rPr>
              <a:t>Muchos más costes pero que no suponen tanto dinero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0B26E2A-084D-AC4E-A94C-3836A2D7857F}"/>
              </a:ext>
            </a:extLst>
          </p:cNvPr>
          <p:cNvSpPr txBox="1"/>
          <p:nvPr/>
        </p:nvSpPr>
        <p:spPr>
          <a:xfrm>
            <a:off x="761013" y="1719525"/>
            <a:ext cx="11003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941F93"/>
                </a:solidFill>
              </a:rPr>
              <a:t>InvaCost v1.0: 1.288 billones US$ en inglés </a:t>
            </a:r>
            <a:br>
              <a:rPr lang="es-ES" sz="3200">
                <a:solidFill>
                  <a:srgbClr val="941F93"/>
                </a:solidFill>
              </a:rPr>
            </a:br>
            <a:r>
              <a:rPr lang="es-ES" sz="3200">
                <a:solidFill>
                  <a:srgbClr val="009898"/>
                </a:solidFill>
              </a:rPr>
              <a:t>Los datos en lenguas no inglesas añaden 214 mil millones de US$ </a:t>
            </a:r>
            <a:endParaRPr lang="es-ES" sz="3200">
              <a:solidFill>
                <a:srgbClr val="941F93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95D1DB7-5257-944F-9283-96408DF45EEA}"/>
              </a:ext>
            </a:extLst>
          </p:cNvPr>
          <p:cNvSpPr txBox="1"/>
          <p:nvPr/>
        </p:nvSpPr>
        <p:spPr>
          <a:xfrm>
            <a:off x="3420094" y="2888611"/>
            <a:ext cx="6045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698"/>
                </a:solidFill>
                <a:sym typeface="Wingdings" pitchFamily="2" charset="2"/>
              </a:rPr>
              <a:t> </a:t>
            </a:r>
            <a:r>
              <a:rPr lang="es-ES" sz="3200">
                <a:solidFill>
                  <a:srgbClr val="009698"/>
                </a:solidFill>
              </a:rPr>
              <a:t>incremento del 16.6%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85CE2B31-B75C-924B-AF1F-59274DD5F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2202" y="3934662"/>
            <a:ext cx="2558642" cy="232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F7A1DD7-D1B7-5048-BDFA-C8C7F9672AB7}"/>
              </a:ext>
            </a:extLst>
          </p:cNvPr>
          <p:cNvSpPr txBox="1"/>
          <p:nvPr/>
        </p:nvSpPr>
        <p:spPr>
          <a:xfrm>
            <a:off x="2505694" y="0"/>
            <a:ext cx="1053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¿Qué aportan los datos en lenguas no inglesas?</a:t>
            </a:r>
          </a:p>
        </p:txBody>
      </p:sp>
    </p:spTree>
    <p:extLst>
      <p:ext uri="{BB962C8B-B14F-4D97-AF65-F5344CB8AC3E}">
        <p14:creationId xmlns:p14="http://schemas.microsoft.com/office/powerpoint/2010/main" val="1158296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4D8FA4F6-04E8-FD44-934C-EC6092A6E895}"/>
              </a:ext>
            </a:extLst>
          </p:cNvPr>
          <p:cNvGrpSpPr/>
          <p:nvPr/>
        </p:nvGrpSpPr>
        <p:grpSpPr>
          <a:xfrm>
            <a:off x="7257324" y="2407381"/>
            <a:ext cx="4992246" cy="1232987"/>
            <a:chOff x="10074529" y="4567841"/>
            <a:chExt cx="4992246" cy="1232987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3A3BEFB-1A4C-C448-99B0-4EDF645CD0D2}"/>
                </a:ext>
              </a:extLst>
            </p:cNvPr>
            <p:cNvSpPr txBox="1"/>
            <p:nvPr/>
          </p:nvSpPr>
          <p:spPr>
            <a:xfrm>
              <a:off x="10494775" y="4600499"/>
              <a:ext cx="4572000" cy="1200329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dirty="0"/>
                <a:t>Especies en lenguas no inglesas</a:t>
              </a:r>
            </a:p>
            <a:p>
              <a:r>
                <a:rPr lang="en-GB" sz="2400" dirty="0"/>
                <a:t>Especies in lengua inglesa</a:t>
              </a:r>
            </a:p>
            <a:p>
              <a:r>
                <a:rPr lang="en-GB" sz="2400" dirty="0"/>
                <a:t>Especies compartidas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EE31B9D-DB5D-9246-A0EC-95B41B625D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5820" y="4653585"/>
              <a:ext cx="251256" cy="263778"/>
            </a:xfrm>
            <a:prstGeom prst="rect">
              <a:avLst/>
            </a:prstGeom>
            <a:solidFill>
              <a:srgbClr val="39B6C7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240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8B20C98B-187A-3E41-B3FD-9E52D74D37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5820" y="5392833"/>
              <a:ext cx="251256" cy="263778"/>
            </a:xfrm>
            <a:prstGeom prst="rect">
              <a:avLst/>
            </a:prstGeom>
            <a:solidFill>
              <a:srgbClr val="DEEDEF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240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F443F54B-95D8-5D4B-BFC6-458BB905EA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5820" y="5023209"/>
              <a:ext cx="251256" cy="263778"/>
            </a:xfrm>
            <a:prstGeom prst="rect">
              <a:avLst/>
            </a:prstGeom>
            <a:solidFill>
              <a:srgbClr val="D81978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240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CA2CCF3-6EF2-314C-AB8E-DEEF4BF4D3EB}"/>
                </a:ext>
              </a:extLst>
            </p:cNvPr>
            <p:cNvSpPr/>
            <p:nvPr/>
          </p:nvSpPr>
          <p:spPr>
            <a:xfrm>
              <a:off x="10074529" y="4567841"/>
              <a:ext cx="4572000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09F2560-7F85-9344-B1EF-8AE02BA09E3C}"/>
              </a:ext>
            </a:extLst>
          </p:cNvPr>
          <p:cNvGrpSpPr/>
          <p:nvPr/>
        </p:nvGrpSpPr>
        <p:grpSpPr>
          <a:xfrm>
            <a:off x="1138687" y="1979940"/>
            <a:ext cx="6538883" cy="3868769"/>
            <a:chOff x="17965040" y="4550327"/>
            <a:chExt cx="4578194" cy="2768644"/>
          </a:xfrm>
        </p:grpSpPr>
        <p:graphicFrame>
          <p:nvGraphicFramePr>
            <p:cNvPr id="15" name="Gráfico 14">
              <a:extLst>
                <a:ext uri="{FF2B5EF4-FFF2-40B4-BE49-F238E27FC236}">
                  <a16:creationId xmlns:a16="http://schemas.microsoft.com/office/drawing/2014/main" id="{19A91DF4-FC3B-8741-A1E0-EF65ED05469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20869717"/>
                </p:ext>
              </p:extLst>
            </p:nvPr>
          </p:nvGraphicFramePr>
          <p:xfrm>
            <a:off x="17965040" y="4550327"/>
            <a:ext cx="4572000" cy="27613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6" name="Gráfico 15">
              <a:extLst>
                <a:ext uri="{FF2B5EF4-FFF2-40B4-BE49-F238E27FC236}">
                  <a16:creationId xmlns:a16="http://schemas.microsoft.com/office/drawing/2014/main" id="{E11A31C9-1E40-3C4C-B9CC-4672B757A60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95661296"/>
                </p:ext>
              </p:extLst>
            </p:nvPr>
          </p:nvGraphicFramePr>
          <p:xfrm>
            <a:off x="17971234" y="4557628"/>
            <a:ext cx="4572000" cy="27613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97ED610E-107A-204E-84CC-A82F1708450F}"/>
                </a:ext>
              </a:extLst>
            </p:cNvPr>
            <p:cNvSpPr txBox="1"/>
            <p:nvPr/>
          </p:nvSpPr>
          <p:spPr>
            <a:xfrm>
              <a:off x="19245342" y="5985275"/>
              <a:ext cx="728624" cy="550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4400" dirty="0">
                  <a:solidFill>
                    <a:schemeClr val="bg1"/>
                  </a:solidFill>
                </a:rPr>
                <a:t>187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528E80FB-3CB2-144E-81B2-8994C4FAAB19}"/>
                </a:ext>
              </a:extLst>
            </p:cNvPr>
            <p:cNvSpPr txBox="1"/>
            <p:nvPr/>
          </p:nvSpPr>
          <p:spPr>
            <a:xfrm>
              <a:off x="20637314" y="5776271"/>
              <a:ext cx="728624" cy="550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4400" dirty="0">
                  <a:solidFill>
                    <a:schemeClr val="bg1"/>
                  </a:solidFill>
                </a:rPr>
                <a:t>384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103EE327-3AF3-7941-9F60-76A703917E5C}"/>
                </a:ext>
              </a:extLst>
            </p:cNvPr>
            <p:cNvSpPr txBox="1"/>
            <p:nvPr/>
          </p:nvSpPr>
          <p:spPr>
            <a:xfrm>
              <a:off x="19485580" y="5123871"/>
              <a:ext cx="887558" cy="550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400" dirty="0"/>
                <a:t>134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2FCEFEE-76C9-0747-BDF4-D1660725D93C}"/>
              </a:ext>
            </a:extLst>
          </p:cNvPr>
          <p:cNvSpPr txBox="1"/>
          <p:nvPr/>
        </p:nvSpPr>
        <p:spPr>
          <a:xfrm>
            <a:off x="191344" y="736709"/>
            <a:ext cx="5190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Número de especies invasoras</a:t>
            </a:r>
            <a:endParaRPr lang="es-FR" sz="3200">
              <a:solidFill>
                <a:srgbClr val="009898"/>
              </a:solidFill>
            </a:endParaRPr>
          </a:p>
        </p:txBody>
      </p:sp>
      <p:cxnSp>
        <p:nvCxnSpPr>
          <p:cNvPr id="27" name="Connecteur droit 10">
            <a:extLst>
              <a:ext uri="{FF2B5EF4-FFF2-40B4-BE49-F238E27FC236}">
                <a16:creationId xmlns:a16="http://schemas.microsoft.com/office/drawing/2014/main" id="{9F298919-C733-A040-8560-FF31293F01F7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C399AAFD-1FEC-C9EC-3BB6-F394AE47E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2687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Resultados 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70F51B6-799A-32D9-C1DD-B2F81056667E}"/>
              </a:ext>
            </a:extLst>
          </p:cNvPr>
          <p:cNvSpPr txBox="1"/>
          <p:nvPr/>
        </p:nvSpPr>
        <p:spPr>
          <a:xfrm>
            <a:off x="2505694" y="0"/>
            <a:ext cx="1053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¿Qué aportan los datos en lenguas no inglesas?</a:t>
            </a:r>
          </a:p>
        </p:txBody>
      </p:sp>
    </p:spTree>
    <p:extLst>
      <p:ext uri="{BB962C8B-B14F-4D97-AF65-F5344CB8AC3E}">
        <p14:creationId xmlns:p14="http://schemas.microsoft.com/office/powerpoint/2010/main" val="3773433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>
            <a:extLst>
              <a:ext uri="{FF2B5EF4-FFF2-40B4-BE49-F238E27FC236}">
                <a16:creationId xmlns:a16="http://schemas.microsoft.com/office/drawing/2014/main" id="{370E2F04-4CE3-DA44-8BBC-8763DE32A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64856" y="1858524"/>
            <a:ext cx="1625869" cy="147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6346336-423B-6146-A922-9E00BEF7ABD4}"/>
              </a:ext>
            </a:extLst>
          </p:cNvPr>
          <p:cNvSpPr/>
          <p:nvPr/>
        </p:nvSpPr>
        <p:spPr>
          <a:xfrm>
            <a:off x="1234888" y="3334559"/>
            <a:ext cx="5946396" cy="989347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E695DB6E-0BC4-BA41-966C-4149747290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138009"/>
              </p:ext>
            </p:extLst>
          </p:nvPr>
        </p:nvGraphicFramePr>
        <p:xfrm>
          <a:off x="2081835" y="3183820"/>
          <a:ext cx="5282996" cy="21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C0FA5C34-164B-6A4E-9E95-A3EBAA0C7406}"/>
              </a:ext>
            </a:extLst>
          </p:cNvPr>
          <p:cNvSpPr txBox="1"/>
          <p:nvPr/>
        </p:nvSpPr>
        <p:spPr>
          <a:xfrm>
            <a:off x="1255842" y="3334718"/>
            <a:ext cx="1860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 dirty="0">
                <a:solidFill>
                  <a:srgbClr val="009698"/>
                </a:solidFill>
              </a:rPr>
              <a:t>Gestión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CA6B48-DD67-1642-991B-44543DFBE141}"/>
              </a:ext>
            </a:extLst>
          </p:cNvPr>
          <p:cNvSpPr txBox="1"/>
          <p:nvPr/>
        </p:nvSpPr>
        <p:spPr>
          <a:xfrm>
            <a:off x="1255842" y="3832258"/>
            <a:ext cx="1209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 dirty="0">
                <a:solidFill>
                  <a:srgbClr val="941F93"/>
                </a:solidFill>
              </a:rPr>
              <a:t>Daños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BFBDFE4-E75B-1E43-B366-2F721FE10303}"/>
              </a:ext>
            </a:extLst>
          </p:cNvPr>
          <p:cNvSpPr txBox="1"/>
          <p:nvPr/>
        </p:nvSpPr>
        <p:spPr>
          <a:xfrm>
            <a:off x="1255842" y="4329799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Mix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2965D21-1672-C547-8680-B1A1694FF41E}"/>
              </a:ext>
            </a:extLst>
          </p:cNvPr>
          <p:cNvSpPr txBox="1"/>
          <p:nvPr/>
        </p:nvSpPr>
        <p:spPr>
          <a:xfrm>
            <a:off x="5252725" y="3880261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 dirty="0"/>
              <a:t>*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DC9885-BAE0-1047-94EC-B5887B821044}"/>
              </a:ext>
            </a:extLst>
          </p:cNvPr>
          <p:cNvSpPr txBox="1"/>
          <p:nvPr/>
        </p:nvSpPr>
        <p:spPr>
          <a:xfrm>
            <a:off x="3064645" y="3455972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 dirty="0"/>
              <a:t>*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7E318C9-1E30-CA45-AA27-C46BA0697E9B}"/>
              </a:ext>
            </a:extLst>
          </p:cNvPr>
          <p:cNvGrpSpPr/>
          <p:nvPr/>
        </p:nvGrpSpPr>
        <p:grpSpPr>
          <a:xfrm>
            <a:off x="944607" y="1639408"/>
            <a:ext cx="4899675" cy="871159"/>
            <a:chOff x="3390999" y="2872348"/>
            <a:chExt cx="4899675" cy="871159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8BE1E13-362F-AF4F-B582-8CD430A75AD4}"/>
                </a:ext>
              </a:extLst>
            </p:cNvPr>
            <p:cNvSpPr txBox="1"/>
            <p:nvPr/>
          </p:nvSpPr>
          <p:spPr>
            <a:xfrm>
              <a:off x="3890137" y="2912510"/>
              <a:ext cx="4400537" cy="830997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dirty="0">
                  <a:solidFill>
                    <a:srgbClr val="009698"/>
                  </a:solidFill>
                </a:rPr>
                <a:t>Costes no ingleses</a:t>
              </a:r>
            </a:p>
            <a:p>
              <a:r>
                <a:rPr lang="en-GB" sz="2400" dirty="0">
                  <a:solidFill>
                    <a:srgbClr val="941F93"/>
                  </a:solidFill>
                </a:rPr>
                <a:t>Costes ingleses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32625D32-4631-A645-AE21-3108E9A53C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291" y="2958092"/>
              <a:ext cx="251256" cy="263778"/>
            </a:xfrm>
            <a:prstGeom prst="rect">
              <a:avLst/>
            </a:prstGeom>
            <a:solidFill>
              <a:srgbClr val="009698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240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65BE0511-2F63-2145-B27B-F80437AD27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291" y="3384824"/>
              <a:ext cx="251256" cy="263778"/>
            </a:xfrm>
            <a:prstGeom prst="rect">
              <a:avLst/>
            </a:prstGeom>
            <a:solidFill>
              <a:srgbClr val="DD9FF1"/>
            </a:solidFill>
            <a:ln w="12700" cmpd="sng">
              <a:solidFill>
                <a:srgbClr val="941F9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2400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FDB02D38-665D-1F45-9582-F1899A5D1AD6}"/>
                </a:ext>
              </a:extLst>
            </p:cNvPr>
            <p:cNvSpPr/>
            <p:nvPr/>
          </p:nvSpPr>
          <p:spPr>
            <a:xfrm>
              <a:off x="3390999" y="2872348"/>
              <a:ext cx="2883185" cy="8711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cxnSp>
        <p:nvCxnSpPr>
          <p:cNvPr id="21" name="Connecteur droit 10">
            <a:extLst>
              <a:ext uri="{FF2B5EF4-FFF2-40B4-BE49-F238E27FC236}">
                <a16:creationId xmlns:a16="http://schemas.microsoft.com/office/drawing/2014/main" id="{14AACF8A-4017-9746-BF4D-A8FEF5D8B2DD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C00F763-9AB7-1A43-8FC2-6CABA6F5FB7A}"/>
              </a:ext>
            </a:extLst>
          </p:cNvPr>
          <p:cNvSpPr txBox="1"/>
          <p:nvPr/>
        </p:nvSpPr>
        <p:spPr>
          <a:xfrm>
            <a:off x="3827792" y="2705545"/>
            <a:ext cx="3195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3200"/>
              <a:t>Número de costes</a:t>
            </a:r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BB2B5DD5-4F55-3E5E-8980-B5DF00721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2687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Resultados 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FD6F759-6CEE-11FF-FD50-37E67B671A99}"/>
              </a:ext>
            </a:extLst>
          </p:cNvPr>
          <p:cNvSpPr txBox="1"/>
          <p:nvPr/>
        </p:nvSpPr>
        <p:spPr>
          <a:xfrm>
            <a:off x="2505694" y="0"/>
            <a:ext cx="1053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¿Qué aportan los datos en lenguas no inglesas?</a:t>
            </a:r>
          </a:p>
        </p:txBody>
      </p:sp>
    </p:spTree>
    <p:extLst>
      <p:ext uri="{BB962C8B-B14F-4D97-AF65-F5344CB8AC3E}">
        <p14:creationId xmlns:p14="http://schemas.microsoft.com/office/powerpoint/2010/main" val="4234710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>
            <a:extLst>
              <a:ext uri="{FF2B5EF4-FFF2-40B4-BE49-F238E27FC236}">
                <a16:creationId xmlns:a16="http://schemas.microsoft.com/office/drawing/2014/main" id="{79A641FA-37D7-F04A-9024-A48F41ABCC00}"/>
              </a:ext>
            </a:extLst>
          </p:cNvPr>
          <p:cNvSpPr/>
          <p:nvPr/>
        </p:nvSpPr>
        <p:spPr>
          <a:xfrm>
            <a:off x="1191546" y="3341633"/>
            <a:ext cx="5946396" cy="1556477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370E2F04-4CE3-DA44-8BBC-8763DE32A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64856" y="1858524"/>
            <a:ext cx="1625869" cy="147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6346336-423B-6146-A922-9E00BEF7ABD4}"/>
              </a:ext>
            </a:extLst>
          </p:cNvPr>
          <p:cNvSpPr/>
          <p:nvPr/>
        </p:nvSpPr>
        <p:spPr>
          <a:xfrm>
            <a:off x="1234888" y="3334559"/>
            <a:ext cx="5946396" cy="989347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7E318C9-1E30-CA45-AA27-C46BA0697E9B}"/>
              </a:ext>
            </a:extLst>
          </p:cNvPr>
          <p:cNvGrpSpPr/>
          <p:nvPr/>
        </p:nvGrpSpPr>
        <p:grpSpPr>
          <a:xfrm>
            <a:off x="944607" y="1627533"/>
            <a:ext cx="2883185" cy="871159"/>
            <a:chOff x="3390999" y="2872348"/>
            <a:chExt cx="2883185" cy="871159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32625D32-4631-A645-AE21-3108E9A53C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291" y="2958092"/>
              <a:ext cx="251256" cy="263778"/>
            </a:xfrm>
            <a:prstGeom prst="rect">
              <a:avLst/>
            </a:prstGeom>
            <a:solidFill>
              <a:srgbClr val="009698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240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65BE0511-2F63-2145-B27B-F80437AD27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291" y="3384824"/>
              <a:ext cx="251256" cy="263778"/>
            </a:xfrm>
            <a:prstGeom prst="rect">
              <a:avLst/>
            </a:prstGeom>
            <a:solidFill>
              <a:srgbClr val="DD9FF1"/>
            </a:solidFill>
            <a:ln w="12700" cmpd="sng">
              <a:solidFill>
                <a:srgbClr val="941F9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2400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FDB02D38-665D-1F45-9582-F1899A5D1AD6}"/>
                </a:ext>
              </a:extLst>
            </p:cNvPr>
            <p:cNvSpPr/>
            <p:nvPr/>
          </p:nvSpPr>
          <p:spPr>
            <a:xfrm>
              <a:off x="3390999" y="2872348"/>
              <a:ext cx="2883185" cy="8711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9395D4E-C786-3D4A-B6A6-2B8D58E8C1A8}"/>
              </a:ext>
            </a:extLst>
          </p:cNvPr>
          <p:cNvSpPr txBox="1"/>
          <p:nvPr/>
        </p:nvSpPr>
        <p:spPr>
          <a:xfrm>
            <a:off x="1178235" y="772548"/>
            <a:ext cx="1191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Escala espacial</a:t>
            </a:r>
          </a:p>
        </p:txBody>
      </p:sp>
      <p:cxnSp>
        <p:nvCxnSpPr>
          <p:cNvPr id="21" name="Connecteur droit 10">
            <a:extLst>
              <a:ext uri="{FF2B5EF4-FFF2-40B4-BE49-F238E27FC236}">
                <a16:creationId xmlns:a16="http://schemas.microsoft.com/office/drawing/2014/main" id="{14AACF8A-4017-9746-BF4D-A8FEF5D8B2DD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B16D2E5-A580-794B-9829-9897D1AAD071}"/>
              </a:ext>
            </a:extLst>
          </p:cNvPr>
          <p:cNvSpPr txBox="1"/>
          <p:nvPr/>
        </p:nvSpPr>
        <p:spPr>
          <a:xfrm>
            <a:off x="6579354" y="445415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*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6D13F4B-4CBF-BA44-B00B-8083A4DDC0EB}"/>
              </a:ext>
            </a:extLst>
          </p:cNvPr>
          <p:cNvSpPr txBox="1"/>
          <p:nvPr/>
        </p:nvSpPr>
        <p:spPr>
          <a:xfrm>
            <a:off x="4719984" y="390952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*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76EBC6C-F223-744E-A841-9CE0FE56E434}"/>
              </a:ext>
            </a:extLst>
          </p:cNvPr>
          <p:cNvSpPr txBox="1"/>
          <p:nvPr/>
        </p:nvSpPr>
        <p:spPr>
          <a:xfrm>
            <a:off x="2652592" y="347623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*</a:t>
            </a:r>
          </a:p>
        </p:txBody>
      </p:sp>
      <p:graphicFrame>
        <p:nvGraphicFramePr>
          <p:cNvPr id="40" name="Gráfico 39">
            <a:extLst>
              <a:ext uri="{FF2B5EF4-FFF2-40B4-BE49-F238E27FC236}">
                <a16:creationId xmlns:a16="http://schemas.microsoft.com/office/drawing/2014/main" id="{30C6850A-0AEF-7A40-8C72-702B3239D2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5003066"/>
              </p:ext>
            </p:extLst>
          </p:nvPr>
        </p:nvGraphicFramePr>
        <p:xfrm>
          <a:off x="2081835" y="3183820"/>
          <a:ext cx="5282027" cy="2770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CuadroTexto 41">
            <a:extLst>
              <a:ext uri="{FF2B5EF4-FFF2-40B4-BE49-F238E27FC236}">
                <a16:creationId xmlns:a16="http://schemas.microsoft.com/office/drawing/2014/main" id="{9F605E68-B214-3045-B00D-BD1D2592080A}"/>
              </a:ext>
            </a:extLst>
          </p:cNvPr>
          <p:cNvSpPr txBox="1"/>
          <p:nvPr/>
        </p:nvSpPr>
        <p:spPr>
          <a:xfrm>
            <a:off x="1269908" y="3324599"/>
            <a:ext cx="821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>
                <a:solidFill>
                  <a:srgbClr val="009698"/>
                </a:solidFill>
              </a:rPr>
              <a:t>Local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D21E8373-C9DA-3645-A14E-7A29857FF200}"/>
              </a:ext>
            </a:extLst>
          </p:cNvPr>
          <p:cNvSpPr txBox="1"/>
          <p:nvPr/>
        </p:nvSpPr>
        <p:spPr>
          <a:xfrm>
            <a:off x="1269908" y="3875943"/>
            <a:ext cx="118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>
                <a:solidFill>
                  <a:srgbClr val="941F93"/>
                </a:solidFill>
              </a:rPr>
              <a:t>Country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9B4F145-4755-6249-AA10-A89716E9BD31}"/>
              </a:ext>
            </a:extLst>
          </p:cNvPr>
          <p:cNvSpPr txBox="1"/>
          <p:nvPr/>
        </p:nvSpPr>
        <p:spPr>
          <a:xfrm>
            <a:off x="1269908" y="4427287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Global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29BED48-6BBE-1842-B9C6-956D130D30EA}"/>
              </a:ext>
            </a:extLst>
          </p:cNvPr>
          <p:cNvSpPr txBox="1"/>
          <p:nvPr/>
        </p:nvSpPr>
        <p:spPr>
          <a:xfrm>
            <a:off x="1269908" y="4978631"/>
            <a:ext cx="166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Unspecified</a:t>
            </a:r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F2A59CD5-006D-75A5-60B5-276C2A4C8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2687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Resultados 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0612A69-EC0F-459A-6CA6-02E7F2212698}"/>
              </a:ext>
            </a:extLst>
          </p:cNvPr>
          <p:cNvSpPr txBox="1"/>
          <p:nvPr/>
        </p:nvSpPr>
        <p:spPr>
          <a:xfrm>
            <a:off x="2505694" y="0"/>
            <a:ext cx="1053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¿Qué aportan los datos en lenguas no inglesas?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DDACA2-8C35-FDF1-3B7C-A5C517660D24}"/>
              </a:ext>
            </a:extLst>
          </p:cNvPr>
          <p:cNvSpPr txBox="1"/>
          <p:nvPr/>
        </p:nvSpPr>
        <p:spPr>
          <a:xfrm>
            <a:off x="1443746" y="1655820"/>
            <a:ext cx="2492168" cy="83099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184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6371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4558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2745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0932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69119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7306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5493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rgbClr val="009698"/>
                </a:solidFill>
              </a:rPr>
              <a:t>Costes no ingleses</a:t>
            </a:r>
          </a:p>
          <a:p>
            <a:r>
              <a:rPr lang="en-GB" sz="2400" dirty="0">
                <a:solidFill>
                  <a:srgbClr val="941F93"/>
                </a:solidFill>
              </a:rPr>
              <a:t>Costes ingleses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BBDEDC-EF07-E6DA-C57F-4428FD7C1588}"/>
              </a:ext>
            </a:extLst>
          </p:cNvPr>
          <p:cNvSpPr txBox="1"/>
          <p:nvPr/>
        </p:nvSpPr>
        <p:spPr>
          <a:xfrm>
            <a:off x="3827792" y="2705545"/>
            <a:ext cx="3195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3200"/>
              <a:t>Número de costes</a:t>
            </a:r>
          </a:p>
        </p:txBody>
      </p:sp>
    </p:spTree>
    <p:extLst>
      <p:ext uri="{BB962C8B-B14F-4D97-AF65-F5344CB8AC3E}">
        <p14:creationId xmlns:p14="http://schemas.microsoft.com/office/powerpoint/2010/main" val="2056848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E335287E-222F-6D40-924C-FC66744FB071}"/>
              </a:ext>
            </a:extLst>
          </p:cNvPr>
          <p:cNvSpPr/>
          <p:nvPr/>
        </p:nvSpPr>
        <p:spPr>
          <a:xfrm>
            <a:off x="868660" y="1932772"/>
            <a:ext cx="7139934" cy="956848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0B0F5710-B17A-8349-B7F2-AAF8E236C194}"/>
              </a:ext>
            </a:extLst>
          </p:cNvPr>
          <p:cNvSpPr/>
          <p:nvPr/>
        </p:nvSpPr>
        <p:spPr>
          <a:xfrm>
            <a:off x="868660" y="4378867"/>
            <a:ext cx="7139934" cy="956848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370E2F04-4CE3-DA44-8BBC-8763DE32A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53302" y="542047"/>
            <a:ext cx="1625869" cy="147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6346336-423B-6146-A922-9E00BEF7ABD4}"/>
              </a:ext>
            </a:extLst>
          </p:cNvPr>
          <p:cNvSpPr/>
          <p:nvPr/>
        </p:nvSpPr>
        <p:spPr>
          <a:xfrm>
            <a:off x="2062198" y="1941187"/>
            <a:ext cx="5946396" cy="989347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7E318C9-1E30-CA45-AA27-C46BA0697E9B}"/>
              </a:ext>
            </a:extLst>
          </p:cNvPr>
          <p:cNvGrpSpPr/>
          <p:nvPr/>
        </p:nvGrpSpPr>
        <p:grpSpPr>
          <a:xfrm>
            <a:off x="130504" y="767589"/>
            <a:ext cx="3195298" cy="871159"/>
            <a:chOff x="3390999" y="2872348"/>
            <a:chExt cx="2931449" cy="871159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32625D32-4631-A645-AE21-3108E9A53C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291" y="2958092"/>
              <a:ext cx="251256" cy="263778"/>
            </a:xfrm>
            <a:prstGeom prst="rect">
              <a:avLst/>
            </a:prstGeom>
            <a:solidFill>
              <a:srgbClr val="009698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240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65BE0511-2F63-2145-B27B-F80437AD27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291" y="3384824"/>
              <a:ext cx="251256" cy="263778"/>
            </a:xfrm>
            <a:prstGeom prst="rect">
              <a:avLst/>
            </a:prstGeom>
            <a:solidFill>
              <a:srgbClr val="DD9FF1"/>
            </a:solidFill>
            <a:ln w="12700" cmpd="sng">
              <a:solidFill>
                <a:srgbClr val="941F9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2400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FDB02D38-665D-1F45-9582-F1899A5D1AD6}"/>
                </a:ext>
              </a:extLst>
            </p:cNvPr>
            <p:cNvSpPr/>
            <p:nvPr/>
          </p:nvSpPr>
          <p:spPr>
            <a:xfrm>
              <a:off x="3390999" y="2872348"/>
              <a:ext cx="2931449" cy="8711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9395D4E-C786-3D4A-B6A6-2B8D58E8C1A8}"/>
              </a:ext>
            </a:extLst>
          </p:cNvPr>
          <p:cNvSpPr txBox="1"/>
          <p:nvPr/>
        </p:nvSpPr>
        <p:spPr>
          <a:xfrm>
            <a:off x="3633849" y="654294"/>
            <a:ext cx="1159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Sectores económicos afectados</a:t>
            </a:r>
          </a:p>
        </p:txBody>
      </p:sp>
      <p:cxnSp>
        <p:nvCxnSpPr>
          <p:cNvPr id="21" name="Connecteur droit 10">
            <a:extLst>
              <a:ext uri="{FF2B5EF4-FFF2-40B4-BE49-F238E27FC236}">
                <a16:creationId xmlns:a16="http://schemas.microsoft.com/office/drawing/2014/main" id="{14AACF8A-4017-9746-BF4D-A8FEF5D8B2DD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BDADE4A-9577-4C4F-B817-AB013EE8601B}"/>
              </a:ext>
            </a:extLst>
          </p:cNvPr>
          <p:cNvSpPr txBox="1"/>
          <p:nvPr/>
        </p:nvSpPr>
        <p:spPr>
          <a:xfrm>
            <a:off x="6888714" y="2492308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 dirty="0"/>
              <a:t>*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604DF45C-F32D-C541-B187-A15954725AAA}"/>
              </a:ext>
            </a:extLst>
          </p:cNvPr>
          <p:cNvSpPr txBox="1"/>
          <p:nvPr/>
        </p:nvSpPr>
        <p:spPr>
          <a:xfrm>
            <a:off x="4128547" y="2099561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 dirty="0"/>
              <a:t>*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DAD9CC6-120A-3D4A-9A36-B5A11921319F}"/>
              </a:ext>
            </a:extLst>
          </p:cNvPr>
          <p:cNvSpPr txBox="1"/>
          <p:nvPr/>
        </p:nvSpPr>
        <p:spPr>
          <a:xfrm>
            <a:off x="7343205" y="4936101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 dirty="0"/>
              <a:t>*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9E4BEC8B-D873-494E-B8CE-E108D0FAE1E0}"/>
              </a:ext>
            </a:extLst>
          </p:cNvPr>
          <p:cNvSpPr txBox="1"/>
          <p:nvPr/>
        </p:nvSpPr>
        <p:spPr>
          <a:xfrm>
            <a:off x="7343193" y="4476743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 dirty="0"/>
              <a:t>*</a:t>
            </a:r>
          </a:p>
        </p:txBody>
      </p:sp>
      <p:graphicFrame>
        <p:nvGraphicFramePr>
          <p:cNvPr id="58" name="Gráfico 57">
            <a:extLst>
              <a:ext uri="{FF2B5EF4-FFF2-40B4-BE49-F238E27FC236}">
                <a16:creationId xmlns:a16="http://schemas.microsoft.com/office/drawing/2014/main" id="{184307FE-934E-A64F-AAC3-0F2D4563C3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6473196"/>
              </p:ext>
            </p:extLst>
          </p:nvPr>
        </p:nvGraphicFramePr>
        <p:xfrm>
          <a:off x="2952486" y="1806782"/>
          <a:ext cx="5282996" cy="509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 15">
            <a:extLst>
              <a:ext uri="{FF2B5EF4-FFF2-40B4-BE49-F238E27FC236}">
                <a16:creationId xmlns:a16="http://schemas.microsoft.com/office/drawing/2014/main" id="{5BEB7529-E582-8C34-5819-BBA77B1F6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2687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Resultados 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3901F9-5B99-7C27-AD97-CF982104A3FA}"/>
              </a:ext>
            </a:extLst>
          </p:cNvPr>
          <p:cNvSpPr txBox="1"/>
          <p:nvPr/>
        </p:nvSpPr>
        <p:spPr>
          <a:xfrm>
            <a:off x="2505694" y="0"/>
            <a:ext cx="1053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¿Qué aportan los datos en lenguas no inglesas?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DA191F-48CE-1BB3-3CD1-C608DB50BDEE}"/>
              </a:ext>
            </a:extLst>
          </p:cNvPr>
          <p:cNvSpPr txBox="1"/>
          <p:nvPr/>
        </p:nvSpPr>
        <p:spPr>
          <a:xfrm>
            <a:off x="547516" y="776952"/>
            <a:ext cx="2514437" cy="83099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184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6371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4558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2745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0932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69119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7306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5493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rgbClr val="009698"/>
                </a:solidFill>
              </a:rPr>
              <a:t>Costes no ingleses</a:t>
            </a:r>
          </a:p>
          <a:p>
            <a:r>
              <a:rPr lang="en-GB" sz="2400" dirty="0">
                <a:solidFill>
                  <a:srgbClr val="941F93"/>
                </a:solidFill>
              </a:rPr>
              <a:t>Costes ingleses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85A8ED-1D9C-190D-B0E3-5499D730770E}"/>
              </a:ext>
            </a:extLst>
          </p:cNvPr>
          <p:cNvSpPr txBox="1"/>
          <p:nvPr/>
        </p:nvSpPr>
        <p:spPr>
          <a:xfrm>
            <a:off x="4824359" y="1374593"/>
            <a:ext cx="3195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3200"/>
              <a:t>Número de costes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BF29A4F-07A5-254F-B06B-03C1C990EC0F}"/>
              </a:ext>
            </a:extLst>
          </p:cNvPr>
          <p:cNvSpPr txBox="1"/>
          <p:nvPr/>
        </p:nvSpPr>
        <p:spPr>
          <a:xfrm>
            <a:off x="868660" y="1936343"/>
            <a:ext cx="327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FR" sz="2400" dirty="0">
                <a:solidFill>
                  <a:srgbClr val="009698"/>
                </a:solidFill>
              </a:rPr>
              <a:t>Autoridades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2D3EC3D-1105-854D-817A-D11B483F0D22}"/>
              </a:ext>
            </a:extLst>
          </p:cNvPr>
          <p:cNvSpPr txBox="1"/>
          <p:nvPr/>
        </p:nvSpPr>
        <p:spPr>
          <a:xfrm>
            <a:off x="2573743" y="2426649"/>
            <a:ext cx="156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FR" sz="2400" dirty="0">
                <a:solidFill>
                  <a:srgbClr val="941F93"/>
                </a:solidFill>
              </a:rPr>
              <a:t>Agricultura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6A98720-ADC7-9441-BFB4-888640FB88C5}"/>
              </a:ext>
            </a:extLst>
          </p:cNvPr>
          <p:cNvSpPr txBox="1"/>
          <p:nvPr/>
        </p:nvSpPr>
        <p:spPr>
          <a:xfrm>
            <a:off x="3129151" y="2916955"/>
            <a:ext cx="101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FR" sz="2400" dirty="0"/>
              <a:t>Salud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5EFE73E-B353-CC4E-8418-82C3B9BA51C0}"/>
              </a:ext>
            </a:extLst>
          </p:cNvPr>
          <p:cNvSpPr txBox="1"/>
          <p:nvPr/>
        </p:nvSpPr>
        <p:spPr>
          <a:xfrm>
            <a:off x="3183781" y="3407261"/>
            <a:ext cx="95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FR" sz="2400" dirty="0"/>
              <a:t>Mix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9C67CEC-6BB5-9644-8DC2-7F0CA13CA927}"/>
              </a:ext>
            </a:extLst>
          </p:cNvPr>
          <p:cNvSpPr txBox="1"/>
          <p:nvPr/>
        </p:nvSpPr>
        <p:spPr>
          <a:xfrm>
            <a:off x="1710047" y="3897567"/>
            <a:ext cx="2432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FR" sz="2400" dirty="0"/>
              <a:t>Medio Ambiente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6473433-794A-654B-A0B9-799F31F33EE4}"/>
              </a:ext>
            </a:extLst>
          </p:cNvPr>
          <p:cNvSpPr txBox="1"/>
          <p:nvPr/>
        </p:nvSpPr>
        <p:spPr>
          <a:xfrm>
            <a:off x="427151" y="4387873"/>
            <a:ext cx="3715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FR" sz="2400" dirty="0">
                <a:solidFill>
                  <a:srgbClr val="941F93"/>
                </a:solidFill>
              </a:rPr>
              <a:t>Bienestar público y social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A0AFDBBE-1E7A-824E-92AF-45F42F7576B5}"/>
              </a:ext>
            </a:extLst>
          </p:cNvPr>
          <p:cNvSpPr txBox="1"/>
          <p:nvPr/>
        </p:nvSpPr>
        <p:spPr>
          <a:xfrm>
            <a:off x="2375065" y="4878179"/>
            <a:ext cx="1767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FR" sz="2400" dirty="0">
                <a:solidFill>
                  <a:srgbClr val="941F93"/>
                </a:solidFill>
              </a:rPr>
              <a:t>Forestales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98963B68-64FA-7145-BAC4-09876FD6F41F}"/>
              </a:ext>
            </a:extLst>
          </p:cNvPr>
          <p:cNvSpPr txBox="1"/>
          <p:nvPr/>
        </p:nvSpPr>
        <p:spPr>
          <a:xfrm>
            <a:off x="1805049" y="5368485"/>
            <a:ext cx="2337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FR" sz="2400" dirty="0"/>
              <a:t>Sin especificar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EA2D4B9-562A-BC4A-B2D9-F1B1356305C7}"/>
              </a:ext>
            </a:extLst>
          </p:cNvPr>
          <p:cNvSpPr txBox="1"/>
          <p:nvPr/>
        </p:nvSpPr>
        <p:spPr>
          <a:xfrm>
            <a:off x="3061953" y="5858791"/>
            <a:ext cx="1080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FR" sz="2400" dirty="0"/>
              <a:t>Pesca</a:t>
            </a:r>
          </a:p>
        </p:txBody>
      </p:sp>
    </p:spTree>
    <p:extLst>
      <p:ext uri="{BB962C8B-B14F-4D97-AF65-F5344CB8AC3E}">
        <p14:creationId xmlns:p14="http://schemas.microsoft.com/office/powerpoint/2010/main" val="2323059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>
            <a:extLst>
              <a:ext uri="{FF2B5EF4-FFF2-40B4-BE49-F238E27FC236}">
                <a16:creationId xmlns:a16="http://schemas.microsoft.com/office/drawing/2014/main" id="{370E2F04-4CE3-DA44-8BBC-8763DE32A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53302" y="542047"/>
            <a:ext cx="1625869" cy="147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B7E318C9-1E30-CA45-AA27-C46BA0697E9B}"/>
              </a:ext>
            </a:extLst>
          </p:cNvPr>
          <p:cNvGrpSpPr/>
          <p:nvPr/>
        </p:nvGrpSpPr>
        <p:grpSpPr>
          <a:xfrm>
            <a:off x="130504" y="767589"/>
            <a:ext cx="2931449" cy="871159"/>
            <a:chOff x="3390999" y="2872348"/>
            <a:chExt cx="2931449" cy="871159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32625D32-4631-A645-AE21-3108E9A53C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291" y="2958092"/>
              <a:ext cx="251256" cy="263778"/>
            </a:xfrm>
            <a:prstGeom prst="rect">
              <a:avLst/>
            </a:prstGeom>
            <a:solidFill>
              <a:srgbClr val="009698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240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65BE0511-2F63-2145-B27B-F80437AD27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291" y="3384824"/>
              <a:ext cx="251256" cy="263778"/>
            </a:xfrm>
            <a:prstGeom prst="rect">
              <a:avLst/>
            </a:prstGeom>
            <a:solidFill>
              <a:srgbClr val="DD9FF1"/>
            </a:solidFill>
            <a:ln w="12700" cmpd="sng">
              <a:solidFill>
                <a:srgbClr val="941F9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2400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FDB02D38-665D-1F45-9582-F1899A5D1AD6}"/>
                </a:ext>
              </a:extLst>
            </p:cNvPr>
            <p:cNvSpPr/>
            <p:nvPr/>
          </p:nvSpPr>
          <p:spPr>
            <a:xfrm>
              <a:off x="3390999" y="2872348"/>
              <a:ext cx="2931449" cy="8711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9395D4E-C786-3D4A-B6A6-2B8D58E8C1A8}"/>
              </a:ext>
            </a:extLst>
          </p:cNvPr>
          <p:cNvSpPr txBox="1"/>
          <p:nvPr/>
        </p:nvSpPr>
        <p:spPr>
          <a:xfrm>
            <a:off x="3561091" y="641336"/>
            <a:ext cx="1191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Distribución geográfica</a:t>
            </a:r>
          </a:p>
        </p:txBody>
      </p:sp>
      <p:cxnSp>
        <p:nvCxnSpPr>
          <p:cNvPr id="21" name="Connecteur droit 10">
            <a:extLst>
              <a:ext uri="{FF2B5EF4-FFF2-40B4-BE49-F238E27FC236}">
                <a16:creationId xmlns:a16="http://schemas.microsoft.com/office/drawing/2014/main" id="{14AACF8A-4017-9746-BF4D-A8FEF5D8B2DD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ángulo 64">
            <a:extLst>
              <a:ext uri="{FF2B5EF4-FFF2-40B4-BE49-F238E27FC236}">
                <a16:creationId xmlns:a16="http://schemas.microsoft.com/office/drawing/2014/main" id="{AD51C03B-5D5C-0344-A0A9-6D227192E309}"/>
              </a:ext>
            </a:extLst>
          </p:cNvPr>
          <p:cNvSpPr/>
          <p:nvPr/>
        </p:nvSpPr>
        <p:spPr>
          <a:xfrm>
            <a:off x="148362" y="4216106"/>
            <a:ext cx="7866298" cy="2145505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82093E07-B3A1-644B-8439-155D2C392E3F}"/>
              </a:ext>
            </a:extLst>
          </p:cNvPr>
          <p:cNvSpPr/>
          <p:nvPr/>
        </p:nvSpPr>
        <p:spPr>
          <a:xfrm>
            <a:off x="148362" y="1966467"/>
            <a:ext cx="7866298" cy="540000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06DA0F68-EA5B-DE4B-807B-19224E89F004}"/>
              </a:ext>
            </a:extLst>
          </p:cNvPr>
          <p:cNvSpPr txBox="1"/>
          <p:nvPr/>
        </p:nvSpPr>
        <p:spPr>
          <a:xfrm>
            <a:off x="3963910" y="215974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*</a:t>
            </a:r>
          </a:p>
        </p:txBody>
      </p:sp>
      <p:graphicFrame>
        <p:nvGraphicFramePr>
          <p:cNvPr id="70" name="Gráfico 69">
            <a:extLst>
              <a:ext uri="{FF2B5EF4-FFF2-40B4-BE49-F238E27FC236}">
                <a16:creationId xmlns:a16="http://schemas.microsoft.com/office/drawing/2014/main" id="{00BE6DFA-9A74-0D44-A419-2B06BC532D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4451044"/>
              </p:ext>
            </p:extLst>
          </p:nvPr>
        </p:nvGraphicFramePr>
        <p:xfrm>
          <a:off x="2953455" y="1870617"/>
          <a:ext cx="5282027" cy="501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0" name="CuadroTexto 79">
            <a:extLst>
              <a:ext uri="{FF2B5EF4-FFF2-40B4-BE49-F238E27FC236}">
                <a16:creationId xmlns:a16="http://schemas.microsoft.com/office/drawing/2014/main" id="{A0FB3788-C1BB-BE49-BCB3-A3C906F624F5}"/>
              </a:ext>
            </a:extLst>
          </p:cNvPr>
          <p:cNvSpPr txBox="1"/>
          <p:nvPr/>
        </p:nvSpPr>
        <p:spPr>
          <a:xfrm>
            <a:off x="7280647" y="42766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*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B57D81BB-566E-4B44-BFC0-7900FE66F6DB}"/>
              </a:ext>
            </a:extLst>
          </p:cNvPr>
          <p:cNvSpPr txBox="1"/>
          <p:nvPr/>
        </p:nvSpPr>
        <p:spPr>
          <a:xfrm>
            <a:off x="7572883" y="532078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*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DE181C5C-21A9-EB46-972C-728561910932}"/>
              </a:ext>
            </a:extLst>
          </p:cNvPr>
          <p:cNvSpPr txBox="1"/>
          <p:nvPr/>
        </p:nvSpPr>
        <p:spPr>
          <a:xfrm>
            <a:off x="6413227" y="476782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*</a:t>
            </a: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7314CF9D-CF03-F344-96E4-3B385E790380}"/>
              </a:ext>
            </a:extLst>
          </p:cNvPr>
          <p:cNvSpPr txBox="1"/>
          <p:nvPr/>
        </p:nvSpPr>
        <p:spPr>
          <a:xfrm>
            <a:off x="6149745" y="5873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*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E5267FB4-FD13-A648-82E7-2E784FDF8A5C}"/>
              </a:ext>
            </a:extLst>
          </p:cNvPr>
          <p:cNvSpPr txBox="1"/>
          <p:nvPr/>
        </p:nvSpPr>
        <p:spPr>
          <a:xfrm>
            <a:off x="12838512" y="1642144"/>
            <a:ext cx="524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/>
              <a:t>(g)</a:t>
            </a: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196FD8F7-A24F-B56E-414A-CC5EC34EE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2687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Resultados 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53F324-A74F-5F95-61BC-5B237C58C2B0}"/>
              </a:ext>
            </a:extLst>
          </p:cNvPr>
          <p:cNvSpPr txBox="1"/>
          <p:nvPr/>
        </p:nvSpPr>
        <p:spPr>
          <a:xfrm>
            <a:off x="2505694" y="0"/>
            <a:ext cx="1053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¿Qué aportan los datos en lenguas no inglesas?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77BC30-C487-E04A-C8E2-D2EAB7C3DBD1}"/>
              </a:ext>
            </a:extLst>
          </p:cNvPr>
          <p:cNvSpPr txBox="1"/>
          <p:nvPr/>
        </p:nvSpPr>
        <p:spPr>
          <a:xfrm>
            <a:off x="547516" y="776952"/>
            <a:ext cx="2514437" cy="83099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184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6371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4558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2745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0932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69119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7306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5493" algn="l" defTabSz="1028184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rgbClr val="009698"/>
                </a:solidFill>
              </a:rPr>
              <a:t>Costes no ingleses</a:t>
            </a:r>
          </a:p>
          <a:p>
            <a:r>
              <a:rPr lang="en-GB" sz="2400" dirty="0">
                <a:solidFill>
                  <a:srgbClr val="941F93"/>
                </a:solidFill>
              </a:rPr>
              <a:t>Costes ingleses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ABC953-0F30-42C8-7868-DCA5C7925353}"/>
              </a:ext>
            </a:extLst>
          </p:cNvPr>
          <p:cNvSpPr txBox="1"/>
          <p:nvPr/>
        </p:nvSpPr>
        <p:spPr>
          <a:xfrm>
            <a:off x="4824359" y="1374593"/>
            <a:ext cx="3195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3200"/>
              <a:t>Número de costes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6038A1B9-940A-3E41-80A2-A2455F9F7700}"/>
              </a:ext>
            </a:extLst>
          </p:cNvPr>
          <p:cNvSpPr txBox="1"/>
          <p:nvPr/>
        </p:nvSpPr>
        <p:spPr>
          <a:xfrm>
            <a:off x="2274380" y="1985523"/>
            <a:ext cx="107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>
                <a:solidFill>
                  <a:srgbClr val="009698"/>
                </a:solidFill>
              </a:rPr>
              <a:t>Europa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085A8249-A11F-B549-9E17-927FFD7225AF}"/>
              </a:ext>
            </a:extLst>
          </p:cNvPr>
          <p:cNvSpPr txBox="1"/>
          <p:nvPr/>
        </p:nvSpPr>
        <p:spPr>
          <a:xfrm>
            <a:off x="1196393" y="2536867"/>
            <a:ext cx="2148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América del Sur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204E023D-43CF-204A-A541-9282298B48E2}"/>
              </a:ext>
            </a:extLst>
          </p:cNvPr>
          <p:cNvSpPr txBox="1"/>
          <p:nvPr/>
        </p:nvSpPr>
        <p:spPr>
          <a:xfrm>
            <a:off x="2644546" y="3088211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Asia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E6BABED7-25D5-214B-A1BE-4A40869A8222}"/>
              </a:ext>
            </a:extLst>
          </p:cNvPr>
          <p:cNvSpPr txBox="1"/>
          <p:nvPr/>
        </p:nvSpPr>
        <p:spPr>
          <a:xfrm>
            <a:off x="69739" y="3639555"/>
            <a:ext cx="3275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Diversos / Sin especificar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5FBB6FA8-CD4D-1B43-A1BE-37A652955F3B}"/>
              </a:ext>
            </a:extLst>
          </p:cNvPr>
          <p:cNvSpPr txBox="1"/>
          <p:nvPr/>
        </p:nvSpPr>
        <p:spPr>
          <a:xfrm>
            <a:off x="2435515" y="4190899"/>
            <a:ext cx="909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>
                <a:solidFill>
                  <a:srgbClr val="941F93"/>
                </a:solidFill>
              </a:rPr>
              <a:t>Africa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2DF762F2-9FA7-9D47-97F4-11B0752108C6}"/>
              </a:ext>
            </a:extLst>
          </p:cNvPr>
          <p:cNvSpPr txBox="1"/>
          <p:nvPr/>
        </p:nvSpPr>
        <p:spPr>
          <a:xfrm>
            <a:off x="885538" y="4742243"/>
            <a:ext cx="2459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>
                <a:solidFill>
                  <a:srgbClr val="941F93"/>
                </a:solidFill>
              </a:rPr>
              <a:t>América del Norte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C90BEDAD-A993-3A4C-A866-B76C17B885C8}"/>
              </a:ext>
            </a:extLst>
          </p:cNvPr>
          <p:cNvSpPr txBox="1"/>
          <p:nvPr/>
        </p:nvSpPr>
        <p:spPr>
          <a:xfrm>
            <a:off x="1163884" y="5293587"/>
            <a:ext cx="2181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America Central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3A56246B-D622-3648-AB02-EEB72A4AAFD1}"/>
              </a:ext>
            </a:extLst>
          </p:cNvPr>
          <p:cNvSpPr txBox="1"/>
          <p:nvPr/>
        </p:nvSpPr>
        <p:spPr>
          <a:xfrm>
            <a:off x="-13682" y="5844931"/>
            <a:ext cx="3359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>
                <a:solidFill>
                  <a:srgbClr val="941F93"/>
                </a:solidFill>
              </a:rPr>
              <a:t>Oceania, Islas del Pacífico</a:t>
            </a:r>
          </a:p>
        </p:txBody>
      </p:sp>
    </p:spTree>
    <p:extLst>
      <p:ext uri="{BB962C8B-B14F-4D97-AF65-F5344CB8AC3E}">
        <p14:creationId xmlns:p14="http://schemas.microsoft.com/office/powerpoint/2010/main" val="1797059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1"/>
          <p:cNvSpPr txBox="1"/>
          <p:nvPr/>
        </p:nvSpPr>
        <p:spPr>
          <a:xfrm>
            <a:off x="674843" y="198922"/>
            <a:ext cx="10712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nstantia" panose="02030602050306030303" pitchFamily="18" charset="0"/>
              </a:rPr>
              <a:t>Sigue siendo </a:t>
            </a:r>
            <a:r>
              <a:rPr lang="en-GB" sz="2400" b="1" dirty="0">
                <a:solidFill>
                  <a:srgbClr val="083B82"/>
                </a:solidFill>
                <a:latin typeface="Constantia" panose="02030602050306030303" pitchFamily="18" charset="0"/>
              </a:rPr>
              <a:t>dificil convencer</a:t>
            </a:r>
            <a:r>
              <a:rPr lang="en-GB" sz="2400" dirty="0">
                <a:latin typeface="Constantia" panose="02030602050306030303" pitchFamily="18" charset="0"/>
              </a:rPr>
              <a:t> al público y a los que toman las decisiones</a:t>
            </a:r>
          </a:p>
          <a:p>
            <a:pPr algn="ctr"/>
            <a:r>
              <a:rPr lang="en-GB" sz="2400" dirty="0">
                <a:latin typeface="Constantia" panose="02030602050306030303" pitchFamily="18" charset="0"/>
              </a:rPr>
              <a:t>de la importacia de gestionar las especies invasoras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1302" y="1720552"/>
            <a:ext cx="3942608" cy="468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ZoneTexte 98"/>
          <p:cNvSpPr txBox="1"/>
          <p:nvPr/>
        </p:nvSpPr>
        <p:spPr>
          <a:xfrm>
            <a:off x="5087888" y="6550224"/>
            <a:ext cx="5580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>
                <a:latin typeface="Constantia" panose="02030602050306030303" pitchFamily="18" charset="0"/>
              </a:rPr>
              <a:t>Courchamp</a:t>
            </a:r>
            <a:r>
              <a:rPr lang="fr-FR" sz="1400" dirty="0">
                <a:latin typeface="Constantia" panose="02030602050306030303" pitchFamily="18" charset="0"/>
              </a:rPr>
              <a:t> et al. 2017 </a:t>
            </a:r>
            <a:r>
              <a:rPr lang="fr-FR" sz="1400" i="1" dirty="0">
                <a:latin typeface="Constantia" panose="02030602050306030303" pitchFamily="18" charset="0"/>
              </a:rPr>
              <a:t>TREE </a:t>
            </a:r>
            <a:r>
              <a:rPr lang="fr-FR" sz="1400" i="1" dirty="0" err="1">
                <a:latin typeface="Constantia" panose="02030602050306030303" pitchFamily="18" charset="0"/>
              </a:rPr>
              <a:t>doi</a:t>
            </a:r>
            <a:r>
              <a:rPr lang="fr-FR" sz="1400" i="1" dirty="0">
                <a:latin typeface="Constantia" panose="02030602050306030303" pitchFamily="18" charset="0"/>
              </a:rPr>
              <a:t>: 10.1016/j.tree.2016.11.001</a:t>
            </a:r>
          </a:p>
        </p:txBody>
      </p:sp>
      <p:pic>
        <p:nvPicPr>
          <p:cNvPr id="106" name="Picture 2" descr="ustralian red claw crayfis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717" y="3619509"/>
            <a:ext cx="172819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854" y="4509120"/>
            <a:ext cx="2670829" cy="177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4" descr=" Beaver HD Wallpapers | Backgrounds - Wallpaper Abyss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3871" y="3259469"/>
            <a:ext cx="2419469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E164889-37AD-579C-58E7-1199449936BE}"/>
              </a:ext>
            </a:extLst>
          </p:cNvPr>
          <p:cNvSpPr txBox="1"/>
          <p:nvPr/>
        </p:nvSpPr>
        <p:spPr>
          <a:xfrm>
            <a:off x="674843" y="1810271"/>
            <a:ext cx="5108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3200">
                <a:solidFill>
                  <a:srgbClr val="941F93"/>
                </a:solidFill>
              </a:rPr>
              <a:t>Debate sobre la ciencia de las invasiones biológicas</a:t>
            </a:r>
          </a:p>
        </p:txBody>
      </p:sp>
    </p:spTree>
    <p:extLst>
      <p:ext uri="{BB962C8B-B14F-4D97-AF65-F5344CB8AC3E}">
        <p14:creationId xmlns:p14="http://schemas.microsoft.com/office/powerpoint/2010/main" val="126333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6F38C016-12A6-4947-B5D4-1155C79663D5}"/>
              </a:ext>
            </a:extLst>
          </p:cNvPr>
          <p:cNvSpPr txBox="1"/>
          <p:nvPr/>
        </p:nvSpPr>
        <p:spPr>
          <a:xfrm>
            <a:off x="419841" y="502931"/>
            <a:ext cx="10642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Muchos costes se añaden en países que no tenían ningún coste</a:t>
            </a:r>
            <a:endParaRPr lang="es-FR" sz="3200">
              <a:solidFill>
                <a:srgbClr val="009898"/>
              </a:solidFill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7B4DE83-1EB9-B441-A6B3-F5C4F78FE58F}"/>
              </a:ext>
            </a:extLst>
          </p:cNvPr>
          <p:cNvGrpSpPr>
            <a:grpSpLocks noChangeAspect="1"/>
          </p:cNvGrpSpPr>
          <p:nvPr/>
        </p:nvGrpSpPr>
        <p:grpSpPr>
          <a:xfrm>
            <a:off x="133003" y="1812175"/>
            <a:ext cx="11883149" cy="5045825"/>
            <a:chOff x="3958795" y="10575818"/>
            <a:chExt cx="16644592" cy="7067630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A306C2A2-4613-A04E-83D5-58FA94124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8795" y="10575818"/>
              <a:ext cx="16644592" cy="7067630"/>
            </a:xfrm>
            <a:prstGeom prst="rect">
              <a:avLst/>
            </a:prstGeom>
          </p:spPr>
        </p:pic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C68037C2-CA92-8A40-92A2-59636B4ECEC6}"/>
                </a:ext>
              </a:extLst>
            </p:cNvPr>
            <p:cNvSpPr/>
            <p:nvPr/>
          </p:nvSpPr>
          <p:spPr>
            <a:xfrm>
              <a:off x="5743030" y="10858500"/>
              <a:ext cx="699333" cy="507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cxnSp>
        <p:nvCxnSpPr>
          <p:cNvPr id="25" name="Connecteur droit 10">
            <a:extLst>
              <a:ext uri="{FF2B5EF4-FFF2-40B4-BE49-F238E27FC236}">
                <a16:creationId xmlns:a16="http://schemas.microsoft.com/office/drawing/2014/main" id="{B3AB0264-1B80-B945-ADAE-E4CE08E95FFB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o 26">
            <a:extLst>
              <a:ext uri="{FF2B5EF4-FFF2-40B4-BE49-F238E27FC236}">
                <a16:creationId xmlns:a16="http://schemas.microsoft.com/office/drawing/2014/main" id="{BE571401-8A8D-2B45-B944-2381644215B2}"/>
              </a:ext>
            </a:extLst>
          </p:cNvPr>
          <p:cNvGrpSpPr/>
          <p:nvPr/>
        </p:nvGrpSpPr>
        <p:grpSpPr>
          <a:xfrm>
            <a:off x="419841" y="1016041"/>
            <a:ext cx="6102579" cy="871159"/>
            <a:chOff x="3390999" y="2872348"/>
            <a:chExt cx="6102579" cy="871159"/>
          </a:xfrm>
        </p:grpSpPr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DC72469B-1FB6-0742-91ED-C94EFB67A2C1}"/>
                </a:ext>
              </a:extLst>
            </p:cNvPr>
            <p:cNvSpPr txBox="1"/>
            <p:nvPr/>
          </p:nvSpPr>
          <p:spPr>
            <a:xfrm>
              <a:off x="3890137" y="2912510"/>
              <a:ext cx="5603441" cy="830997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dirty="0">
                  <a:solidFill>
                    <a:srgbClr val="009698"/>
                  </a:solidFill>
                </a:rPr>
                <a:t>&gt; contribución de los costes no ingleses</a:t>
              </a:r>
            </a:p>
            <a:p>
              <a:r>
                <a:rPr lang="en-GB" sz="2400" dirty="0">
                  <a:solidFill>
                    <a:srgbClr val="941F93"/>
                  </a:solidFill>
                </a:rPr>
                <a:t>&gt; contribución de los costes ingleses</a:t>
              </a: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D5AC0407-2794-A84C-82BA-2C14BBA3C7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291" y="2958092"/>
              <a:ext cx="251256" cy="263778"/>
            </a:xfrm>
            <a:prstGeom prst="rect">
              <a:avLst/>
            </a:prstGeom>
            <a:solidFill>
              <a:srgbClr val="009698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2400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8B2F4DCE-3B8B-E34E-879B-C83128C917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291" y="3384824"/>
              <a:ext cx="251256" cy="263778"/>
            </a:xfrm>
            <a:prstGeom prst="rect">
              <a:avLst/>
            </a:prstGeom>
            <a:solidFill>
              <a:srgbClr val="DD9FF1"/>
            </a:solidFill>
            <a:ln w="12700" cmpd="sng">
              <a:solidFill>
                <a:srgbClr val="941F9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28184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056371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084558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112745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140932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169119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197306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225493" algn="l" defTabSz="1028184" rtl="0" eaLnBrk="1" latinLnBrk="0" hangingPunct="1">
                <a:defRPr sz="4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2400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4EE5215A-835C-AD49-A1BF-84E856FE9D97}"/>
                </a:ext>
              </a:extLst>
            </p:cNvPr>
            <p:cNvSpPr/>
            <p:nvPr/>
          </p:nvSpPr>
          <p:spPr>
            <a:xfrm>
              <a:off x="3390999" y="2872348"/>
              <a:ext cx="5603441" cy="8711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sp>
        <p:nvSpPr>
          <p:cNvPr id="2" name="Rectangle 15">
            <a:extLst>
              <a:ext uri="{FF2B5EF4-FFF2-40B4-BE49-F238E27FC236}">
                <a16:creationId xmlns:a16="http://schemas.microsoft.com/office/drawing/2014/main" id="{89036C13-8856-F597-0009-1F33E0722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2687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Resultados 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882B8DF-CC8C-8E58-9CD1-F0A33D406BA6}"/>
              </a:ext>
            </a:extLst>
          </p:cNvPr>
          <p:cNvSpPr txBox="1"/>
          <p:nvPr/>
        </p:nvSpPr>
        <p:spPr>
          <a:xfrm>
            <a:off x="2505694" y="0"/>
            <a:ext cx="1053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¿Qué aportan los datos en lenguas no inglesas?</a:t>
            </a:r>
          </a:p>
        </p:txBody>
      </p:sp>
    </p:spTree>
    <p:extLst>
      <p:ext uri="{BB962C8B-B14F-4D97-AF65-F5344CB8AC3E}">
        <p14:creationId xmlns:p14="http://schemas.microsoft.com/office/powerpoint/2010/main" val="1595202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>
            <a:extLst>
              <a:ext uri="{FF2B5EF4-FFF2-40B4-BE49-F238E27FC236}">
                <a16:creationId xmlns:a16="http://schemas.microsoft.com/office/drawing/2014/main" id="{77B4DE83-1EB9-B441-A6B3-F5C4F78FE58F}"/>
              </a:ext>
            </a:extLst>
          </p:cNvPr>
          <p:cNvGrpSpPr>
            <a:grpSpLocks noChangeAspect="1"/>
          </p:cNvGrpSpPr>
          <p:nvPr/>
        </p:nvGrpSpPr>
        <p:grpSpPr>
          <a:xfrm>
            <a:off x="133003" y="1812175"/>
            <a:ext cx="11883149" cy="5045825"/>
            <a:chOff x="3958795" y="10575818"/>
            <a:chExt cx="16644592" cy="7067630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A306C2A2-4613-A04E-83D5-58FA94124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8795" y="10575818"/>
              <a:ext cx="16644592" cy="7067630"/>
            </a:xfrm>
            <a:prstGeom prst="rect">
              <a:avLst/>
            </a:prstGeom>
          </p:spPr>
        </p:pic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C68037C2-CA92-8A40-92A2-59636B4ECEC6}"/>
                </a:ext>
              </a:extLst>
            </p:cNvPr>
            <p:cNvSpPr/>
            <p:nvPr/>
          </p:nvSpPr>
          <p:spPr>
            <a:xfrm>
              <a:off x="5743030" y="10858500"/>
              <a:ext cx="699333" cy="507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FCFBE43-8F89-D844-992F-DA79F46B1BA4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14F3AF10-2978-E144-AAA2-0CCAA6ABF513}"/>
              </a:ext>
            </a:extLst>
          </p:cNvPr>
          <p:cNvSpPr txBox="1"/>
          <p:nvPr/>
        </p:nvSpPr>
        <p:spPr>
          <a:xfrm>
            <a:off x="191344" y="467832"/>
            <a:ext cx="9083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% costes añadidos</a:t>
            </a:r>
            <a:endParaRPr lang="es-FR" sz="3200">
              <a:solidFill>
                <a:srgbClr val="009898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F5B6F-DC65-3C46-A0DB-FD04974AA05E}"/>
              </a:ext>
            </a:extLst>
          </p:cNvPr>
          <p:cNvSpPr txBox="1"/>
          <p:nvPr/>
        </p:nvSpPr>
        <p:spPr>
          <a:xfrm>
            <a:off x="6831380" y="1062974"/>
            <a:ext cx="132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Africa</a:t>
            </a:r>
            <a:endParaRPr lang="es-FR" sz="3200">
              <a:solidFill>
                <a:srgbClr val="009898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C47B3A2-5151-D140-AA00-E354DE8C3F8A}"/>
              </a:ext>
            </a:extLst>
          </p:cNvPr>
          <p:cNvSpPr txBox="1"/>
          <p:nvPr/>
        </p:nvSpPr>
        <p:spPr>
          <a:xfrm>
            <a:off x="6831380" y="1463821"/>
            <a:ext cx="132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3.16%</a:t>
            </a:r>
            <a:endParaRPr lang="es-FR" sz="3200">
              <a:solidFill>
                <a:srgbClr val="009898"/>
              </a:solidFill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C607A0E-4916-B347-99A7-5DF529251A18}"/>
              </a:ext>
            </a:extLst>
          </p:cNvPr>
          <p:cNvGrpSpPr/>
          <p:nvPr/>
        </p:nvGrpSpPr>
        <p:grpSpPr>
          <a:xfrm>
            <a:off x="6661772" y="1112967"/>
            <a:ext cx="1408502" cy="3175200"/>
            <a:chOff x="6621043" y="917727"/>
            <a:chExt cx="1408502" cy="3268937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97A341E1-A6E2-F444-A9A5-A7A8F8EADDB8}"/>
                </a:ext>
              </a:extLst>
            </p:cNvPr>
            <p:cNvSpPr/>
            <p:nvPr/>
          </p:nvSpPr>
          <p:spPr>
            <a:xfrm>
              <a:off x="6705601" y="917727"/>
              <a:ext cx="1323944" cy="894448"/>
            </a:xfrm>
            <a:prstGeom prst="rect">
              <a:avLst/>
            </a:prstGeom>
            <a:noFill/>
            <a:ln w="38100">
              <a:solidFill>
                <a:srgbClr val="009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C15F5157-CEFF-7845-B1AF-92AE6E91126D}"/>
                </a:ext>
              </a:extLst>
            </p:cNvPr>
            <p:cNvCxnSpPr>
              <a:cxnSpLocks/>
            </p:cNvCxnSpPr>
            <p:nvPr/>
          </p:nvCxnSpPr>
          <p:spPr>
            <a:xfrm>
              <a:off x="6711043" y="917727"/>
              <a:ext cx="0" cy="3179880"/>
            </a:xfrm>
            <a:prstGeom prst="line">
              <a:avLst/>
            </a:prstGeom>
            <a:ln w="38100">
              <a:solidFill>
                <a:srgbClr val="0096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A862ED0F-46F9-5F4C-ABE3-55C20B91C4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043" y="4006664"/>
              <a:ext cx="180000" cy="180000"/>
            </a:xfrm>
            <a:prstGeom prst="ellipse">
              <a:avLst/>
            </a:prstGeom>
            <a:solidFill>
              <a:srgbClr val="009698"/>
            </a:solidFill>
            <a:ln>
              <a:solidFill>
                <a:srgbClr val="009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F0BCDF6-7E7C-A44D-AFF5-F98287F04B70}"/>
              </a:ext>
            </a:extLst>
          </p:cNvPr>
          <p:cNvSpPr txBox="1"/>
          <p:nvPr/>
        </p:nvSpPr>
        <p:spPr>
          <a:xfrm>
            <a:off x="2040727" y="1012721"/>
            <a:ext cx="2381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C&amp;S Amer</a:t>
            </a:r>
            <a:endParaRPr lang="es-FR" sz="3200">
              <a:solidFill>
                <a:srgbClr val="009898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EC5E6A1-3F11-D04D-83F3-8C8B93376B46}"/>
              </a:ext>
            </a:extLst>
          </p:cNvPr>
          <p:cNvSpPr txBox="1"/>
          <p:nvPr/>
        </p:nvSpPr>
        <p:spPr>
          <a:xfrm>
            <a:off x="2529822" y="1413568"/>
            <a:ext cx="132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40%</a:t>
            </a:r>
            <a:endParaRPr lang="es-FR" sz="3200">
              <a:solidFill>
                <a:srgbClr val="009898"/>
              </a:solidFill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D31CA7B-1F06-1C42-8AA2-880E741E3023}"/>
              </a:ext>
            </a:extLst>
          </p:cNvPr>
          <p:cNvGrpSpPr/>
          <p:nvPr/>
        </p:nvGrpSpPr>
        <p:grpSpPr>
          <a:xfrm>
            <a:off x="2040727" y="1089027"/>
            <a:ext cx="1903039" cy="4066501"/>
            <a:chOff x="4898004" y="917727"/>
            <a:chExt cx="1903039" cy="4186551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747043B-F553-D54A-A111-B69BE4DC835B}"/>
                </a:ext>
              </a:extLst>
            </p:cNvPr>
            <p:cNvSpPr/>
            <p:nvPr/>
          </p:nvSpPr>
          <p:spPr>
            <a:xfrm>
              <a:off x="4898004" y="917727"/>
              <a:ext cx="1813040" cy="894448"/>
            </a:xfrm>
            <a:prstGeom prst="rect">
              <a:avLst/>
            </a:prstGeom>
            <a:noFill/>
            <a:ln w="38100">
              <a:solidFill>
                <a:srgbClr val="009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DCAC7075-4872-0143-999A-DBA1210EFDB1}"/>
                </a:ext>
              </a:extLst>
            </p:cNvPr>
            <p:cNvCxnSpPr>
              <a:cxnSpLocks/>
            </p:cNvCxnSpPr>
            <p:nvPr/>
          </p:nvCxnSpPr>
          <p:spPr>
            <a:xfrm>
              <a:off x="6711043" y="917727"/>
              <a:ext cx="0" cy="4096551"/>
            </a:xfrm>
            <a:prstGeom prst="line">
              <a:avLst/>
            </a:prstGeom>
            <a:ln w="38100">
              <a:solidFill>
                <a:srgbClr val="0096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74B9FEC3-E59F-CF4C-A641-B2E07D0D1F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043" y="4924278"/>
              <a:ext cx="180000" cy="180000"/>
            </a:xfrm>
            <a:prstGeom prst="ellipse">
              <a:avLst/>
            </a:prstGeom>
            <a:solidFill>
              <a:srgbClr val="009698"/>
            </a:solidFill>
            <a:ln>
              <a:solidFill>
                <a:srgbClr val="009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608ADA1-ADEE-D442-8341-1D67DE5A9CAC}"/>
              </a:ext>
            </a:extLst>
          </p:cNvPr>
          <p:cNvSpPr txBox="1"/>
          <p:nvPr/>
        </p:nvSpPr>
        <p:spPr>
          <a:xfrm>
            <a:off x="2295428" y="4621553"/>
            <a:ext cx="1892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solidFill>
                  <a:srgbClr val="009898"/>
                </a:solidFill>
              </a:rPr>
              <a:t>Ecuador</a:t>
            </a:r>
            <a:endParaRPr lang="es-FR" sz="2400">
              <a:solidFill>
                <a:srgbClr val="009898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B61416A-E9CE-4345-93F5-6D1CE7D1BEE5}"/>
              </a:ext>
            </a:extLst>
          </p:cNvPr>
          <p:cNvSpPr txBox="1"/>
          <p:nvPr/>
        </p:nvSpPr>
        <p:spPr>
          <a:xfrm>
            <a:off x="2295429" y="4949830"/>
            <a:ext cx="132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solidFill>
                  <a:srgbClr val="009898"/>
                </a:solidFill>
              </a:rPr>
              <a:t>51%</a:t>
            </a:r>
            <a:endParaRPr lang="es-FR" sz="2400">
              <a:solidFill>
                <a:srgbClr val="009898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50D46D1-69C2-DA49-9E7B-F3D18633DCF6}"/>
              </a:ext>
            </a:extLst>
          </p:cNvPr>
          <p:cNvSpPr txBox="1"/>
          <p:nvPr/>
        </p:nvSpPr>
        <p:spPr>
          <a:xfrm>
            <a:off x="10655416" y="3713136"/>
            <a:ext cx="140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solidFill>
                  <a:srgbClr val="009898"/>
                </a:solidFill>
              </a:rPr>
              <a:t>Japan</a:t>
            </a:r>
            <a:endParaRPr lang="es-FR" sz="2400">
              <a:solidFill>
                <a:srgbClr val="009898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1B1C80E-8EA6-5D4B-A036-207B3F6CC5AE}"/>
              </a:ext>
            </a:extLst>
          </p:cNvPr>
          <p:cNvSpPr txBox="1"/>
          <p:nvPr/>
        </p:nvSpPr>
        <p:spPr>
          <a:xfrm>
            <a:off x="10692208" y="3398304"/>
            <a:ext cx="132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solidFill>
                  <a:srgbClr val="009898"/>
                </a:solidFill>
              </a:rPr>
              <a:t>100%</a:t>
            </a:r>
            <a:endParaRPr lang="es-FR" sz="2400">
              <a:solidFill>
                <a:srgbClr val="009898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6CF77AE-870F-0748-81D8-2F483703102B}"/>
              </a:ext>
            </a:extLst>
          </p:cNvPr>
          <p:cNvSpPr txBox="1"/>
          <p:nvPr/>
        </p:nvSpPr>
        <p:spPr>
          <a:xfrm>
            <a:off x="3804527" y="2723772"/>
            <a:ext cx="2063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>
                <a:solidFill>
                  <a:srgbClr val="009898"/>
                </a:solidFill>
              </a:rPr>
              <a:t>98% Spain</a:t>
            </a:r>
          </a:p>
          <a:p>
            <a:pPr algn="r"/>
            <a:r>
              <a:rPr lang="es-ES" sz="2400">
                <a:solidFill>
                  <a:srgbClr val="009898"/>
                </a:solidFill>
              </a:rPr>
              <a:t>97% France</a:t>
            </a:r>
          </a:p>
          <a:p>
            <a:pPr algn="r"/>
            <a:r>
              <a:rPr lang="es-ES" sz="2400">
                <a:solidFill>
                  <a:srgbClr val="009898"/>
                </a:solidFill>
              </a:rPr>
              <a:t>69% Germany</a:t>
            </a:r>
            <a:endParaRPr lang="es-FR" sz="2400">
              <a:solidFill>
                <a:srgbClr val="009898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22DABB1-9DB2-A04B-A2B1-DAF3DE24BB9C}"/>
              </a:ext>
            </a:extLst>
          </p:cNvPr>
          <p:cNvSpPr txBox="1"/>
          <p:nvPr/>
        </p:nvSpPr>
        <p:spPr>
          <a:xfrm>
            <a:off x="9138466" y="1050274"/>
            <a:ext cx="132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Asia</a:t>
            </a:r>
            <a:endParaRPr lang="es-FR" sz="3200">
              <a:solidFill>
                <a:srgbClr val="009898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F222AEA-6C93-F348-82BF-20CFAACD0B08}"/>
              </a:ext>
            </a:extLst>
          </p:cNvPr>
          <p:cNvSpPr txBox="1"/>
          <p:nvPr/>
        </p:nvSpPr>
        <p:spPr>
          <a:xfrm>
            <a:off x="9138466" y="1451121"/>
            <a:ext cx="132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75%</a:t>
            </a:r>
            <a:endParaRPr lang="es-FR" sz="3200">
              <a:solidFill>
                <a:srgbClr val="009898"/>
              </a:solidFill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A2E1BA53-122C-6147-A50C-A057051C2135}"/>
              </a:ext>
            </a:extLst>
          </p:cNvPr>
          <p:cNvGrpSpPr/>
          <p:nvPr/>
        </p:nvGrpSpPr>
        <p:grpSpPr>
          <a:xfrm>
            <a:off x="8919167" y="1062974"/>
            <a:ext cx="1543243" cy="2305186"/>
            <a:chOff x="5167800" y="906118"/>
            <a:chExt cx="1543243" cy="2373239"/>
          </a:xfrm>
        </p:grpSpPr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27D5C37F-CD61-C34A-AF20-BBD9B3B77FC9}"/>
                </a:ext>
              </a:extLst>
            </p:cNvPr>
            <p:cNvSpPr/>
            <p:nvPr/>
          </p:nvSpPr>
          <p:spPr>
            <a:xfrm>
              <a:off x="5257800" y="917727"/>
              <a:ext cx="1453243" cy="894448"/>
            </a:xfrm>
            <a:prstGeom prst="rect">
              <a:avLst/>
            </a:prstGeom>
            <a:noFill/>
            <a:ln w="38100">
              <a:solidFill>
                <a:srgbClr val="009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985C4774-AC45-9B40-B111-7EBF19187538}"/>
                </a:ext>
              </a:extLst>
            </p:cNvPr>
            <p:cNvCxnSpPr>
              <a:cxnSpLocks/>
            </p:cNvCxnSpPr>
            <p:nvPr/>
          </p:nvCxnSpPr>
          <p:spPr>
            <a:xfrm>
              <a:off x="5257800" y="906118"/>
              <a:ext cx="0" cy="2230879"/>
            </a:xfrm>
            <a:prstGeom prst="line">
              <a:avLst/>
            </a:prstGeom>
            <a:ln w="38100">
              <a:solidFill>
                <a:srgbClr val="0096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8A285D11-AC10-9E42-815A-4F08308348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67800" y="3099357"/>
              <a:ext cx="180000" cy="180000"/>
            </a:xfrm>
            <a:prstGeom prst="ellipse">
              <a:avLst/>
            </a:prstGeom>
            <a:solidFill>
              <a:srgbClr val="009698"/>
            </a:solidFill>
            <a:ln>
              <a:solidFill>
                <a:srgbClr val="009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F3BE8C11-990D-7A47-BECE-DF114F90BA85}"/>
              </a:ext>
            </a:extLst>
          </p:cNvPr>
          <p:cNvSpPr txBox="1"/>
          <p:nvPr/>
        </p:nvSpPr>
        <p:spPr>
          <a:xfrm>
            <a:off x="5211617" y="1067162"/>
            <a:ext cx="132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EU</a:t>
            </a:r>
            <a:endParaRPr lang="es-FR" sz="3200">
              <a:solidFill>
                <a:srgbClr val="009898"/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68B80E1-9610-484D-AF26-8F9E7F807C66}"/>
              </a:ext>
            </a:extLst>
          </p:cNvPr>
          <p:cNvSpPr txBox="1"/>
          <p:nvPr/>
        </p:nvSpPr>
        <p:spPr>
          <a:xfrm>
            <a:off x="5211617" y="1468009"/>
            <a:ext cx="132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83%</a:t>
            </a:r>
            <a:endParaRPr lang="es-FR" sz="3200">
              <a:solidFill>
                <a:srgbClr val="009898"/>
              </a:solidFill>
            </a:endParaRP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181A15B2-DD19-3C49-BF65-63515FD29554}"/>
              </a:ext>
            </a:extLst>
          </p:cNvPr>
          <p:cNvGrpSpPr/>
          <p:nvPr/>
        </p:nvGrpSpPr>
        <p:grpSpPr>
          <a:xfrm>
            <a:off x="5082319" y="1045061"/>
            <a:ext cx="1140572" cy="2364584"/>
            <a:chOff x="5660471" y="898063"/>
            <a:chExt cx="1140572" cy="2434391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213B2349-62AB-2849-9E24-A9541AC68F47}"/>
                </a:ext>
              </a:extLst>
            </p:cNvPr>
            <p:cNvSpPr/>
            <p:nvPr/>
          </p:nvSpPr>
          <p:spPr>
            <a:xfrm>
              <a:off x="5660471" y="917727"/>
              <a:ext cx="1050572" cy="894448"/>
            </a:xfrm>
            <a:prstGeom prst="rect">
              <a:avLst/>
            </a:prstGeom>
            <a:noFill/>
            <a:ln w="38100">
              <a:solidFill>
                <a:srgbClr val="009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349AE951-33E4-744C-BFC0-5CDDA6CF84D2}"/>
                </a:ext>
              </a:extLst>
            </p:cNvPr>
            <p:cNvCxnSpPr>
              <a:cxnSpLocks/>
              <a:endCxn id="46" idx="4"/>
            </p:cNvCxnSpPr>
            <p:nvPr/>
          </p:nvCxnSpPr>
          <p:spPr>
            <a:xfrm>
              <a:off x="6711043" y="898063"/>
              <a:ext cx="0" cy="2434391"/>
            </a:xfrm>
            <a:prstGeom prst="line">
              <a:avLst/>
            </a:prstGeom>
            <a:ln w="38100">
              <a:solidFill>
                <a:srgbClr val="0096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013724A6-98FE-DD46-8FA7-7770C614EB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043" y="3152454"/>
              <a:ext cx="180000" cy="180000"/>
            </a:xfrm>
            <a:prstGeom prst="ellipse">
              <a:avLst/>
            </a:prstGeom>
            <a:solidFill>
              <a:srgbClr val="009698"/>
            </a:solidFill>
            <a:ln>
              <a:solidFill>
                <a:srgbClr val="009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07A3BD1-249C-C247-A200-9A9F24950565}"/>
              </a:ext>
            </a:extLst>
          </p:cNvPr>
          <p:cNvSpPr txBox="1"/>
          <p:nvPr/>
        </p:nvSpPr>
        <p:spPr>
          <a:xfrm>
            <a:off x="8585065" y="5615352"/>
            <a:ext cx="3043077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FR"/>
              <a:t>Heringer et al. 2021 Neobiota</a:t>
            </a:r>
          </a:p>
          <a:p>
            <a:r>
              <a:rPr lang="es-FR"/>
              <a:t>Haubrock et al. 2021 Neobiota</a:t>
            </a:r>
            <a:br>
              <a:rPr lang="es-FR"/>
            </a:br>
            <a:r>
              <a:rPr lang="es-FR"/>
              <a:t>Diagne et al. 2021 Neobiota</a:t>
            </a:r>
          </a:p>
          <a:p>
            <a:r>
              <a:rPr lang="es-FR"/>
              <a:t>Liu et al. 2021 Neobiota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2ADF8CD6-80EB-5449-B38D-345830D296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7463" y="1108669"/>
            <a:ext cx="861345" cy="1070552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9F64928E-9F05-F645-83CE-1A86EE8DC2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359" y="1062493"/>
            <a:ext cx="823350" cy="1116728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AC126885-FDBB-BC45-886F-D8C53500DA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2355" y="1103106"/>
            <a:ext cx="743068" cy="1051739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0352F824-B5BC-DD42-8301-EE4485A6AA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909" y="1126104"/>
            <a:ext cx="761682" cy="1003479"/>
          </a:xfrm>
          <a:prstGeom prst="rect">
            <a:avLst/>
          </a:prstGeom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8A62E954-7D55-5FBD-77C1-AC9863D8F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2687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Resultados </a:t>
            </a:r>
          </a:p>
          <a:p>
            <a:endParaRPr lang="fr-FR" altLang="fr-FR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177800E-53DD-3D68-0BD8-B3D477F88348}"/>
              </a:ext>
            </a:extLst>
          </p:cNvPr>
          <p:cNvSpPr txBox="1"/>
          <p:nvPr/>
        </p:nvSpPr>
        <p:spPr>
          <a:xfrm>
            <a:off x="2505694" y="0"/>
            <a:ext cx="1053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¿Qué aportan los datos en lenguas no inglesas?</a:t>
            </a:r>
          </a:p>
        </p:txBody>
      </p:sp>
    </p:spTree>
    <p:extLst>
      <p:ext uri="{BB962C8B-B14F-4D97-AF65-F5344CB8AC3E}">
        <p14:creationId xmlns:p14="http://schemas.microsoft.com/office/powerpoint/2010/main" val="3927197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>
            <a:extLst>
              <a:ext uri="{FF2B5EF4-FFF2-40B4-BE49-F238E27FC236}">
                <a16:creationId xmlns:a16="http://schemas.microsoft.com/office/drawing/2014/main" id="{BEA2B2FD-5D1C-C7A6-BA76-2D27DEBA8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429" y="-19064"/>
            <a:ext cx="6779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4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caso de España – el coste de las EEI</a:t>
            </a:r>
            <a:endParaRPr lang="fr-FR" altLang="fr-FR" sz="24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34108379-495B-0C3E-D0EB-1D4DE9FB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8436" y="347"/>
            <a:ext cx="803564" cy="49449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0408832-5E6E-D389-8A8E-6535A84CB9A4}"/>
              </a:ext>
            </a:extLst>
          </p:cNvPr>
          <p:cNvSpPr txBox="1"/>
          <p:nvPr/>
        </p:nvSpPr>
        <p:spPr>
          <a:xfrm>
            <a:off x="1910399" y="912823"/>
            <a:ext cx="8371202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3200"/>
              <a:t>España es un país grande y diverso</a:t>
            </a:r>
          </a:p>
          <a:p>
            <a:r>
              <a:rPr lang="es-FR" sz="3200"/>
              <a:t>Gran diversidad de EEI</a:t>
            </a:r>
          </a:p>
          <a:p>
            <a:endParaRPr lang="es-FR" sz="3200"/>
          </a:p>
          <a:p>
            <a:r>
              <a:rPr lang="es-FR" sz="3200"/>
              <a:t>Legislación tardía de EEI:</a:t>
            </a:r>
          </a:p>
          <a:p>
            <a:r>
              <a:rPr lang="es-FR" sz="3200"/>
              <a:t>- Ley 42/2007</a:t>
            </a:r>
          </a:p>
          <a:p>
            <a:r>
              <a:rPr lang="es-FR" sz="3200"/>
              <a:t>- Catálogo de EEI, R</a:t>
            </a:r>
            <a:r>
              <a:rPr lang="es-ES" sz="3200"/>
              <a:t>e</a:t>
            </a:r>
            <a:r>
              <a:rPr lang="es-FR" sz="3200"/>
              <a:t>al Decreto 630/2013</a:t>
            </a:r>
          </a:p>
          <a:p>
            <a:endParaRPr lang="es-FR" sz="3200"/>
          </a:p>
          <a:p>
            <a:r>
              <a:rPr lang="es-FR" sz="3200"/>
              <a:t>Responsabilidad disgregada geográficamente</a:t>
            </a:r>
          </a:p>
          <a:p>
            <a:r>
              <a:rPr lang="es-FR" sz="3200"/>
              <a:t>Falta de coordinación a nivel nacional</a:t>
            </a:r>
          </a:p>
          <a:p>
            <a:endParaRPr lang="es-FR" sz="3200"/>
          </a:p>
          <a:p>
            <a:r>
              <a:rPr lang="es-FR" sz="3200"/>
              <a:t>Falta de información sobre estrategias de gestión</a:t>
            </a:r>
          </a:p>
          <a:p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3245306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34108379-495B-0C3E-D0EB-1D4DE9FB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8436" y="347"/>
            <a:ext cx="803564" cy="49449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6FFA8080-BAB2-1DA5-0C1F-0DACBDF38FB1}"/>
              </a:ext>
            </a:extLst>
          </p:cNvPr>
          <p:cNvGrpSpPr/>
          <p:nvPr/>
        </p:nvGrpSpPr>
        <p:grpSpPr>
          <a:xfrm>
            <a:off x="-603837" y="812943"/>
            <a:ext cx="5536599" cy="3756311"/>
            <a:chOff x="559401" y="792403"/>
            <a:chExt cx="5536599" cy="3756311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820EE589-1979-A896-14D3-EB06DB955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401" y="792403"/>
              <a:ext cx="5536599" cy="3756311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69B538C-234E-EA03-FF0A-971DF8A6B17E}"/>
                </a:ext>
              </a:extLst>
            </p:cNvPr>
            <p:cNvSpPr/>
            <p:nvPr/>
          </p:nvSpPr>
          <p:spPr>
            <a:xfrm>
              <a:off x="736103" y="792403"/>
              <a:ext cx="462580" cy="520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0EC4543B-3408-8096-3B64-82494EE9B15E}"/>
              </a:ext>
            </a:extLst>
          </p:cNvPr>
          <p:cNvSpPr txBox="1"/>
          <p:nvPr/>
        </p:nvSpPr>
        <p:spPr>
          <a:xfrm>
            <a:off x="2811396" y="3476446"/>
            <a:ext cx="93750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FR"/>
              <a:t># EEI</a:t>
            </a:r>
          </a:p>
          <a:p>
            <a:r>
              <a:rPr lang="es-FR"/>
              <a:t># costes</a:t>
            </a:r>
          </a:p>
          <a:p>
            <a:r>
              <a:rPr lang="es-FR"/>
              <a:t>US $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EF19281-9C71-CB92-8CB5-ADD140191E73}"/>
              </a:ext>
            </a:extLst>
          </p:cNvPr>
          <p:cNvSpPr txBox="1"/>
          <p:nvPr/>
        </p:nvSpPr>
        <p:spPr>
          <a:xfrm>
            <a:off x="4692770" y="812943"/>
            <a:ext cx="749923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3200" dirty="0"/>
              <a:t>Se buscaron costes en:</a:t>
            </a:r>
            <a:br>
              <a:rPr lang="es-FR" sz="3200" dirty="0"/>
            </a:br>
            <a:r>
              <a:rPr lang="es-FR" sz="3200" dirty="0"/>
              <a:t>-    Confederaciones hidrográficas</a:t>
            </a:r>
          </a:p>
          <a:p>
            <a:pPr marL="342900" indent="-342900">
              <a:buFontTx/>
              <a:buChar char="-"/>
            </a:pPr>
            <a:r>
              <a:rPr lang="es-FR" sz="3200" dirty="0"/>
              <a:t>Agencias de medio ambiente en CCAA</a:t>
            </a:r>
          </a:p>
          <a:p>
            <a:pPr marL="342900" indent="-342900">
              <a:buFontTx/>
              <a:buChar char="-"/>
            </a:pPr>
            <a:r>
              <a:rPr lang="es-FR" sz="3200" dirty="0"/>
              <a:t>Costes en la literatura</a:t>
            </a:r>
          </a:p>
          <a:p>
            <a:endParaRPr lang="es-FR" sz="3200" dirty="0"/>
          </a:p>
          <a:p>
            <a:r>
              <a:rPr lang="es-FR" sz="3200" dirty="0"/>
              <a:t>Obtenemos:</a:t>
            </a:r>
          </a:p>
          <a:p>
            <a:r>
              <a:rPr lang="es-FR" sz="3200" dirty="0"/>
              <a:t>Costes muy equilibrados en las 3 escalas</a:t>
            </a:r>
          </a:p>
          <a:p>
            <a:r>
              <a:rPr lang="es-ES" sz="3200" dirty="0"/>
              <a:t>M</a:t>
            </a:r>
            <a:r>
              <a:rPr lang="es-FR" sz="3200" dirty="0"/>
              <a:t>ás datos y EEI gestionadas a nivel de CCAA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F07D2607-F74A-7B27-93FC-3F9D865F7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429" y="-19064"/>
            <a:ext cx="6779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4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caso de España – el coste de las EEI</a:t>
            </a:r>
            <a:endParaRPr lang="fr-FR" altLang="fr-FR" sz="24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54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34108379-495B-0C3E-D0EB-1D4DE9FB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8436" y="347"/>
            <a:ext cx="803564" cy="49449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20EE589-1979-A896-14D3-EB06DB9553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792404"/>
            <a:ext cx="3886200" cy="263659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A463F51-0047-0AFC-B831-F8724E2BDDBD}"/>
              </a:ext>
            </a:extLst>
          </p:cNvPr>
          <p:cNvSpPr/>
          <p:nvPr/>
        </p:nvSpPr>
        <p:spPr>
          <a:xfrm>
            <a:off x="6096000" y="671460"/>
            <a:ext cx="462580" cy="520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2F8C08F-1A9D-D66E-4B6A-FDDA3D7313A8}"/>
              </a:ext>
            </a:extLst>
          </p:cNvPr>
          <p:cNvSpPr txBox="1"/>
          <p:nvPr/>
        </p:nvSpPr>
        <p:spPr>
          <a:xfrm>
            <a:off x="469588" y="808305"/>
            <a:ext cx="5974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 dirty="0"/>
              <a:t>Más datos en Valencia y Cataluña</a:t>
            </a:r>
            <a:endParaRPr lang="es-ES" sz="2400" dirty="0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7FE744F7-0AFC-C7D8-CAEC-122834FCB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429" y="-19064"/>
            <a:ext cx="6779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4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caso de España – el coste de las EEI</a:t>
            </a:r>
            <a:endParaRPr lang="fr-FR" altLang="fr-FR" sz="24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672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34108379-495B-0C3E-D0EB-1D4DE9FB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8436" y="347"/>
            <a:ext cx="803564" cy="49449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20EE589-1979-A896-14D3-EB06DB9553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792403"/>
            <a:ext cx="3886200" cy="525728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A463F51-0047-0AFC-B831-F8724E2BDDBD}"/>
              </a:ext>
            </a:extLst>
          </p:cNvPr>
          <p:cNvSpPr/>
          <p:nvPr/>
        </p:nvSpPr>
        <p:spPr>
          <a:xfrm>
            <a:off x="6096000" y="671460"/>
            <a:ext cx="462580" cy="520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2F8C08F-1A9D-D66E-4B6A-FDDA3D7313A8}"/>
              </a:ext>
            </a:extLst>
          </p:cNvPr>
          <p:cNvSpPr txBox="1"/>
          <p:nvPr/>
        </p:nvSpPr>
        <p:spPr>
          <a:xfrm>
            <a:off x="469588" y="808305"/>
            <a:ext cx="5974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 dirty="0"/>
              <a:t>Más datos en Valencia y Cataluña</a:t>
            </a:r>
          </a:p>
          <a:p>
            <a:r>
              <a:rPr lang="es-FR" sz="2400" dirty="0"/>
              <a:t>Más EEI en Valencia, C</a:t>
            </a:r>
            <a:r>
              <a:rPr lang="es-ES" sz="2400" dirty="0"/>
              <a:t>a</a:t>
            </a:r>
            <a:r>
              <a:rPr lang="es-FR" sz="2400" dirty="0"/>
              <a:t>taluña, Galicia</a:t>
            </a:r>
            <a:endParaRPr lang="es-ES" sz="24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78A3AB5-610A-1FCA-D4DE-C882259AEFD3}"/>
              </a:ext>
            </a:extLst>
          </p:cNvPr>
          <p:cNvSpPr/>
          <p:nvPr/>
        </p:nvSpPr>
        <p:spPr>
          <a:xfrm>
            <a:off x="6042048" y="3610091"/>
            <a:ext cx="462580" cy="520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E3D2D5C4-C32C-AF3F-8B5A-E29410937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429" y="-19064"/>
            <a:ext cx="6779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4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caso de España – el coste de las EEI</a:t>
            </a:r>
            <a:endParaRPr lang="fr-FR" altLang="fr-FR" sz="24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23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34108379-495B-0C3E-D0EB-1D4DE9FB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8436" y="347"/>
            <a:ext cx="803564" cy="49449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20EE589-1979-A896-14D3-EB06DB9553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0"/>
          <a:stretch/>
        </p:blipFill>
        <p:spPr>
          <a:xfrm>
            <a:off x="2151529" y="792403"/>
            <a:ext cx="7830671" cy="525728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A463F51-0047-0AFC-B831-F8724E2BDDBD}"/>
              </a:ext>
            </a:extLst>
          </p:cNvPr>
          <p:cNvSpPr/>
          <p:nvPr/>
        </p:nvSpPr>
        <p:spPr>
          <a:xfrm>
            <a:off x="6096000" y="671460"/>
            <a:ext cx="462580" cy="520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78A3AB5-610A-1FCA-D4DE-C882259AEFD3}"/>
              </a:ext>
            </a:extLst>
          </p:cNvPr>
          <p:cNvSpPr/>
          <p:nvPr/>
        </p:nvSpPr>
        <p:spPr>
          <a:xfrm>
            <a:off x="6042048" y="3610091"/>
            <a:ext cx="462580" cy="520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55964DA-8D76-E812-9DA1-24ED35AB15AF}"/>
              </a:ext>
            </a:extLst>
          </p:cNvPr>
          <p:cNvSpPr/>
          <p:nvPr/>
        </p:nvSpPr>
        <p:spPr>
          <a:xfrm>
            <a:off x="2198878" y="642384"/>
            <a:ext cx="3653281" cy="2786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11319B9-ED91-677F-B5F8-6781F9778A15}"/>
              </a:ext>
            </a:extLst>
          </p:cNvPr>
          <p:cNvSpPr/>
          <p:nvPr/>
        </p:nvSpPr>
        <p:spPr>
          <a:xfrm>
            <a:off x="2151529" y="3610091"/>
            <a:ext cx="462580" cy="520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694D17-34AF-AD8B-9A01-E4374846580D}"/>
              </a:ext>
            </a:extLst>
          </p:cNvPr>
          <p:cNvSpPr txBox="1"/>
          <p:nvPr/>
        </p:nvSpPr>
        <p:spPr>
          <a:xfrm>
            <a:off x="469588" y="808305"/>
            <a:ext cx="5974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 dirty="0"/>
              <a:t>Más datos en Valencia y Cataluña</a:t>
            </a:r>
          </a:p>
          <a:p>
            <a:r>
              <a:rPr lang="es-FR" sz="2400" dirty="0"/>
              <a:t>Más EEI en Valencia, C</a:t>
            </a:r>
            <a:r>
              <a:rPr lang="es-ES" sz="2400" dirty="0"/>
              <a:t>a</a:t>
            </a:r>
            <a:r>
              <a:rPr lang="es-FR" sz="2400" dirty="0"/>
              <a:t>taluña, Galicia</a:t>
            </a:r>
          </a:p>
          <a:p>
            <a:r>
              <a:rPr lang="es-FR" sz="2400" dirty="0"/>
              <a:t>Más costes en Canarias, Murcia y Cataluña</a:t>
            </a:r>
            <a:endParaRPr lang="es-ES" sz="2400" dirty="0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62F42D88-F11C-6696-0266-9C856AFF8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429" y="-19064"/>
            <a:ext cx="6779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4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caso de España – el coste de las EEI</a:t>
            </a:r>
            <a:endParaRPr lang="fr-FR" altLang="fr-FR" sz="24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627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4108379-495B-0C3E-D0EB-1D4DE9FB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8436" y="347"/>
            <a:ext cx="803564" cy="49449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48607D9-091A-02BA-8444-06DBBCB6A90A}"/>
              </a:ext>
            </a:extLst>
          </p:cNvPr>
          <p:cNvSpPr txBox="1"/>
          <p:nvPr/>
        </p:nvSpPr>
        <p:spPr>
          <a:xfrm>
            <a:off x="1725808" y="2234798"/>
            <a:ext cx="957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1600"/>
              <a:t># costes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5283AD2-8831-0102-9DFB-55F67DB13702}"/>
              </a:ext>
            </a:extLst>
          </p:cNvPr>
          <p:cNvSpPr txBox="1"/>
          <p:nvPr/>
        </p:nvSpPr>
        <p:spPr>
          <a:xfrm>
            <a:off x="1947080" y="2680496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1600"/>
              <a:t>US$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3468545-4BF7-4BBE-7A56-61BFE425B5EA}"/>
              </a:ext>
            </a:extLst>
          </p:cNvPr>
          <p:cNvGrpSpPr/>
          <p:nvPr/>
        </p:nvGrpSpPr>
        <p:grpSpPr>
          <a:xfrm>
            <a:off x="-31462" y="572270"/>
            <a:ext cx="5038833" cy="6300386"/>
            <a:chOff x="537882" y="679850"/>
            <a:chExt cx="5038833" cy="6300386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050A4F6B-8F28-CD22-C4DF-76D818FCF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882" y="679850"/>
              <a:ext cx="5038833" cy="6300386"/>
            </a:xfrm>
            <a:prstGeom prst="rect">
              <a:avLst/>
            </a:prstGeom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88192CFA-83D8-1A17-6A6E-37C3303163CA}"/>
                </a:ext>
              </a:extLst>
            </p:cNvPr>
            <p:cNvSpPr/>
            <p:nvPr/>
          </p:nvSpPr>
          <p:spPr>
            <a:xfrm>
              <a:off x="688489" y="877668"/>
              <a:ext cx="462580" cy="520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DBC5778D-06FD-E9D6-1FC3-17AF58899E0C}"/>
                </a:ext>
              </a:extLst>
            </p:cNvPr>
            <p:cNvSpPr/>
            <p:nvPr/>
          </p:nvSpPr>
          <p:spPr>
            <a:xfrm>
              <a:off x="688489" y="3722329"/>
              <a:ext cx="462580" cy="520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5AF0A1D2-6F4A-6A7E-B798-460DEFCAB025}"/>
              </a:ext>
            </a:extLst>
          </p:cNvPr>
          <p:cNvSpPr txBox="1"/>
          <p:nvPr/>
        </p:nvSpPr>
        <p:spPr>
          <a:xfrm>
            <a:off x="4926858" y="1496134"/>
            <a:ext cx="7530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800" dirty="0"/>
              <a:t>La mayor parte de los costes son de gestión</a:t>
            </a:r>
          </a:p>
          <a:p>
            <a:r>
              <a:rPr lang="es-FR" sz="2800" dirty="0"/>
              <a:t>(en vez de daños)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EFE145C-CF86-2DC8-B319-8EAE7A78A6B1}"/>
              </a:ext>
            </a:extLst>
          </p:cNvPr>
          <p:cNvSpPr txBox="1"/>
          <p:nvPr/>
        </p:nvSpPr>
        <p:spPr>
          <a:xfrm>
            <a:off x="4930331" y="4233040"/>
            <a:ext cx="7530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800" dirty="0"/>
              <a:t>La gestión es en su mayor parte post-invasión</a:t>
            </a:r>
          </a:p>
          <a:p>
            <a:r>
              <a:rPr lang="es-FR" sz="2800" dirty="0"/>
              <a:t>(en vez de prevención)</a:t>
            </a:r>
          </a:p>
        </p:txBody>
      </p:sp>
      <p:cxnSp>
        <p:nvCxnSpPr>
          <p:cNvPr id="26" name="Connecteur droit 10">
            <a:extLst>
              <a:ext uri="{FF2B5EF4-FFF2-40B4-BE49-F238E27FC236}">
                <a16:creationId xmlns:a16="http://schemas.microsoft.com/office/drawing/2014/main" id="{8BC4CDCE-9393-DD3E-1785-3F949A8BE588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5">
            <a:extLst>
              <a:ext uri="{FF2B5EF4-FFF2-40B4-BE49-F238E27FC236}">
                <a16:creationId xmlns:a16="http://schemas.microsoft.com/office/drawing/2014/main" id="{14A383E9-6D38-A807-ED02-5B3116F46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429" y="-19064"/>
            <a:ext cx="6779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4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caso de España – el coste de las EEI</a:t>
            </a:r>
            <a:endParaRPr lang="fr-FR" altLang="fr-FR" sz="24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4608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34108379-495B-0C3E-D0EB-1D4DE9FB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8436" y="347"/>
            <a:ext cx="803564" cy="49449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AF0A1D2-6F4A-6A7E-B798-460DEFCAB025}"/>
              </a:ext>
            </a:extLst>
          </p:cNvPr>
          <p:cNvSpPr txBox="1"/>
          <p:nvPr/>
        </p:nvSpPr>
        <p:spPr>
          <a:xfrm>
            <a:off x="5532744" y="1163211"/>
            <a:ext cx="5974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3200" dirty="0"/>
              <a:t>Muchos costes en medio terrestre</a:t>
            </a:r>
          </a:p>
          <a:p>
            <a:r>
              <a:rPr lang="es-FR" sz="3200" dirty="0"/>
              <a:t>Más caros los costes en medio acuático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5954CA6-ABC2-D30A-C839-97A1D05674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77" y="787427"/>
            <a:ext cx="4717543" cy="231509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92719E9-432A-B67B-6FCD-88F4DFD582A7}"/>
              </a:ext>
            </a:extLst>
          </p:cNvPr>
          <p:cNvSpPr txBox="1"/>
          <p:nvPr/>
        </p:nvSpPr>
        <p:spPr>
          <a:xfrm>
            <a:off x="1725808" y="2234798"/>
            <a:ext cx="957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1600"/>
              <a:t># costes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08E4C3C-9967-7F2C-98A4-6ECE6658FDF2}"/>
              </a:ext>
            </a:extLst>
          </p:cNvPr>
          <p:cNvSpPr txBox="1"/>
          <p:nvPr/>
        </p:nvSpPr>
        <p:spPr>
          <a:xfrm>
            <a:off x="1947080" y="2680496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1600"/>
              <a:t>US$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2204FF5-DEBB-5355-D40B-EC227951E4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081" y="3277953"/>
            <a:ext cx="8658223" cy="34289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1059AE5-42CC-5D43-FCEA-05532E38B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929865" y="3105319"/>
            <a:ext cx="872235" cy="167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76CB9D3-F782-A7A6-F4BB-8D1821876FF8}"/>
              </a:ext>
            </a:extLst>
          </p:cNvPr>
          <p:cNvSpPr txBox="1"/>
          <p:nvPr/>
        </p:nvSpPr>
        <p:spPr>
          <a:xfrm>
            <a:off x="1827392" y="4380459"/>
            <a:ext cx="1132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P</a:t>
            </a:r>
            <a:r>
              <a:rPr lang="es-FR" sz="1200"/>
              <a:t>icudo rojo de las palmeras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383A22A-7251-ADAD-030A-76E9F18FCB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" y="4059267"/>
            <a:ext cx="1725122" cy="115476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DE77C5A5-A2A7-5B82-7441-BC943CA7685A}"/>
              </a:ext>
            </a:extLst>
          </p:cNvPr>
          <p:cNvSpPr txBox="1"/>
          <p:nvPr/>
        </p:nvSpPr>
        <p:spPr>
          <a:xfrm>
            <a:off x="423728" y="4853952"/>
            <a:ext cx="12269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1200"/>
              <a:t>Visón americano</a:t>
            </a:r>
          </a:p>
        </p:txBody>
      </p:sp>
      <p:pic>
        <p:nvPicPr>
          <p:cNvPr id="1028" name="Picture 4" descr="imagen">
            <a:extLst>
              <a:ext uri="{FF2B5EF4-FFF2-40B4-BE49-F238E27FC236}">
                <a16:creationId xmlns:a16="http://schemas.microsoft.com/office/drawing/2014/main" id="{B5E39D89-F397-37F9-FC1B-2F7467680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2846" y="4960003"/>
            <a:ext cx="1046271" cy="8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59E44747-6B28-6F5B-ADFF-1924FD977C46}"/>
              </a:ext>
            </a:extLst>
          </p:cNvPr>
          <p:cNvSpPr txBox="1"/>
          <p:nvPr/>
        </p:nvSpPr>
        <p:spPr>
          <a:xfrm>
            <a:off x="1806571" y="5798862"/>
            <a:ext cx="1230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/>
              <a:t>C</a:t>
            </a:r>
            <a:r>
              <a:rPr lang="es-FR" sz="1200"/>
              <a:t>aracol manzanz</a:t>
            </a:r>
          </a:p>
        </p:txBody>
      </p:sp>
      <p:pic>
        <p:nvPicPr>
          <p:cNvPr id="1030" name="Picture 6" descr="imagen">
            <a:extLst>
              <a:ext uri="{FF2B5EF4-FFF2-40B4-BE49-F238E27FC236}">
                <a16:creationId xmlns:a16="http://schemas.microsoft.com/office/drawing/2014/main" id="{B07D3627-8E6F-4E21-4D37-D8BE49696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23082" y="5054883"/>
            <a:ext cx="1046271" cy="129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3EE39313-807C-403B-0608-549C069B17F6}"/>
              </a:ext>
            </a:extLst>
          </p:cNvPr>
          <p:cNvSpPr txBox="1"/>
          <p:nvPr/>
        </p:nvSpPr>
        <p:spPr>
          <a:xfrm>
            <a:off x="359118" y="6195919"/>
            <a:ext cx="136669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/>
              <a:t>Avispa asiática  </a:t>
            </a:r>
            <a:endParaRPr lang="es-FR" sz="1200"/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2128C8AD-1321-2E5C-4E81-B692A8743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429" y="-19064"/>
            <a:ext cx="6779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4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caso de España – el coste de las EEI</a:t>
            </a:r>
            <a:endParaRPr lang="fr-FR" altLang="fr-FR" sz="24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6A0BB2F-5510-6DAC-4A98-EC50C38DAF0E}"/>
              </a:ext>
            </a:extLst>
          </p:cNvPr>
          <p:cNvSpPr/>
          <p:nvPr/>
        </p:nvSpPr>
        <p:spPr>
          <a:xfrm>
            <a:off x="814927" y="855465"/>
            <a:ext cx="462580" cy="520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</p:spTree>
    <p:extLst>
      <p:ext uri="{BB962C8B-B14F-4D97-AF65-F5344CB8AC3E}">
        <p14:creationId xmlns:p14="http://schemas.microsoft.com/office/powerpoint/2010/main" val="33289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34108379-495B-0C3E-D0EB-1D4DE9FB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8436" y="347"/>
            <a:ext cx="803564" cy="49449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AF0A1D2-6F4A-6A7E-B798-460DEFCAB025}"/>
              </a:ext>
            </a:extLst>
          </p:cNvPr>
          <p:cNvSpPr txBox="1"/>
          <p:nvPr/>
        </p:nvSpPr>
        <p:spPr>
          <a:xfrm>
            <a:off x="6889769" y="2029494"/>
            <a:ext cx="4498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C</a:t>
            </a:r>
            <a:r>
              <a:rPr lang="es-FR" sz="2800" dirty="0"/>
              <a:t>asi 10 millones € /año</a:t>
            </a:r>
          </a:p>
          <a:p>
            <a:r>
              <a:rPr lang="es-FR" sz="2800" dirty="0"/>
              <a:t>1997-2020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854E7BD-7E82-B0A6-F256-8BA5042206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31" y="965420"/>
            <a:ext cx="5003370" cy="502783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A8F7B33-AF25-4274-BCDB-CF35846A56D9}"/>
              </a:ext>
            </a:extLst>
          </p:cNvPr>
          <p:cNvSpPr txBox="1"/>
          <p:nvPr/>
        </p:nvSpPr>
        <p:spPr>
          <a:xfrm>
            <a:off x="4652913" y="5888970"/>
            <a:ext cx="2080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800" dirty="0"/>
              <a:t>13 millones €/año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10C41E9-ACD5-E80E-B885-0FBC3527E124}"/>
              </a:ext>
            </a:extLst>
          </p:cNvPr>
          <p:cNvSpPr txBox="1"/>
          <p:nvPr/>
        </p:nvSpPr>
        <p:spPr>
          <a:xfrm>
            <a:off x="1193350" y="5850796"/>
            <a:ext cx="2080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800" dirty="0"/>
              <a:t>4 millones €/año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E55AD7F6-E8D7-CB81-93BF-65ECC378060B}"/>
              </a:ext>
            </a:extLst>
          </p:cNvPr>
          <p:cNvCxnSpPr>
            <a:cxnSpLocks/>
          </p:cNvCxnSpPr>
          <p:nvPr/>
        </p:nvCxnSpPr>
        <p:spPr>
          <a:xfrm>
            <a:off x="2808439" y="6362355"/>
            <a:ext cx="162553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5">
            <a:extLst>
              <a:ext uri="{FF2B5EF4-FFF2-40B4-BE49-F238E27FC236}">
                <a16:creationId xmlns:a16="http://schemas.microsoft.com/office/drawing/2014/main" id="{04438BDD-C626-E5CE-0851-7FF11F28E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429" y="-19064"/>
            <a:ext cx="6779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4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caso de España – el coste de las EEI</a:t>
            </a:r>
            <a:endParaRPr lang="fr-FR" altLang="fr-FR" sz="24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031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5087888" y="6167626"/>
            <a:ext cx="5580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latin typeface="Constantia" panose="02030602050306030303" pitchFamily="18" charset="0"/>
              </a:rPr>
              <a:t>Born et al. 2005 </a:t>
            </a:r>
            <a:r>
              <a:rPr lang="fr-FR" sz="1400" i="1" dirty="0" err="1">
                <a:latin typeface="Constantia" panose="02030602050306030303" pitchFamily="18" charset="0"/>
              </a:rPr>
              <a:t>Ecol</a:t>
            </a:r>
            <a:r>
              <a:rPr lang="fr-FR" sz="1400" i="1" dirty="0">
                <a:latin typeface="Constantia" panose="02030602050306030303" pitchFamily="18" charset="0"/>
              </a:rPr>
              <a:t> </a:t>
            </a:r>
            <a:r>
              <a:rPr lang="fr-FR" sz="1400" i="1" dirty="0" err="1">
                <a:latin typeface="Constantia" panose="02030602050306030303" pitchFamily="18" charset="0"/>
              </a:rPr>
              <a:t>Econ</a:t>
            </a:r>
            <a:r>
              <a:rPr lang="fr-FR" sz="1400" i="1" dirty="0">
                <a:latin typeface="Constantia" panose="02030602050306030303" pitchFamily="18" charset="0"/>
              </a:rPr>
              <a:t> </a:t>
            </a:r>
            <a:r>
              <a:rPr lang="fr-FR" sz="1400" i="1" dirty="0" err="1">
                <a:latin typeface="Constantia" panose="02030602050306030303" pitchFamily="18" charset="0"/>
              </a:rPr>
              <a:t>doi</a:t>
            </a:r>
            <a:r>
              <a:rPr lang="fr-FR" sz="1400" i="1" dirty="0">
                <a:latin typeface="Constantia" panose="02030602050306030303" pitchFamily="18" charset="0"/>
              </a:rPr>
              <a:t>: 10.1016/j.ecolecon.2005.08.014</a:t>
            </a:r>
          </a:p>
          <a:p>
            <a:pPr algn="r"/>
            <a:r>
              <a:rPr lang="fr-FR" sz="1400" dirty="0" err="1">
                <a:latin typeface="Constantia" panose="02030602050306030303" pitchFamily="18" charset="0"/>
              </a:rPr>
              <a:t>Larson</a:t>
            </a:r>
            <a:r>
              <a:rPr lang="fr-FR" sz="1400" dirty="0">
                <a:latin typeface="Constantia" panose="02030602050306030303" pitchFamily="18" charset="0"/>
              </a:rPr>
              <a:t> et al. 2011 </a:t>
            </a:r>
            <a:r>
              <a:rPr lang="fr-FR" sz="1400" i="1" dirty="0">
                <a:latin typeface="Constantia" panose="02030602050306030303" pitchFamily="18" charset="0"/>
              </a:rPr>
              <a:t> J Environ Manage </a:t>
            </a:r>
            <a:r>
              <a:rPr lang="fr-FR" sz="1400" i="1" dirty="0" err="1">
                <a:latin typeface="Constantia" panose="02030602050306030303" pitchFamily="18" charset="0"/>
              </a:rPr>
              <a:t>doi</a:t>
            </a:r>
            <a:r>
              <a:rPr lang="fr-FR" sz="1400" i="1" dirty="0">
                <a:latin typeface="Constantia" panose="02030602050306030303" pitchFamily="18" charset="0"/>
              </a:rPr>
              <a:t>: 10.1016/j.jenvman.2010.08.025</a:t>
            </a:r>
          </a:p>
          <a:p>
            <a:pPr algn="r"/>
            <a:r>
              <a:rPr lang="fr-FR" sz="1400" dirty="0">
                <a:latin typeface="Constantia" panose="02030602050306030303" pitchFamily="18" charset="0"/>
              </a:rPr>
              <a:t>Dana et al. 2013 </a:t>
            </a:r>
            <a:r>
              <a:rPr lang="fr-FR" sz="1400" i="1" dirty="0">
                <a:latin typeface="Constantia" panose="02030602050306030303" pitchFamily="18" charset="0"/>
              </a:rPr>
              <a:t>Oryx </a:t>
            </a:r>
            <a:r>
              <a:rPr lang="fr-FR" sz="1400" i="1" dirty="0" err="1">
                <a:latin typeface="Constantia" panose="02030602050306030303" pitchFamily="18" charset="0"/>
              </a:rPr>
              <a:t>doi</a:t>
            </a:r>
            <a:r>
              <a:rPr lang="fr-FR" sz="1400" i="1" dirty="0">
                <a:latin typeface="Constantia" panose="02030602050306030303" pitchFamily="18" charset="0"/>
              </a:rPr>
              <a:t>: 10.1017/S0030605312001263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47A201-3CB7-0D9D-5CF6-FFA8EEE3A444}"/>
              </a:ext>
            </a:extLst>
          </p:cNvPr>
          <p:cNvSpPr txBox="1"/>
          <p:nvPr/>
        </p:nvSpPr>
        <p:spPr>
          <a:xfrm>
            <a:off x="2144519" y="362495"/>
            <a:ext cx="7618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latin typeface="Constantia" panose="02030602050306030303" pitchFamily="18" charset="0"/>
              </a:defRPr>
            </a:lvl1pPr>
          </a:lstStyle>
          <a:p>
            <a:r>
              <a:rPr lang="en-GB" sz="2400" b="1" dirty="0">
                <a:solidFill>
                  <a:srgbClr val="002060"/>
                </a:solidFill>
              </a:rPr>
              <a:t>El dinero </a:t>
            </a:r>
            <a:r>
              <a:rPr lang="en-GB" sz="2400" dirty="0"/>
              <a:t>es una métrica común para todos los públicos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C85042-1316-BA68-217B-B1D92FC552AE}"/>
              </a:ext>
            </a:extLst>
          </p:cNvPr>
          <p:cNvSpPr txBox="1"/>
          <p:nvPr/>
        </p:nvSpPr>
        <p:spPr>
          <a:xfrm>
            <a:off x="502934" y="4163207"/>
            <a:ext cx="5108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3200">
                <a:solidFill>
                  <a:srgbClr val="941F93"/>
                </a:solidFill>
              </a:rPr>
              <a:t>M</a:t>
            </a:r>
            <a:r>
              <a:rPr lang="es-ES" sz="3200">
                <a:solidFill>
                  <a:srgbClr val="941F93"/>
                </a:solidFill>
              </a:rPr>
              <a:t>e</a:t>
            </a:r>
            <a:r>
              <a:rPr lang="es-FR" sz="3200">
                <a:solidFill>
                  <a:srgbClr val="941F93"/>
                </a:solidFill>
              </a:rPr>
              <a:t>dida de impacto </a:t>
            </a:r>
            <a:r>
              <a:rPr lang="es-FR" sz="3200">
                <a:solidFill>
                  <a:srgbClr val="941F93"/>
                </a:solidFill>
                <a:sym typeface="Wingdings" pitchFamily="2" charset="2"/>
              </a:rPr>
              <a:t> </a:t>
            </a:r>
            <a:endParaRPr lang="es-FR" sz="3200">
              <a:solidFill>
                <a:srgbClr val="941F93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4A687AB-7041-18CB-2058-CF0B50D65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7032" y="3435982"/>
            <a:ext cx="2558642" cy="232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mage result for currency attractivity">
            <a:extLst>
              <a:ext uri="{FF2B5EF4-FFF2-40B4-BE49-F238E27FC236}">
                <a16:creationId xmlns:a16="http://schemas.microsoft.com/office/drawing/2014/main" id="{A120E810-DD31-102A-1AD3-2C5009E4B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598" y="1178888"/>
            <a:ext cx="2808128" cy="1581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3B5F3F88-9940-2007-1F97-25E4F1F0924F}"/>
              </a:ext>
            </a:extLst>
          </p:cNvPr>
          <p:cNvSpPr/>
          <p:nvPr/>
        </p:nvSpPr>
        <p:spPr>
          <a:xfrm>
            <a:off x="1172992" y="2863648"/>
            <a:ext cx="3626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sensibiliza</a:t>
            </a:r>
            <a:r>
              <a:rPr lang="en-US" sz="2400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n-US" sz="2400" dirty="0">
                <a:latin typeface="Constantia" panose="02030602050306030303" pitchFamily="18" charset="0"/>
              </a:rPr>
              <a:t>al público &amp; </a:t>
            </a:r>
            <a:r>
              <a:rPr lang="en-US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fuerza</a:t>
            </a:r>
            <a:r>
              <a:rPr lang="en-US" sz="2400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n-US" sz="2400" dirty="0">
                <a:latin typeface="Constantia" panose="02030602050306030303" pitchFamily="18" charset="0"/>
              </a:rPr>
              <a:t>a los políticos</a:t>
            </a:r>
          </a:p>
        </p:txBody>
      </p:sp>
    </p:spTree>
    <p:extLst>
      <p:ext uri="{BB962C8B-B14F-4D97-AF65-F5344CB8AC3E}">
        <p14:creationId xmlns:p14="http://schemas.microsoft.com/office/powerpoint/2010/main" val="1877706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>
            <a:extLst>
              <a:ext uri="{FF2B5EF4-FFF2-40B4-BE49-F238E27FC236}">
                <a16:creationId xmlns:a16="http://schemas.microsoft.com/office/drawing/2014/main" id="{BEA2B2FD-5D1C-C7A6-BA76-2D27DEBA8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429" y="-19064"/>
            <a:ext cx="84917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4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caso de España – comparandonos con los países vecinos</a:t>
            </a:r>
            <a:endParaRPr lang="fr-FR" altLang="fr-FR" sz="24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34108379-495B-0C3E-D0EB-1D4DE9FB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8436" y="347"/>
            <a:ext cx="803564" cy="49449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91F45D0-CDA6-C5A7-2D5D-58ED092394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354" y="569176"/>
            <a:ext cx="4328347" cy="21266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46E201D-A733-D29D-D5EB-234F04DBDE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3" y="646331"/>
            <a:ext cx="4610100" cy="236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623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34108379-495B-0C3E-D0EB-1D4DE9FB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8436" y="347"/>
            <a:ext cx="803564" cy="4944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4F22CA7-1159-DC97-0B1F-74474EE70B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208"/>
          <a:stretch/>
        </p:blipFill>
        <p:spPr>
          <a:xfrm>
            <a:off x="5469148" y="1035174"/>
            <a:ext cx="6010906" cy="43994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244E5F8-665E-E240-A994-A9E9812E0E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32" y="1163211"/>
            <a:ext cx="4100811" cy="4133849"/>
          </a:xfrm>
          <a:prstGeom prst="rect">
            <a:avLst/>
          </a:prstGeom>
        </p:spPr>
      </p:pic>
      <p:sp>
        <p:nvSpPr>
          <p:cNvPr id="2" name="Rectangle 15">
            <a:extLst>
              <a:ext uri="{FF2B5EF4-FFF2-40B4-BE49-F238E27FC236}">
                <a16:creationId xmlns:a16="http://schemas.microsoft.com/office/drawing/2014/main" id="{06503B58-A0B3-64E9-8441-2C79F4CA9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429" y="-19064"/>
            <a:ext cx="84917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4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caso de España – comparandonos con los países vecinos</a:t>
            </a:r>
            <a:endParaRPr lang="fr-FR" altLang="fr-FR" sz="24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cteur droit 10">
            <a:extLst>
              <a:ext uri="{FF2B5EF4-FFF2-40B4-BE49-F238E27FC236}">
                <a16:creationId xmlns:a16="http://schemas.microsoft.com/office/drawing/2014/main" id="{19C20933-A02C-C27F-C1AE-C81236A0B8B0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3927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>
            <a:extLst>
              <a:ext uri="{FF2B5EF4-FFF2-40B4-BE49-F238E27FC236}">
                <a16:creationId xmlns:a16="http://schemas.microsoft.com/office/drawing/2014/main" id="{BEA2B2FD-5D1C-C7A6-BA76-2D27DEBA8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429" y="29923"/>
            <a:ext cx="6779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¿qué pasa con las áreas protegidas?</a:t>
            </a:r>
            <a:endParaRPr lang="fr-FR" altLang="fr-FR" sz="28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34108379-495B-0C3E-D0EB-1D4DE9FB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8436" y="347"/>
            <a:ext cx="803564" cy="494498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8C00EFD8-A950-5A86-6DFB-613AAF3023E5}"/>
              </a:ext>
            </a:extLst>
          </p:cNvPr>
          <p:cNvGrpSpPr/>
          <p:nvPr/>
        </p:nvGrpSpPr>
        <p:grpSpPr>
          <a:xfrm>
            <a:off x="1145416" y="1227936"/>
            <a:ext cx="4950584" cy="3788434"/>
            <a:chOff x="1592132" y="1525841"/>
            <a:chExt cx="4950584" cy="3788434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7E46C3E-AA8E-BA04-9B91-C9FFF4BB8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6354" y="1525841"/>
              <a:ext cx="4796362" cy="3788434"/>
            </a:xfrm>
            <a:prstGeom prst="rect">
              <a:avLst/>
            </a:prstGeom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708ED584-2697-F5CB-BA1B-EF32C29B3BBC}"/>
                </a:ext>
              </a:extLst>
            </p:cNvPr>
            <p:cNvSpPr/>
            <p:nvPr/>
          </p:nvSpPr>
          <p:spPr>
            <a:xfrm>
              <a:off x="1592132" y="1807285"/>
              <a:ext cx="1081114" cy="741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A1C13C4-1713-70B3-1B84-6AE7C24945AA}"/>
              </a:ext>
            </a:extLst>
          </p:cNvPr>
          <p:cNvSpPr txBox="1"/>
          <p:nvPr/>
        </p:nvSpPr>
        <p:spPr>
          <a:xfrm>
            <a:off x="6096000" y="2501564"/>
            <a:ext cx="327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 dirty="0"/>
              <a:t>Areas protegidas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A6E4B17-136D-9939-C1BB-7088D0068E16}"/>
              </a:ext>
            </a:extLst>
          </p:cNvPr>
          <p:cNvSpPr txBox="1"/>
          <p:nvPr/>
        </p:nvSpPr>
        <p:spPr>
          <a:xfrm>
            <a:off x="6096000" y="2811859"/>
            <a:ext cx="3494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 dirty="0"/>
              <a:t>Areas no protegidas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2E202E2-2C7F-96A3-087F-88B7B6F07DDF}"/>
              </a:ext>
            </a:extLst>
          </p:cNvPr>
          <p:cNvSpPr txBox="1"/>
          <p:nvPr/>
        </p:nvSpPr>
        <p:spPr>
          <a:xfrm>
            <a:off x="6096000" y="3122153"/>
            <a:ext cx="327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 dirty="0"/>
              <a:t>No hay información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AA55A27C-0A7D-455D-F288-720FD5EAB7C6}"/>
              </a:ext>
            </a:extLst>
          </p:cNvPr>
          <p:cNvSpPr txBox="1"/>
          <p:nvPr/>
        </p:nvSpPr>
        <p:spPr>
          <a:xfrm>
            <a:off x="3150923" y="3684799"/>
            <a:ext cx="957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1600"/>
              <a:t># costes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E7FAECF-32AE-9F86-5FBC-47B25E8B06DC}"/>
              </a:ext>
            </a:extLst>
          </p:cNvPr>
          <p:cNvSpPr txBox="1"/>
          <p:nvPr/>
        </p:nvSpPr>
        <p:spPr>
          <a:xfrm>
            <a:off x="3329165" y="4350584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1600"/>
              <a:t>US$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3467FDD-D792-67A9-B065-3C9ACD0A5706}"/>
              </a:ext>
            </a:extLst>
          </p:cNvPr>
          <p:cNvSpPr txBox="1"/>
          <p:nvPr/>
        </p:nvSpPr>
        <p:spPr>
          <a:xfrm>
            <a:off x="3394004" y="5691620"/>
            <a:ext cx="4410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¡Pocos datos en España!</a:t>
            </a:r>
          </a:p>
        </p:txBody>
      </p:sp>
    </p:spTree>
    <p:extLst>
      <p:ext uri="{BB962C8B-B14F-4D97-AF65-F5344CB8AC3E}">
        <p14:creationId xmlns:p14="http://schemas.microsoft.com/office/powerpoint/2010/main" val="1857742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>
            <a:extLst>
              <a:ext uri="{FF2B5EF4-FFF2-40B4-BE49-F238E27FC236}">
                <a16:creationId xmlns:a16="http://schemas.microsoft.com/office/drawing/2014/main" id="{BEA2B2FD-5D1C-C7A6-BA76-2D27DEBA8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429" y="29923"/>
            <a:ext cx="6779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¿qué pasa con las áreas protegidas?</a:t>
            </a:r>
            <a:endParaRPr lang="fr-FR" altLang="fr-FR" sz="28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34108379-495B-0C3E-D0EB-1D4DE9FB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8436" y="347"/>
            <a:ext cx="803564" cy="494498"/>
          </a:xfrm>
          <a:prstGeom prst="rect">
            <a:avLst/>
          </a:prstGeom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8B786A5-CEA5-2B65-34E0-3ED460B87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8681316"/>
              </p:ext>
            </p:extLst>
          </p:nvPr>
        </p:nvGraphicFramePr>
        <p:xfrm>
          <a:off x="6685778" y="1384039"/>
          <a:ext cx="5201422" cy="4220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F7CC1E59-FED0-C670-4441-85FDFF88BD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80474"/>
              </p:ext>
            </p:extLst>
          </p:nvPr>
        </p:nvGraphicFramePr>
        <p:xfrm>
          <a:off x="381000" y="1406495"/>
          <a:ext cx="5201422" cy="4172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E5717B51-CA67-8E9A-4042-26C3E3E67A5B}"/>
              </a:ext>
            </a:extLst>
          </p:cNvPr>
          <p:cNvSpPr txBox="1"/>
          <p:nvPr/>
        </p:nvSpPr>
        <p:spPr>
          <a:xfrm>
            <a:off x="381000" y="669634"/>
            <a:ext cx="1817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dirty="0"/>
              <a:t>Costes (US $)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FE7DDC6-6E58-1F3D-A0E8-BC30F45BEB80}"/>
              </a:ext>
            </a:extLst>
          </p:cNvPr>
          <p:cNvSpPr txBox="1"/>
          <p:nvPr/>
        </p:nvSpPr>
        <p:spPr>
          <a:xfrm>
            <a:off x="6833559" y="669634"/>
            <a:ext cx="244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Número de costes</a:t>
            </a:r>
            <a:endParaRPr lang="es-FR" sz="2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0D04BFA-11E0-97FE-41E4-EB4ECBD836F3}"/>
              </a:ext>
            </a:extLst>
          </p:cNvPr>
          <p:cNvSpPr txBox="1"/>
          <p:nvPr/>
        </p:nvSpPr>
        <p:spPr>
          <a:xfrm>
            <a:off x="3394004" y="5691620"/>
            <a:ext cx="4410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¡Pocos datos en España!</a:t>
            </a:r>
          </a:p>
        </p:txBody>
      </p:sp>
    </p:spTree>
    <p:extLst>
      <p:ext uri="{BB962C8B-B14F-4D97-AF65-F5344CB8AC3E}">
        <p14:creationId xmlns:p14="http://schemas.microsoft.com/office/powerpoint/2010/main" val="486193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FA37BE-B33C-4D4A-9582-0795C01F51E3}"/>
              </a:ext>
            </a:extLst>
          </p:cNvPr>
          <p:cNvCxnSpPr>
            <a:cxnSpLocks/>
          </p:cNvCxnSpPr>
          <p:nvPr/>
        </p:nvCxnSpPr>
        <p:spPr>
          <a:xfrm>
            <a:off x="191344" y="421091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5">
            <a:extLst>
              <a:ext uri="{FF2B5EF4-FFF2-40B4-BE49-F238E27FC236}">
                <a16:creationId xmlns:a16="http://schemas.microsoft.com/office/drawing/2014/main" id="{51307410-2368-2383-BC87-A0BCD8B32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-51759"/>
            <a:ext cx="120050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Proyecto de investigación OAPN  </a:t>
            </a:r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 solicitado 2022</a:t>
            </a:r>
            <a:endParaRPr lang="en-US" altLang="fr-FR" sz="28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fr-FR" altLang="fr-FR" sz="28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D5C73C-5DAC-0BCB-4811-FE0BAF5097F3}"/>
              </a:ext>
            </a:extLst>
          </p:cNvPr>
          <p:cNvSpPr txBox="1"/>
          <p:nvPr/>
        </p:nvSpPr>
        <p:spPr>
          <a:xfrm>
            <a:off x="678434" y="1859340"/>
            <a:ext cx="11003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Los costes económicos de las especies exóticas invasoras en los parques nacionales insulares: predicción y estrategias de gestión – (Ali€ns)</a:t>
            </a:r>
            <a:endParaRPr lang="es-ES" sz="3200">
              <a:solidFill>
                <a:srgbClr val="941F93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2EB02-776C-6115-E805-A2524ECE5AA9}"/>
              </a:ext>
            </a:extLst>
          </p:cNvPr>
          <p:cNvSpPr txBox="1"/>
          <p:nvPr/>
        </p:nvSpPr>
        <p:spPr>
          <a:xfrm>
            <a:off x="4505262" y="1016079"/>
            <a:ext cx="2381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>
                <a:solidFill>
                  <a:srgbClr val="009898"/>
                </a:solidFill>
              </a:rPr>
              <a:t>(Ali€ns)</a:t>
            </a:r>
            <a:endParaRPr lang="es-ES" sz="4000">
              <a:solidFill>
                <a:srgbClr val="941F93"/>
              </a:solidFill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E6536DB9-9974-ED58-4709-A06A44779729}"/>
              </a:ext>
            </a:extLst>
          </p:cNvPr>
          <p:cNvGrpSpPr/>
          <p:nvPr/>
        </p:nvGrpSpPr>
        <p:grpSpPr>
          <a:xfrm>
            <a:off x="9153305" y="3654508"/>
            <a:ext cx="2283968" cy="1969178"/>
            <a:chOff x="3924464" y="2486107"/>
            <a:chExt cx="2283968" cy="1969178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F117D6AE-346E-4A70-4661-46F00DC3A60B}"/>
                </a:ext>
              </a:extLst>
            </p:cNvPr>
            <p:cNvGrpSpPr/>
            <p:nvPr/>
          </p:nvGrpSpPr>
          <p:grpSpPr>
            <a:xfrm>
              <a:off x="3924464" y="2486107"/>
              <a:ext cx="2283968" cy="1969178"/>
              <a:chOff x="1952345" y="3341447"/>
              <a:chExt cx="2283968" cy="1969178"/>
            </a:xfrm>
          </p:grpSpPr>
          <p:sp>
            <p:nvSpPr>
              <p:cNvPr id="29" name="Hexágono 28">
                <a:extLst>
                  <a:ext uri="{FF2B5EF4-FFF2-40B4-BE49-F238E27FC236}">
                    <a16:creationId xmlns:a16="http://schemas.microsoft.com/office/drawing/2014/main" id="{7B50C2BB-5DB0-37A8-8D07-AD1584CBF6C4}"/>
                  </a:ext>
                </a:extLst>
              </p:cNvPr>
              <p:cNvSpPr/>
              <p:nvPr/>
            </p:nvSpPr>
            <p:spPr>
              <a:xfrm>
                <a:off x="1952345" y="3341447"/>
                <a:ext cx="2283968" cy="196917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9698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Hexágono 4">
                <a:extLst>
                  <a:ext uri="{FF2B5EF4-FFF2-40B4-BE49-F238E27FC236}">
                    <a16:creationId xmlns:a16="http://schemas.microsoft.com/office/drawing/2014/main" id="{76530F00-A942-E77E-4174-B2CEA8DCF87E}"/>
                  </a:ext>
                </a:extLst>
              </p:cNvPr>
              <p:cNvSpPr txBox="1"/>
              <p:nvPr/>
            </p:nvSpPr>
            <p:spPr>
              <a:xfrm>
                <a:off x="2306774" y="3647026"/>
                <a:ext cx="1575110" cy="135802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26670" rIns="0" bIns="26670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100" b="1" kern="1200" dirty="0">
                    <a:solidFill>
                      <a:schemeClr val="bg1"/>
                    </a:solidFill>
                  </a:rPr>
                  <a:t>Collaborative</a:t>
                </a:r>
              </a:p>
            </p:txBody>
          </p:sp>
        </p:grpSp>
        <p:sp>
          <p:nvSpPr>
            <p:cNvPr id="27" name="Hexágono 26">
              <a:extLst>
                <a:ext uri="{FF2B5EF4-FFF2-40B4-BE49-F238E27FC236}">
                  <a16:creationId xmlns:a16="http://schemas.microsoft.com/office/drawing/2014/main" id="{44F2EE5B-7DD3-8535-59DA-5F279474E016}"/>
                </a:ext>
              </a:extLst>
            </p:cNvPr>
            <p:cNvSpPr/>
            <p:nvPr/>
          </p:nvSpPr>
          <p:spPr>
            <a:xfrm>
              <a:off x="5493575" y="2577507"/>
              <a:ext cx="267411" cy="23047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0E5BD987-61DD-0649-F1A3-0801EBC7262F}"/>
              </a:ext>
            </a:extLst>
          </p:cNvPr>
          <p:cNvGrpSpPr>
            <a:grpSpLocks noChangeAspect="1"/>
          </p:cNvGrpSpPr>
          <p:nvPr/>
        </p:nvGrpSpPr>
        <p:grpSpPr>
          <a:xfrm>
            <a:off x="3877012" y="3228695"/>
            <a:ext cx="3399386" cy="3277106"/>
            <a:chOff x="4999389" y="934664"/>
            <a:chExt cx="5295900" cy="51054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6EE339E-18B4-2F72-11B3-B9505514F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9389" y="934664"/>
              <a:ext cx="5295900" cy="5105400"/>
            </a:xfrm>
            <a:prstGeom prst="rect">
              <a:avLst/>
            </a:prstGeom>
          </p:spPr>
        </p:pic>
        <p:sp>
          <p:nvSpPr>
            <p:cNvPr id="5" name="Hexágono 4">
              <a:extLst>
                <a:ext uri="{FF2B5EF4-FFF2-40B4-BE49-F238E27FC236}">
                  <a16:creationId xmlns:a16="http://schemas.microsoft.com/office/drawing/2014/main" id="{8C22D8B0-6590-BC21-22B5-6C1C0832912D}"/>
                </a:ext>
              </a:extLst>
            </p:cNvPr>
            <p:cNvSpPr>
              <a:spLocks noChangeAspect="1"/>
            </p:cNvSpPr>
            <p:nvPr/>
          </p:nvSpPr>
          <p:spPr>
            <a:xfrm rot="157965">
              <a:off x="7844584" y="2557438"/>
              <a:ext cx="576000" cy="49661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0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Hexágono 5">
              <a:extLst>
                <a:ext uri="{FF2B5EF4-FFF2-40B4-BE49-F238E27FC236}">
                  <a16:creationId xmlns:a16="http://schemas.microsoft.com/office/drawing/2014/main" id="{40FCABCC-E956-280C-8D24-9FB6D292DEF2}"/>
                </a:ext>
              </a:extLst>
            </p:cNvPr>
            <p:cNvSpPr>
              <a:spLocks noChangeAspect="1"/>
            </p:cNvSpPr>
            <p:nvPr/>
          </p:nvSpPr>
          <p:spPr>
            <a:xfrm rot="21190198">
              <a:off x="7955134" y="3696809"/>
              <a:ext cx="576000" cy="49661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4">
                <a:alpha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Hexágono 6">
              <a:extLst>
                <a:ext uri="{FF2B5EF4-FFF2-40B4-BE49-F238E27FC236}">
                  <a16:creationId xmlns:a16="http://schemas.microsoft.com/office/drawing/2014/main" id="{BE74C70B-8DA1-E2B9-2CCD-8C226F83D69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848919" y="2502800"/>
              <a:ext cx="576000" cy="49661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50">
                <a:alpha val="9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2182819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>
            <a:extLst>
              <a:ext uri="{FF2B5EF4-FFF2-40B4-BE49-F238E27FC236}">
                <a16:creationId xmlns:a16="http://schemas.microsoft.com/office/drawing/2014/main" id="{BEA2B2FD-5D1C-C7A6-BA76-2D27DEBA8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5" y="29923"/>
            <a:ext cx="10362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Costes en áreas protegidas del mundo </a:t>
            </a:r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 por continentes</a:t>
            </a:r>
            <a:endParaRPr lang="fr-FR" altLang="fr-FR" sz="28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C28D0A18-7830-5A6C-A7BA-8BF57BE17C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575" y="978670"/>
            <a:ext cx="8810625" cy="4717947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3C661E35-EA45-5C2D-F627-FB69CECFF4B3}"/>
              </a:ext>
            </a:extLst>
          </p:cNvPr>
          <p:cNvGrpSpPr/>
          <p:nvPr/>
        </p:nvGrpSpPr>
        <p:grpSpPr>
          <a:xfrm>
            <a:off x="10193653" y="2034540"/>
            <a:ext cx="360000" cy="2982902"/>
            <a:chOff x="10193653" y="2034540"/>
            <a:chExt cx="360000" cy="2982902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AF0C4766-1FEE-4147-D439-848AEB2A79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93653" y="2034540"/>
              <a:ext cx="360000" cy="32936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FBF3600C-CA51-0768-F3DE-E03D9B2C06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93653" y="2366107"/>
              <a:ext cx="360000" cy="329362"/>
            </a:xfrm>
            <a:prstGeom prst="rect">
              <a:avLst/>
            </a:prstGeom>
            <a:solidFill>
              <a:srgbClr val="3020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F0A66AD-7D0C-08F6-EBA8-EEFE666BBF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93653" y="2697674"/>
              <a:ext cx="360000" cy="329362"/>
            </a:xfrm>
            <a:prstGeom prst="rect">
              <a:avLst/>
            </a:prstGeom>
            <a:solidFill>
              <a:srgbClr val="3E376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C7A6A14-896D-8606-6D7C-C2BA0D7EE5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93653" y="3029241"/>
              <a:ext cx="360000" cy="329362"/>
            </a:xfrm>
            <a:prstGeom prst="rect">
              <a:avLst/>
            </a:prstGeom>
            <a:solidFill>
              <a:srgbClr val="3C529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D550CD1A-2271-BDAA-C6A9-C312CFCAFD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93653" y="3360808"/>
              <a:ext cx="360000" cy="329362"/>
            </a:xfrm>
            <a:prstGeom prst="rect">
              <a:avLst/>
            </a:prstGeom>
            <a:solidFill>
              <a:srgbClr val="3772A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FEA0C54A-6052-7E46-D19C-A3E792E890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93653" y="3692374"/>
              <a:ext cx="360000" cy="329362"/>
            </a:xfrm>
            <a:prstGeom prst="rect">
              <a:avLst/>
            </a:prstGeom>
            <a:solidFill>
              <a:srgbClr val="3391A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D7406C4-48A5-E720-6FCE-41E63827AE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93653" y="4029356"/>
              <a:ext cx="360000" cy="329362"/>
            </a:xfrm>
            <a:prstGeom prst="rect">
              <a:avLst/>
            </a:prstGeom>
            <a:solidFill>
              <a:srgbClr val="39B0A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974A9A39-7C30-54B3-C646-BB612CEE6D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93653" y="4358718"/>
              <a:ext cx="360000" cy="329362"/>
            </a:xfrm>
            <a:prstGeom prst="rect">
              <a:avLst/>
            </a:prstGeom>
            <a:solidFill>
              <a:srgbClr val="4BBA9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483E534F-75E8-1DF2-B4B9-148480B2B2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93653" y="4688080"/>
              <a:ext cx="360000" cy="329362"/>
            </a:xfrm>
            <a:prstGeom prst="rect">
              <a:avLst/>
            </a:prstGeom>
            <a:solidFill>
              <a:srgbClr val="A8E1B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87A627B-4C5F-19B8-5D75-F8B5A7E0B9BA}"/>
              </a:ext>
            </a:extLst>
          </p:cNvPr>
          <p:cNvSpPr txBox="1"/>
          <p:nvPr/>
        </p:nvSpPr>
        <p:spPr>
          <a:xfrm>
            <a:off x="10553653" y="2016760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/>
              <a:t>Más US $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6BF4F1F-D2F5-C581-2796-8965D89143EC}"/>
              </a:ext>
            </a:extLst>
          </p:cNvPr>
          <p:cNvSpPr txBox="1"/>
          <p:nvPr/>
        </p:nvSpPr>
        <p:spPr>
          <a:xfrm>
            <a:off x="10553652" y="468808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/>
              <a:t>Menos US $</a:t>
            </a:r>
          </a:p>
        </p:txBody>
      </p:sp>
    </p:spTree>
    <p:extLst>
      <p:ext uri="{BB962C8B-B14F-4D97-AF65-F5344CB8AC3E}">
        <p14:creationId xmlns:p14="http://schemas.microsoft.com/office/powerpoint/2010/main" val="7351505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>
            <a:extLst>
              <a:ext uri="{FF2B5EF4-FFF2-40B4-BE49-F238E27FC236}">
                <a16:creationId xmlns:a16="http://schemas.microsoft.com/office/drawing/2014/main" id="{BEA2B2FD-5D1C-C7A6-BA76-2D27DEBA8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056" y="29923"/>
            <a:ext cx="11655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Costes en áreas protegidas del mundo </a:t>
            </a:r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 por sectores económicos</a:t>
            </a:r>
            <a:endParaRPr lang="fr-FR" altLang="fr-FR" sz="28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74FBD459-2F82-BB6F-0D17-AA1E03361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009" y="846990"/>
            <a:ext cx="9960628" cy="95821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C46DF30-B59A-B3FB-E588-CAB0E2DDAD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571"/>
          <a:stretch/>
        </p:blipFill>
        <p:spPr>
          <a:xfrm>
            <a:off x="160243" y="1685336"/>
            <a:ext cx="9960630" cy="168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955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4DDACE3-4E07-05B1-766B-682EED957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29"/>
          <a:stretch/>
        </p:blipFill>
        <p:spPr>
          <a:xfrm>
            <a:off x="165009" y="838200"/>
            <a:ext cx="9929252" cy="5723966"/>
          </a:xfrm>
          <a:prstGeom prst="rect">
            <a:avLst/>
          </a:prstGeom>
        </p:spPr>
      </p:pic>
      <p:sp>
        <p:nvSpPr>
          <p:cNvPr id="7" name="Rectangle 15">
            <a:extLst>
              <a:ext uri="{FF2B5EF4-FFF2-40B4-BE49-F238E27FC236}">
                <a16:creationId xmlns:a16="http://schemas.microsoft.com/office/drawing/2014/main" id="{C88104BA-B385-EC8A-E993-6C2D9B1C2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056" y="29923"/>
            <a:ext cx="11655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Costes en áreas protegidas del mundo </a:t>
            </a:r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 por sectores económicos</a:t>
            </a:r>
            <a:endParaRPr lang="fr-FR" altLang="fr-FR" sz="28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813B43-F713-77C1-FE84-69DB520E5A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89" t="84711"/>
          <a:stretch/>
        </p:blipFill>
        <p:spPr>
          <a:xfrm>
            <a:off x="9982203" y="2819765"/>
            <a:ext cx="1927412" cy="10120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F095FDD-7A3F-630B-7EA5-97C6DCBC31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711" r="68437"/>
          <a:stretch/>
        </p:blipFill>
        <p:spPr>
          <a:xfrm>
            <a:off x="180122" y="6322591"/>
            <a:ext cx="3871091" cy="12501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400692F-D958-F9D5-3445-73A45B39D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07" t="84711" r="18418"/>
          <a:stretch/>
        </p:blipFill>
        <p:spPr>
          <a:xfrm>
            <a:off x="9780498" y="1711788"/>
            <a:ext cx="2330823" cy="101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46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>
            <a:extLst>
              <a:ext uri="{FF2B5EF4-FFF2-40B4-BE49-F238E27FC236}">
                <a16:creationId xmlns:a16="http://schemas.microsoft.com/office/drawing/2014/main" id="{BEA2B2FD-5D1C-C7A6-BA76-2D27DEBA8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5" y="29922"/>
            <a:ext cx="115958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Costes en áreas protegidas </a:t>
            </a:r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 las especies más costosas por hábitat</a:t>
            </a:r>
            <a:endParaRPr lang="fr-FR" altLang="fr-FR" sz="28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F16101E2-499C-7F29-18D8-0AEBF5456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838" y="610070"/>
            <a:ext cx="6291448" cy="62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964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458DE2D-3267-1873-1051-881F122E8F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280" y="5906507"/>
            <a:ext cx="3627120" cy="623772"/>
          </a:xfrm>
          <a:prstGeom prst="rect">
            <a:avLst/>
          </a:prstGeom>
        </p:spPr>
      </p:pic>
      <p:sp>
        <p:nvSpPr>
          <p:cNvPr id="5" name="Rectangle 15">
            <a:extLst>
              <a:ext uri="{FF2B5EF4-FFF2-40B4-BE49-F238E27FC236}">
                <a16:creationId xmlns:a16="http://schemas.microsoft.com/office/drawing/2014/main" id="{BEA2B2FD-5D1C-C7A6-BA76-2D27DEBA8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5" y="29923"/>
            <a:ext cx="12028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Costes en áreas protegidas </a:t>
            </a:r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 las especies más costosas por continente</a:t>
            </a:r>
            <a:endParaRPr lang="fr-FR" altLang="fr-FR" sz="28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0A1266CB-F393-D192-2C19-F5EADC5C0C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246" y="1095391"/>
            <a:ext cx="6033140" cy="48644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A9A6565-B5C7-66C8-8588-48755F6327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860"/>
            <a:ext cx="6026011" cy="532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0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5087888" y="6167626"/>
            <a:ext cx="5580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latin typeface="Constantia" panose="02030602050306030303" pitchFamily="18" charset="0"/>
              </a:rPr>
              <a:t>Born et al. 2005 </a:t>
            </a:r>
            <a:r>
              <a:rPr lang="fr-FR" sz="1400" i="1" dirty="0" err="1">
                <a:latin typeface="Constantia" panose="02030602050306030303" pitchFamily="18" charset="0"/>
              </a:rPr>
              <a:t>Ecol</a:t>
            </a:r>
            <a:r>
              <a:rPr lang="fr-FR" sz="1400" i="1" dirty="0">
                <a:latin typeface="Constantia" panose="02030602050306030303" pitchFamily="18" charset="0"/>
              </a:rPr>
              <a:t> </a:t>
            </a:r>
            <a:r>
              <a:rPr lang="fr-FR" sz="1400" i="1" dirty="0" err="1">
                <a:latin typeface="Constantia" panose="02030602050306030303" pitchFamily="18" charset="0"/>
              </a:rPr>
              <a:t>Econ</a:t>
            </a:r>
            <a:r>
              <a:rPr lang="fr-FR" sz="1400" i="1" dirty="0">
                <a:latin typeface="Constantia" panose="02030602050306030303" pitchFamily="18" charset="0"/>
              </a:rPr>
              <a:t> </a:t>
            </a:r>
            <a:r>
              <a:rPr lang="fr-FR" sz="1400" i="1" dirty="0" err="1">
                <a:latin typeface="Constantia" panose="02030602050306030303" pitchFamily="18" charset="0"/>
              </a:rPr>
              <a:t>doi</a:t>
            </a:r>
            <a:r>
              <a:rPr lang="fr-FR" sz="1400" i="1" dirty="0">
                <a:latin typeface="Constantia" panose="02030602050306030303" pitchFamily="18" charset="0"/>
              </a:rPr>
              <a:t>: 10.1016/j.ecolecon.2005.08.014</a:t>
            </a:r>
          </a:p>
          <a:p>
            <a:pPr algn="r"/>
            <a:r>
              <a:rPr lang="fr-FR" sz="1400" dirty="0" err="1">
                <a:latin typeface="Constantia" panose="02030602050306030303" pitchFamily="18" charset="0"/>
              </a:rPr>
              <a:t>Larson</a:t>
            </a:r>
            <a:r>
              <a:rPr lang="fr-FR" sz="1400" dirty="0">
                <a:latin typeface="Constantia" panose="02030602050306030303" pitchFamily="18" charset="0"/>
              </a:rPr>
              <a:t> et al. 2011 </a:t>
            </a:r>
            <a:r>
              <a:rPr lang="fr-FR" sz="1400" i="1" dirty="0">
                <a:latin typeface="Constantia" panose="02030602050306030303" pitchFamily="18" charset="0"/>
              </a:rPr>
              <a:t> J Environ Manage </a:t>
            </a:r>
            <a:r>
              <a:rPr lang="fr-FR" sz="1400" i="1" dirty="0" err="1">
                <a:latin typeface="Constantia" panose="02030602050306030303" pitchFamily="18" charset="0"/>
              </a:rPr>
              <a:t>doi</a:t>
            </a:r>
            <a:r>
              <a:rPr lang="fr-FR" sz="1400" i="1" dirty="0">
                <a:latin typeface="Constantia" panose="02030602050306030303" pitchFamily="18" charset="0"/>
              </a:rPr>
              <a:t>: 10.1016/j.jenvman.2010.08.025</a:t>
            </a:r>
          </a:p>
          <a:p>
            <a:pPr algn="r"/>
            <a:r>
              <a:rPr lang="fr-FR" sz="1400" dirty="0">
                <a:latin typeface="Constantia" panose="02030602050306030303" pitchFamily="18" charset="0"/>
              </a:rPr>
              <a:t>Dana et al. 2013 </a:t>
            </a:r>
            <a:r>
              <a:rPr lang="fr-FR" sz="1400" i="1" dirty="0">
                <a:latin typeface="Constantia" panose="02030602050306030303" pitchFamily="18" charset="0"/>
              </a:rPr>
              <a:t>Oryx </a:t>
            </a:r>
            <a:r>
              <a:rPr lang="fr-FR" sz="1400" i="1" dirty="0" err="1">
                <a:latin typeface="Constantia" panose="02030602050306030303" pitchFamily="18" charset="0"/>
              </a:rPr>
              <a:t>doi</a:t>
            </a:r>
            <a:r>
              <a:rPr lang="fr-FR" sz="1400" i="1" dirty="0">
                <a:latin typeface="Constantia" panose="02030602050306030303" pitchFamily="18" charset="0"/>
              </a:rPr>
              <a:t>: 10.1017/S0030605312001263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677A283-A1E9-737B-9871-A4597F944661}"/>
              </a:ext>
            </a:extLst>
          </p:cNvPr>
          <p:cNvSpPr txBox="1"/>
          <p:nvPr/>
        </p:nvSpPr>
        <p:spPr>
          <a:xfrm>
            <a:off x="2144519" y="362495"/>
            <a:ext cx="7618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latin typeface="Constantia" panose="02030602050306030303" pitchFamily="18" charset="0"/>
              </a:defRPr>
            </a:lvl1pPr>
          </a:lstStyle>
          <a:p>
            <a:r>
              <a:rPr lang="en-GB" sz="2400" b="1" dirty="0">
                <a:solidFill>
                  <a:srgbClr val="002060"/>
                </a:solidFill>
              </a:rPr>
              <a:t>El dinero </a:t>
            </a:r>
            <a:r>
              <a:rPr lang="en-GB" sz="2400" dirty="0"/>
              <a:t>es una métrica común para todos los públicos</a:t>
            </a:r>
            <a:endParaRPr lang="en-GB" sz="24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mage result for currency attractivity">
            <a:extLst>
              <a:ext uri="{FF2B5EF4-FFF2-40B4-BE49-F238E27FC236}">
                <a16:creationId xmlns:a16="http://schemas.microsoft.com/office/drawing/2014/main" id="{DE240244-FC6D-F56B-C0C1-29194FC0A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598" y="1178888"/>
            <a:ext cx="2808128" cy="1581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063DE5F9-1FC7-AC0C-50CE-E3BE46BF7CBE}"/>
              </a:ext>
            </a:extLst>
          </p:cNvPr>
          <p:cNvSpPr/>
          <p:nvPr/>
        </p:nvSpPr>
        <p:spPr>
          <a:xfrm>
            <a:off x="1172992" y="2863648"/>
            <a:ext cx="3626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sensibiliza</a:t>
            </a:r>
            <a:r>
              <a:rPr lang="en-US" sz="2400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n-US" sz="2400" dirty="0">
                <a:latin typeface="Constantia" panose="02030602050306030303" pitchFamily="18" charset="0"/>
              </a:rPr>
              <a:t>al público &amp; </a:t>
            </a:r>
            <a:r>
              <a:rPr lang="en-US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fuerza</a:t>
            </a:r>
            <a:r>
              <a:rPr lang="en-US" sz="2400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n-US" sz="2400" dirty="0">
                <a:latin typeface="Constantia" panose="02030602050306030303" pitchFamily="18" charset="0"/>
              </a:rPr>
              <a:t>a los políticos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BB2318FA-13BF-B155-7335-86076A719BE6}"/>
              </a:ext>
            </a:extLst>
          </p:cNvPr>
          <p:cNvSpPr/>
          <p:nvPr/>
        </p:nvSpPr>
        <p:spPr>
          <a:xfrm>
            <a:off x="6819900" y="2783930"/>
            <a:ext cx="39293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es una base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en-US" sz="2400" dirty="0">
                <a:latin typeface="Constantia" panose="02030602050306030303" pitchFamily="18" charset="0"/>
              </a:rPr>
              <a:t>eficiente para la </a:t>
            </a:r>
            <a:r>
              <a:rPr lang="en-US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toma de decisiones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314111F-DBBE-C61E-2F53-7BE8399BC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43" y="1004897"/>
            <a:ext cx="1885361" cy="188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2835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CD6DE390-16D0-27B7-2DA0-AEFDA4AB1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39379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Patrones generales </a:t>
            </a:r>
          </a:p>
          <a:p>
            <a:endParaRPr lang="fr-FR" altLang="fr-FR" sz="28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ADF6A1A5-5542-A395-4B2D-C4FA49779E61}"/>
              </a:ext>
            </a:extLst>
          </p:cNvPr>
          <p:cNvCxnSpPr>
            <a:cxnSpLocks/>
          </p:cNvCxnSpPr>
          <p:nvPr/>
        </p:nvCxnSpPr>
        <p:spPr>
          <a:xfrm>
            <a:off x="191344" y="581605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C0C5A35E-C5B0-4A5C-336C-1B73D083FFD9}"/>
              </a:ext>
            </a:extLst>
          </p:cNvPr>
          <p:cNvSpPr txBox="1"/>
          <p:nvPr/>
        </p:nvSpPr>
        <p:spPr>
          <a:xfrm>
            <a:off x="792076" y="716222"/>
            <a:ext cx="10112064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3200">
                <a:solidFill>
                  <a:srgbClr val="009698"/>
                </a:solidFill>
              </a:rPr>
              <a:t>España:</a:t>
            </a:r>
          </a:p>
          <a:p>
            <a:pPr marL="457200" indent="-457200">
              <a:buFontTx/>
              <a:buChar char="-"/>
            </a:pPr>
            <a:r>
              <a:rPr lang="es-ES" sz="3200">
                <a:solidFill>
                  <a:srgbClr val="009698"/>
                </a:solidFill>
              </a:rPr>
              <a:t>Muchos costes sobre todo de gestión</a:t>
            </a:r>
          </a:p>
          <a:p>
            <a:pPr marL="457200" indent="-457200">
              <a:buFontTx/>
              <a:buChar char="-"/>
            </a:pPr>
            <a:r>
              <a:rPr lang="es-ES" sz="3200">
                <a:solidFill>
                  <a:srgbClr val="009698"/>
                </a:solidFill>
              </a:rPr>
              <a:t>Alta </a:t>
            </a:r>
            <a:r>
              <a:rPr lang="es-FR" sz="3200">
                <a:solidFill>
                  <a:srgbClr val="009698"/>
                </a:solidFill>
              </a:rPr>
              <a:t>variación en la gestión entre CCAA</a:t>
            </a:r>
          </a:p>
          <a:p>
            <a:pPr marL="457200" indent="-457200">
              <a:buFontTx/>
              <a:buChar char="-"/>
            </a:pPr>
            <a:r>
              <a:rPr lang="es-ES" sz="3200">
                <a:solidFill>
                  <a:srgbClr val="009698"/>
                </a:solidFill>
              </a:rPr>
              <a:t>Especies acuáticas y plantas con costes mayores</a:t>
            </a:r>
          </a:p>
          <a:p>
            <a:pPr marL="457200" indent="-457200">
              <a:buFontTx/>
              <a:buChar char="-"/>
            </a:pPr>
            <a:r>
              <a:rPr lang="es-ES" sz="3200">
                <a:solidFill>
                  <a:srgbClr val="009698"/>
                </a:solidFill>
              </a:rPr>
              <a:t>En relación a países vecinos, tenemos menos costes</a:t>
            </a:r>
          </a:p>
          <a:p>
            <a:endParaRPr lang="es-FR" sz="3200">
              <a:solidFill>
                <a:srgbClr val="009698"/>
              </a:solidFill>
            </a:endParaRPr>
          </a:p>
          <a:p>
            <a:r>
              <a:rPr lang="es-FR" sz="3200">
                <a:solidFill>
                  <a:srgbClr val="941F93"/>
                </a:solidFill>
              </a:rPr>
              <a:t>Areas protegidas:</a:t>
            </a:r>
          </a:p>
          <a:p>
            <a:pPr marL="457200" indent="-457200">
              <a:buFontTx/>
              <a:buChar char="-"/>
            </a:pPr>
            <a:r>
              <a:rPr lang="es-FR" sz="3200">
                <a:solidFill>
                  <a:srgbClr val="941F93"/>
                </a:solidFill>
              </a:rPr>
              <a:t>Mayores costes en daños que en gestión</a:t>
            </a:r>
          </a:p>
          <a:p>
            <a:pPr marL="457200" indent="-457200">
              <a:buFontTx/>
              <a:buChar char="-"/>
            </a:pPr>
            <a:r>
              <a:rPr lang="es-ES" sz="3200">
                <a:solidFill>
                  <a:srgbClr val="941F93"/>
                </a:solidFill>
              </a:rPr>
              <a:t>S</a:t>
            </a:r>
            <a:r>
              <a:rPr lang="es-FR" sz="3200">
                <a:solidFill>
                  <a:srgbClr val="941F93"/>
                </a:solidFill>
              </a:rPr>
              <a:t>e invierte mucho en post-invasión y poco en prevención</a:t>
            </a:r>
          </a:p>
          <a:p>
            <a:pPr marL="457200" indent="-457200">
              <a:buFontTx/>
              <a:buChar char="-"/>
            </a:pPr>
            <a:r>
              <a:rPr lang="es-FR" sz="3200">
                <a:solidFill>
                  <a:srgbClr val="941F93"/>
                </a:solidFill>
              </a:rPr>
              <a:t>Muchos costes de plantas y en medios acuáticos</a:t>
            </a:r>
          </a:p>
          <a:p>
            <a:endParaRPr lang="es-FR" sz="3200">
              <a:solidFill>
                <a:srgbClr val="941F93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75D5069-AAD2-EBBD-D4F9-AC58FE0745CF}"/>
              </a:ext>
            </a:extLst>
          </p:cNvPr>
          <p:cNvSpPr txBox="1"/>
          <p:nvPr/>
        </p:nvSpPr>
        <p:spPr>
          <a:xfrm>
            <a:off x="2589074" y="5767634"/>
            <a:ext cx="5017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3200"/>
              <a:t>¡¡Costes muy subestimados!!</a:t>
            </a:r>
          </a:p>
        </p:txBody>
      </p:sp>
    </p:spTree>
    <p:extLst>
      <p:ext uri="{BB962C8B-B14F-4D97-AF65-F5344CB8AC3E}">
        <p14:creationId xmlns:p14="http://schemas.microsoft.com/office/powerpoint/2010/main" val="24529234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FA37BE-B33C-4D4A-9582-0795C01F51E3}"/>
              </a:ext>
            </a:extLst>
          </p:cNvPr>
          <p:cNvCxnSpPr>
            <a:cxnSpLocks/>
          </p:cNvCxnSpPr>
          <p:nvPr/>
        </p:nvCxnSpPr>
        <p:spPr>
          <a:xfrm>
            <a:off x="191344" y="369332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5">
            <a:extLst>
              <a:ext uri="{FF2B5EF4-FFF2-40B4-BE49-F238E27FC236}">
                <a16:creationId xmlns:a16="http://schemas.microsoft.com/office/drawing/2014/main" id="{9F7D52F3-C08F-4066-88CA-759D2BAFC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8424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Los costes están muy subestimados </a:t>
            </a:r>
          </a:p>
        </p:txBody>
      </p:sp>
      <p:pic>
        <p:nvPicPr>
          <p:cNvPr id="5" name="Image 4" descr="Image 2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7266" y="609600"/>
            <a:ext cx="2674815" cy="5122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5"/>
          <p:cNvCxnSpPr/>
          <p:nvPr/>
        </p:nvCxnSpPr>
        <p:spPr>
          <a:xfrm flipV="1">
            <a:off x="3923187" y="1551576"/>
            <a:ext cx="3729045" cy="1451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646159" y="652677"/>
            <a:ext cx="4134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onstantia" panose="02030602050306030303" pitchFamily="18" charset="0"/>
              </a:rPr>
              <a:t>Los </a:t>
            </a:r>
            <a:r>
              <a:rPr lang="en-US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costes</a:t>
            </a:r>
            <a:r>
              <a:rPr lang="en-US" sz="2400" b="1" dirty="0">
                <a:latin typeface="Constantia" panose="02030602050306030303" pitchFamily="18" charset="0"/>
              </a:rPr>
              <a:t> que tenemos muestran </a:t>
            </a:r>
            <a:r>
              <a:rPr lang="en-US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tan solo</a:t>
            </a:r>
            <a:r>
              <a:rPr lang="en-US" sz="2400" b="1" dirty="0">
                <a:latin typeface="Constantia" panose="02030602050306030303" pitchFamily="18" charset="0"/>
              </a:rPr>
              <a:t> la </a:t>
            </a:r>
            <a:r>
              <a:rPr lang="en-US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punta</a:t>
            </a:r>
            <a:r>
              <a:rPr lang="en-US" sz="2400" b="1" dirty="0">
                <a:latin typeface="Constantia" panose="02030602050306030303" pitchFamily="18" charset="0"/>
              </a:rPr>
              <a:t> del </a:t>
            </a:r>
            <a:r>
              <a:rPr lang="en-US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iceberg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92E6F9B-7E26-8145-9680-DACC61390D32}"/>
              </a:ext>
            </a:extLst>
          </p:cNvPr>
          <p:cNvCxnSpPr/>
          <p:nvPr/>
        </p:nvCxnSpPr>
        <p:spPr>
          <a:xfrm flipH="1" flipV="1">
            <a:off x="6311705" y="4005254"/>
            <a:ext cx="1463040" cy="130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9">
            <a:extLst>
              <a:ext uri="{FF2B5EF4-FFF2-40B4-BE49-F238E27FC236}">
                <a16:creationId xmlns:a16="http://schemas.microsoft.com/office/drawing/2014/main" id="{7B864017-6A66-A74C-AF90-5C83A850CD73}"/>
              </a:ext>
            </a:extLst>
          </p:cNvPr>
          <p:cNvSpPr/>
          <p:nvPr/>
        </p:nvSpPr>
        <p:spPr>
          <a:xfrm>
            <a:off x="7691528" y="3224111"/>
            <a:ext cx="43237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9698"/>
                </a:solidFill>
                <a:latin typeface="Constantia" panose="02030602050306030303" pitchFamily="18" charset="0"/>
              </a:rPr>
              <a:t>La información de los costes es difícil de conseguir</a:t>
            </a:r>
          </a:p>
          <a:p>
            <a:pPr algn="ctr"/>
            <a:r>
              <a:rPr lang="en-US" sz="2800" b="1" dirty="0">
                <a:solidFill>
                  <a:srgbClr val="009698"/>
                </a:solidFill>
                <a:latin typeface="Constantia" panose="02030602050306030303" pitchFamily="18" charset="0"/>
              </a:rPr>
              <a:t>(no está publicada)</a:t>
            </a:r>
          </a:p>
        </p:txBody>
      </p:sp>
      <p:cxnSp>
        <p:nvCxnSpPr>
          <p:cNvPr id="10" name="Connecteur droit 7">
            <a:extLst>
              <a:ext uri="{FF2B5EF4-FFF2-40B4-BE49-F238E27FC236}">
                <a16:creationId xmlns:a16="http://schemas.microsoft.com/office/drawing/2014/main" id="{ACCFD68B-908F-5843-BD39-0D124CA6F9AC}"/>
              </a:ext>
            </a:extLst>
          </p:cNvPr>
          <p:cNvCxnSpPr/>
          <p:nvPr/>
        </p:nvCxnSpPr>
        <p:spPr>
          <a:xfrm flipH="1" flipV="1">
            <a:off x="3741830" y="3271665"/>
            <a:ext cx="1463040" cy="130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5398877-8E95-894A-BCAA-43F318E41B5A}"/>
              </a:ext>
            </a:extLst>
          </p:cNvPr>
          <p:cNvSpPr/>
          <p:nvPr/>
        </p:nvSpPr>
        <p:spPr>
          <a:xfrm>
            <a:off x="411195" y="2397654"/>
            <a:ext cx="33293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onstantia" panose="02030602050306030303" pitchFamily="18" charset="0"/>
              </a:rPr>
              <a:t>Hay todavía lagunas geográficas y taxonómicas</a:t>
            </a:r>
          </a:p>
        </p:txBody>
      </p:sp>
      <p:cxnSp>
        <p:nvCxnSpPr>
          <p:cNvPr id="14" name="Connecteur droit 9">
            <a:extLst>
              <a:ext uri="{FF2B5EF4-FFF2-40B4-BE49-F238E27FC236}">
                <a16:creationId xmlns:a16="http://schemas.microsoft.com/office/drawing/2014/main" id="{B761D758-BE2A-9F47-8635-F11A1B71D678}"/>
              </a:ext>
            </a:extLst>
          </p:cNvPr>
          <p:cNvCxnSpPr>
            <a:cxnSpLocks/>
          </p:cNvCxnSpPr>
          <p:nvPr/>
        </p:nvCxnSpPr>
        <p:spPr>
          <a:xfrm flipH="1">
            <a:off x="4004067" y="4560126"/>
            <a:ext cx="12008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2">
            <a:extLst>
              <a:ext uri="{FF2B5EF4-FFF2-40B4-BE49-F238E27FC236}">
                <a16:creationId xmlns:a16="http://schemas.microsoft.com/office/drawing/2014/main" id="{34788211-9DDB-2948-A547-052F39FD8888}"/>
              </a:ext>
            </a:extLst>
          </p:cNvPr>
          <p:cNvSpPr/>
          <p:nvPr/>
        </p:nvSpPr>
        <p:spPr>
          <a:xfrm>
            <a:off x="-110390" y="4169055"/>
            <a:ext cx="4275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onstantia" panose="02030602050306030303" pitchFamily="18" charset="0"/>
              </a:rPr>
              <a:t>No todos los impactos se pueden monetizar</a:t>
            </a:r>
          </a:p>
        </p:txBody>
      </p:sp>
    </p:spTree>
    <p:extLst>
      <p:ext uri="{BB962C8B-B14F-4D97-AF65-F5344CB8AC3E}">
        <p14:creationId xmlns:p14="http://schemas.microsoft.com/office/powerpoint/2010/main" val="5910673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FA37BE-B33C-4D4A-9582-0795C01F51E3}"/>
              </a:ext>
            </a:extLst>
          </p:cNvPr>
          <p:cNvCxnSpPr>
            <a:cxnSpLocks/>
          </p:cNvCxnSpPr>
          <p:nvPr/>
        </p:nvCxnSpPr>
        <p:spPr>
          <a:xfrm>
            <a:off x="191344" y="369332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6E58E490-6826-5544-AB6D-518194EA4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-103518"/>
            <a:ext cx="84249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Seguir metiendo datos en InvaCost</a:t>
            </a:r>
          </a:p>
          <a:p>
            <a:endParaRPr lang="fr-FR" altLang="fr-FR" sz="28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E59A16B-2EAB-A340-8BED-F591054C5992}"/>
              </a:ext>
            </a:extLst>
          </p:cNvPr>
          <p:cNvGrpSpPr/>
          <p:nvPr/>
        </p:nvGrpSpPr>
        <p:grpSpPr>
          <a:xfrm>
            <a:off x="6708268" y="876300"/>
            <a:ext cx="5295900" cy="5105400"/>
            <a:chOff x="4999389" y="934664"/>
            <a:chExt cx="5295900" cy="510540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F1C2F51-3A45-D648-91F3-E698A48D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9389" y="934664"/>
              <a:ext cx="5295900" cy="5105400"/>
            </a:xfrm>
            <a:prstGeom prst="rect">
              <a:avLst/>
            </a:prstGeom>
          </p:spPr>
        </p:pic>
        <p:sp>
          <p:nvSpPr>
            <p:cNvPr id="26" name="Hexágono 25">
              <a:extLst>
                <a:ext uri="{FF2B5EF4-FFF2-40B4-BE49-F238E27FC236}">
                  <a16:creationId xmlns:a16="http://schemas.microsoft.com/office/drawing/2014/main" id="{FD1C2A2F-6E88-4945-98BE-D18ABD0C9289}"/>
                </a:ext>
              </a:extLst>
            </p:cNvPr>
            <p:cNvSpPr>
              <a:spLocks noChangeAspect="1"/>
            </p:cNvSpPr>
            <p:nvPr/>
          </p:nvSpPr>
          <p:spPr>
            <a:xfrm rot="806501">
              <a:off x="6885653" y="3619385"/>
              <a:ext cx="576000" cy="49661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>
                <a:lumMod val="75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Hexágono 27">
              <a:extLst>
                <a:ext uri="{FF2B5EF4-FFF2-40B4-BE49-F238E27FC236}">
                  <a16:creationId xmlns:a16="http://schemas.microsoft.com/office/drawing/2014/main" id="{FEE0D737-23A5-5A49-9012-9648EFBEC55A}"/>
                </a:ext>
              </a:extLst>
            </p:cNvPr>
            <p:cNvSpPr>
              <a:spLocks noChangeAspect="1"/>
            </p:cNvSpPr>
            <p:nvPr/>
          </p:nvSpPr>
          <p:spPr>
            <a:xfrm rot="157965">
              <a:off x="7844584" y="2557438"/>
              <a:ext cx="576000" cy="49661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0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Hexágono 29">
              <a:extLst>
                <a:ext uri="{FF2B5EF4-FFF2-40B4-BE49-F238E27FC236}">
                  <a16:creationId xmlns:a16="http://schemas.microsoft.com/office/drawing/2014/main" id="{4509C1B9-5D96-434D-B5D8-0CFB63EC89F0}"/>
                </a:ext>
              </a:extLst>
            </p:cNvPr>
            <p:cNvSpPr>
              <a:spLocks noChangeAspect="1"/>
            </p:cNvSpPr>
            <p:nvPr/>
          </p:nvSpPr>
          <p:spPr>
            <a:xfrm rot="21190198">
              <a:off x="7955134" y="3696809"/>
              <a:ext cx="576000" cy="49661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4">
                <a:alpha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Hexágono 30">
              <a:extLst>
                <a:ext uri="{FF2B5EF4-FFF2-40B4-BE49-F238E27FC236}">
                  <a16:creationId xmlns:a16="http://schemas.microsoft.com/office/drawing/2014/main" id="{7EB3D596-88AC-1446-A7CC-703788C48CA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848919" y="2502800"/>
              <a:ext cx="576000" cy="49661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50">
                <a:alpha val="9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5B5CBEFC-E60C-7B4C-8BCF-02E9D15A5BCF}"/>
                </a:ext>
              </a:extLst>
            </p:cNvPr>
            <p:cNvSpPr txBox="1"/>
            <p:nvPr/>
          </p:nvSpPr>
          <p:spPr>
            <a:xfrm rot="16385970">
              <a:off x="7805411" y="2678787"/>
              <a:ext cx="6543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FR" sz="1050">
                  <a:solidFill>
                    <a:schemeClr val="bg1"/>
                  </a:solidFill>
                </a:rPr>
                <a:t>InvaCost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75AAC54F-9624-9F4F-A6B7-1DC62E396FE6}"/>
                </a:ext>
              </a:extLst>
            </p:cNvPr>
            <p:cNvSpPr txBox="1"/>
            <p:nvPr/>
          </p:nvSpPr>
          <p:spPr>
            <a:xfrm rot="21219483">
              <a:off x="7915960" y="3817317"/>
              <a:ext cx="6543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FR" sz="1050">
                  <a:solidFill>
                    <a:schemeClr val="bg1"/>
                  </a:solidFill>
                </a:rPr>
                <a:t>InvaCost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229BA934-BF3E-C34C-8686-2361FEDEA826}"/>
                </a:ext>
              </a:extLst>
            </p:cNvPr>
            <p:cNvSpPr txBox="1"/>
            <p:nvPr/>
          </p:nvSpPr>
          <p:spPr>
            <a:xfrm rot="991603">
              <a:off x="6858420" y="3733032"/>
              <a:ext cx="6543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FR" sz="1050">
                  <a:solidFill>
                    <a:schemeClr val="bg1"/>
                  </a:solidFill>
                </a:rPr>
                <a:t>InvaCost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BB7E13D0-71A8-5646-8BE8-FF971085BD4D}"/>
                </a:ext>
              </a:extLst>
            </p:cNvPr>
            <p:cNvSpPr txBox="1"/>
            <p:nvPr/>
          </p:nvSpPr>
          <p:spPr>
            <a:xfrm rot="5400000">
              <a:off x="6809745" y="2624150"/>
              <a:ext cx="6543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FR" sz="1050">
                  <a:solidFill>
                    <a:schemeClr val="bg1"/>
                  </a:solidFill>
                </a:rPr>
                <a:t>InvaCost</a:t>
              </a: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AB7886F1-F67F-604D-B2E0-E389021E10F8}"/>
              </a:ext>
            </a:extLst>
          </p:cNvPr>
          <p:cNvGrpSpPr/>
          <p:nvPr/>
        </p:nvGrpSpPr>
        <p:grpSpPr>
          <a:xfrm>
            <a:off x="4265875" y="413590"/>
            <a:ext cx="2283968" cy="1969178"/>
            <a:chOff x="3924464" y="2486107"/>
            <a:chExt cx="2283968" cy="1969178"/>
          </a:xfrm>
        </p:grpSpPr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937A5E09-627A-214C-A4CA-9B57BA9EFF8E}"/>
                </a:ext>
              </a:extLst>
            </p:cNvPr>
            <p:cNvGrpSpPr/>
            <p:nvPr/>
          </p:nvGrpSpPr>
          <p:grpSpPr>
            <a:xfrm>
              <a:off x="3924464" y="2486107"/>
              <a:ext cx="2283968" cy="1969178"/>
              <a:chOff x="1952345" y="3341447"/>
              <a:chExt cx="2283968" cy="1969178"/>
            </a:xfrm>
          </p:grpSpPr>
          <p:sp>
            <p:nvSpPr>
              <p:cNvPr id="42" name="Hexágono 41">
                <a:extLst>
                  <a:ext uri="{FF2B5EF4-FFF2-40B4-BE49-F238E27FC236}">
                    <a16:creationId xmlns:a16="http://schemas.microsoft.com/office/drawing/2014/main" id="{7D078A5A-2033-BE4E-892C-CF8F7B13DB73}"/>
                  </a:ext>
                </a:extLst>
              </p:cNvPr>
              <p:cNvSpPr/>
              <p:nvPr/>
            </p:nvSpPr>
            <p:spPr>
              <a:xfrm>
                <a:off x="1952345" y="3341447"/>
                <a:ext cx="2283968" cy="196917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9698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Hexágono 4">
                <a:extLst>
                  <a:ext uri="{FF2B5EF4-FFF2-40B4-BE49-F238E27FC236}">
                    <a16:creationId xmlns:a16="http://schemas.microsoft.com/office/drawing/2014/main" id="{45400838-A1CE-1545-872C-0DD83C9D577D}"/>
                  </a:ext>
                </a:extLst>
              </p:cNvPr>
              <p:cNvSpPr txBox="1"/>
              <p:nvPr/>
            </p:nvSpPr>
            <p:spPr>
              <a:xfrm>
                <a:off x="2306774" y="3647026"/>
                <a:ext cx="1575110" cy="135802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26670" rIns="0" bIns="26670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100" b="1" kern="1200" dirty="0">
                    <a:solidFill>
                      <a:schemeClr val="bg1"/>
                    </a:solidFill>
                  </a:rPr>
                  <a:t>Collaborative</a:t>
                </a:r>
              </a:p>
            </p:txBody>
          </p:sp>
        </p:grpSp>
        <p:sp>
          <p:nvSpPr>
            <p:cNvPr id="41" name="Hexágono 40">
              <a:extLst>
                <a:ext uri="{FF2B5EF4-FFF2-40B4-BE49-F238E27FC236}">
                  <a16:creationId xmlns:a16="http://schemas.microsoft.com/office/drawing/2014/main" id="{A94777BF-9236-B14A-8C5E-3609F7F72F50}"/>
                </a:ext>
              </a:extLst>
            </p:cNvPr>
            <p:cNvSpPr/>
            <p:nvPr/>
          </p:nvSpPr>
          <p:spPr>
            <a:xfrm>
              <a:off x="5493575" y="2577507"/>
              <a:ext cx="267411" cy="23047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AA58F38-88EC-3887-C1D0-E6C8F0904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50" y="758535"/>
            <a:ext cx="1137251" cy="699843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CC892B27-EF27-FD5E-2DE9-AB32928BDCD0}"/>
              </a:ext>
            </a:extLst>
          </p:cNvPr>
          <p:cNvSpPr/>
          <p:nvPr/>
        </p:nvSpPr>
        <p:spPr>
          <a:xfrm>
            <a:off x="229800" y="1937999"/>
            <a:ext cx="586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A"/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Crear un servicio nacional que 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A"/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Compile los costes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A"/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Incremente las interacciones ciencia-sociedad-gestores facilitando la transmisión de la información</a:t>
            </a:r>
          </a:p>
          <a:p>
            <a:endParaRPr lang="en-US" dirty="0">
              <a:solidFill>
                <a:srgbClr val="00000A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00000A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 </a:t>
            </a:r>
            <a:r>
              <a:rPr lang="en-US" dirty="0">
                <a:solidFill>
                  <a:srgbClr val="0070C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Obtener una gestión coordinada, adaptada y sostenible</a:t>
            </a:r>
          </a:p>
        </p:txBody>
      </p:sp>
    </p:spTree>
    <p:extLst>
      <p:ext uri="{BB962C8B-B14F-4D97-AF65-F5344CB8AC3E}">
        <p14:creationId xmlns:p14="http://schemas.microsoft.com/office/powerpoint/2010/main" val="36265254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FA37BE-B33C-4D4A-9582-0795C01F51E3}"/>
              </a:ext>
            </a:extLst>
          </p:cNvPr>
          <p:cNvCxnSpPr>
            <a:cxnSpLocks/>
          </p:cNvCxnSpPr>
          <p:nvPr/>
        </p:nvCxnSpPr>
        <p:spPr>
          <a:xfrm>
            <a:off x="191344" y="369332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o 3">
            <a:extLst>
              <a:ext uri="{FF2B5EF4-FFF2-40B4-BE49-F238E27FC236}">
                <a16:creationId xmlns:a16="http://schemas.microsoft.com/office/drawing/2014/main" id="{0E59A16B-2EAB-A340-8BED-F591054C5992}"/>
              </a:ext>
            </a:extLst>
          </p:cNvPr>
          <p:cNvGrpSpPr/>
          <p:nvPr/>
        </p:nvGrpSpPr>
        <p:grpSpPr>
          <a:xfrm>
            <a:off x="6708268" y="876300"/>
            <a:ext cx="5295900" cy="5105400"/>
            <a:chOff x="4999389" y="934664"/>
            <a:chExt cx="5295900" cy="510540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F1C2F51-3A45-D648-91F3-E698A48D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9389" y="934664"/>
              <a:ext cx="5295900" cy="5105400"/>
            </a:xfrm>
            <a:prstGeom prst="rect">
              <a:avLst/>
            </a:prstGeom>
          </p:spPr>
        </p:pic>
        <p:sp>
          <p:nvSpPr>
            <p:cNvPr id="26" name="Hexágono 25">
              <a:extLst>
                <a:ext uri="{FF2B5EF4-FFF2-40B4-BE49-F238E27FC236}">
                  <a16:creationId xmlns:a16="http://schemas.microsoft.com/office/drawing/2014/main" id="{FD1C2A2F-6E88-4945-98BE-D18ABD0C9289}"/>
                </a:ext>
              </a:extLst>
            </p:cNvPr>
            <p:cNvSpPr>
              <a:spLocks noChangeAspect="1"/>
            </p:cNvSpPr>
            <p:nvPr/>
          </p:nvSpPr>
          <p:spPr>
            <a:xfrm rot="806501">
              <a:off x="6885653" y="3619385"/>
              <a:ext cx="576000" cy="49661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>
                <a:lumMod val="75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Hexágono 27">
              <a:extLst>
                <a:ext uri="{FF2B5EF4-FFF2-40B4-BE49-F238E27FC236}">
                  <a16:creationId xmlns:a16="http://schemas.microsoft.com/office/drawing/2014/main" id="{FEE0D737-23A5-5A49-9012-9648EFBEC55A}"/>
                </a:ext>
              </a:extLst>
            </p:cNvPr>
            <p:cNvSpPr>
              <a:spLocks noChangeAspect="1"/>
            </p:cNvSpPr>
            <p:nvPr/>
          </p:nvSpPr>
          <p:spPr>
            <a:xfrm rot="157965">
              <a:off x="7844584" y="2557438"/>
              <a:ext cx="576000" cy="49661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0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Hexágono 29">
              <a:extLst>
                <a:ext uri="{FF2B5EF4-FFF2-40B4-BE49-F238E27FC236}">
                  <a16:creationId xmlns:a16="http://schemas.microsoft.com/office/drawing/2014/main" id="{4509C1B9-5D96-434D-B5D8-0CFB63EC89F0}"/>
                </a:ext>
              </a:extLst>
            </p:cNvPr>
            <p:cNvSpPr>
              <a:spLocks noChangeAspect="1"/>
            </p:cNvSpPr>
            <p:nvPr/>
          </p:nvSpPr>
          <p:spPr>
            <a:xfrm rot="21190198">
              <a:off x="7955134" y="3696809"/>
              <a:ext cx="576000" cy="49661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4">
                <a:alpha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Hexágono 30">
              <a:extLst>
                <a:ext uri="{FF2B5EF4-FFF2-40B4-BE49-F238E27FC236}">
                  <a16:creationId xmlns:a16="http://schemas.microsoft.com/office/drawing/2014/main" id="{7EB3D596-88AC-1446-A7CC-703788C48CA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848919" y="2502800"/>
              <a:ext cx="576000" cy="49661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50">
                <a:alpha val="9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5B5CBEFC-E60C-7B4C-8BCF-02E9D15A5BCF}"/>
                </a:ext>
              </a:extLst>
            </p:cNvPr>
            <p:cNvSpPr txBox="1"/>
            <p:nvPr/>
          </p:nvSpPr>
          <p:spPr>
            <a:xfrm rot="16385970">
              <a:off x="7805411" y="2678787"/>
              <a:ext cx="6543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FR" sz="1050">
                  <a:solidFill>
                    <a:schemeClr val="bg1"/>
                  </a:solidFill>
                </a:rPr>
                <a:t>InvaCost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75AAC54F-9624-9F4F-A6B7-1DC62E396FE6}"/>
                </a:ext>
              </a:extLst>
            </p:cNvPr>
            <p:cNvSpPr txBox="1"/>
            <p:nvPr/>
          </p:nvSpPr>
          <p:spPr>
            <a:xfrm rot="21219483">
              <a:off x="7915960" y="3817317"/>
              <a:ext cx="6543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FR" sz="1050">
                  <a:solidFill>
                    <a:schemeClr val="bg1"/>
                  </a:solidFill>
                </a:rPr>
                <a:t>InvaCost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229BA934-BF3E-C34C-8686-2361FEDEA826}"/>
                </a:ext>
              </a:extLst>
            </p:cNvPr>
            <p:cNvSpPr txBox="1"/>
            <p:nvPr/>
          </p:nvSpPr>
          <p:spPr>
            <a:xfrm rot="991603">
              <a:off x="6858420" y="3733032"/>
              <a:ext cx="6543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FR" sz="1050">
                  <a:solidFill>
                    <a:schemeClr val="bg1"/>
                  </a:solidFill>
                </a:rPr>
                <a:t>InvaCost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BB7E13D0-71A8-5646-8BE8-FF971085BD4D}"/>
                </a:ext>
              </a:extLst>
            </p:cNvPr>
            <p:cNvSpPr txBox="1"/>
            <p:nvPr/>
          </p:nvSpPr>
          <p:spPr>
            <a:xfrm rot="5400000">
              <a:off x="6809745" y="2624150"/>
              <a:ext cx="6543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FR" sz="1050">
                  <a:solidFill>
                    <a:schemeClr val="bg1"/>
                  </a:solidFill>
                </a:rPr>
                <a:t>InvaCost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AA58F38-88EC-3887-C1D0-E6C8F0904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50" y="758535"/>
            <a:ext cx="1137251" cy="6998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83D405-E488-1E21-F2D2-533D3B6DB0DF}"/>
              </a:ext>
            </a:extLst>
          </p:cNvPr>
          <p:cNvSpPr/>
          <p:nvPr/>
        </p:nvSpPr>
        <p:spPr>
          <a:xfrm>
            <a:off x="256971" y="3977988"/>
            <a:ext cx="64512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A"/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- Intensificar los esfuerzos en las regiones que gestionan y/o reportan menos. </a:t>
            </a:r>
          </a:p>
          <a:p>
            <a:r>
              <a:rPr lang="en-US" sz="2400" dirty="0">
                <a:solidFill>
                  <a:srgbClr val="00000A"/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- Reportar los costes separadamente en los Parques Nacionales</a:t>
            </a:r>
          </a:p>
          <a:p>
            <a:endParaRPr lang="en-US" sz="2400" dirty="0">
              <a:solidFill>
                <a:srgbClr val="00000A"/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A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>
                <a:solidFill>
                  <a:srgbClr val="0070C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Incentivizar la prevención y el control a diferentes escalas</a:t>
            </a:r>
            <a:endParaRPr lang="fr-FR" sz="2400" dirty="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141649F-2FDB-75BE-1173-4D3D7BAF1FD3}"/>
              </a:ext>
            </a:extLst>
          </p:cNvPr>
          <p:cNvSpPr/>
          <p:nvPr/>
        </p:nvSpPr>
        <p:spPr>
          <a:xfrm>
            <a:off x="229799" y="1541184"/>
            <a:ext cx="64512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A"/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Crear un servicio nacional que 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00000A"/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Compile los costes 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00000A"/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facilite la transmisión de la información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000A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r>
              <a:rPr lang="en-US" sz="2400" dirty="0">
                <a:solidFill>
                  <a:srgbClr val="00000A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>
                <a:solidFill>
                  <a:srgbClr val="0070C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Obtener una gestión coordinada, adaptada y sostenible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BD6404C5-0CF4-E339-809B-6A2BBE0F48F3}"/>
              </a:ext>
            </a:extLst>
          </p:cNvPr>
          <p:cNvGrpSpPr/>
          <p:nvPr/>
        </p:nvGrpSpPr>
        <p:grpSpPr>
          <a:xfrm>
            <a:off x="4265875" y="413590"/>
            <a:ext cx="2283968" cy="1969178"/>
            <a:chOff x="3924464" y="2486107"/>
            <a:chExt cx="2283968" cy="1969178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06F08B9C-AB9F-C543-4024-4270199FC5DE}"/>
                </a:ext>
              </a:extLst>
            </p:cNvPr>
            <p:cNvGrpSpPr/>
            <p:nvPr/>
          </p:nvGrpSpPr>
          <p:grpSpPr>
            <a:xfrm>
              <a:off x="3924464" y="2486107"/>
              <a:ext cx="2283968" cy="1969178"/>
              <a:chOff x="1952345" y="3341447"/>
              <a:chExt cx="2283968" cy="1969178"/>
            </a:xfrm>
          </p:grpSpPr>
          <p:sp>
            <p:nvSpPr>
              <p:cNvPr id="12" name="Hexágono 11">
                <a:extLst>
                  <a:ext uri="{FF2B5EF4-FFF2-40B4-BE49-F238E27FC236}">
                    <a16:creationId xmlns:a16="http://schemas.microsoft.com/office/drawing/2014/main" id="{E32108A1-F37A-695D-313B-076B306E1AF7}"/>
                  </a:ext>
                </a:extLst>
              </p:cNvPr>
              <p:cNvSpPr/>
              <p:nvPr/>
            </p:nvSpPr>
            <p:spPr>
              <a:xfrm>
                <a:off x="1952345" y="3341447"/>
                <a:ext cx="2283968" cy="196917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9698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Hexágono 4">
                <a:extLst>
                  <a:ext uri="{FF2B5EF4-FFF2-40B4-BE49-F238E27FC236}">
                    <a16:creationId xmlns:a16="http://schemas.microsoft.com/office/drawing/2014/main" id="{3B4ABB18-4AD5-E750-4817-006A56FF7601}"/>
                  </a:ext>
                </a:extLst>
              </p:cNvPr>
              <p:cNvSpPr txBox="1"/>
              <p:nvPr/>
            </p:nvSpPr>
            <p:spPr>
              <a:xfrm>
                <a:off x="2306774" y="3647026"/>
                <a:ext cx="1575110" cy="135802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26670" rIns="0" bIns="26670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100" b="1" kern="1200" dirty="0">
                    <a:solidFill>
                      <a:schemeClr val="bg1"/>
                    </a:solidFill>
                  </a:rPr>
                  <a:t>Collaborative</a:t>
                </a:r>
              </a:p>
            </p:txBody>
          </p:sp>
        </p:grpSp>
        <p:sp>
          <p:nvSpPr>
            <p:cNvPr id="10" name="Hexágono 9">
              <a:extLst>
                <a:ext uri="{FF2B5EF4-FFF2-40B4-BE49-F238E27FC236}">
                  <a16:creationId xmlns:a16="http://schemas.microsoft.com/office/drawing/2014/main" id="{35058F94-299C-D997-26DA-EA7801F3D5EE}"/>
                </a:ext>
              </a:extLst>
            </p:cNvPr>
            <p:cNvSpPr/>
            <p:nvPr/>
          </p:nvSpPr>
          <p:spPr>
            <a:xfrm>
              <a:off x="5493575" y="2577507"/>
              <a:ext cx="267411" cy="23047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5" name="Rectangle 15">
            <a:extLst>
              <a:ext uri="{FF2B5EF4-FFF2-40B4-BE49-F238E27FC236}">
                <a16:creationId xmlns:a16="http://schemas.microsoft.com/office/drawing/2014/main" id="{EEE31454-F959-C100-4854-7FBE6B982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-103518"/>
            <a:ext cx="84249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Seguir metiendo datos en InvaCost</a:t>
            </a:r>
          </a:p>
          <a:p>
            <a:endParaRPr lang="fr-FR" altLang="fr-FR" sz="28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844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FA37BE-B33C-4D4A-9582-0795C01F51E3}"/>
              </a:ext>
            </a:extLst>
          </p:cNvPr>
          <p:cNvCxnSpPr>
            <a:cxnSpLocks/>
          </p:cNvCxnSpPr>
          <p:nvPr/>
        </p:nvCxnSpPr>
        <p:spPr>
          <a:xfrm>
            <a:off x="191344" y="421091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5">
            <a:extLst>
              <a:ext uri="{FF2B5EF4-FFF2-40B4-BE49-F238E27FC236}">
                <a16:creationId xmlns:a16="http://schemas.microsoft.com/office/drawing/2014/main" id="{51307410-2368-2383-BC87-A0BCD8B32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-51759"/>
            <a:ext cx="84249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Proyecto de investigación OAPN</a:t>
            </a:r>
          </a:p>
          <a:p>
            <a:endParaRPr lang="fr-FR" altLang="fr-FR" sz="28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D5C73C-5DAC-0BCB-4811-FE0BAF5097F3}"/>
              </a:ext>
            </a:extLst>
          </p:cNvPr>
          <p:cNvSpPr txBox="1"/>
          <p:nvPr/>
        </p:nvSpPr>
        <p:spPr>
          <a:xfrm>
            <a:off x="678434" y="1859340"/>
            <a:ext cx="11003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>
                <a:solidFill>
                  <a:srgbClr val="009898"/>
                </a:solidFill>
              </a:rPr>
              <a:t>Los costes económicos de las especies exóticas invasoras en los parques nacionales insulares: predicción y estrategias de gestión – (Ali€ns)</a:t>
            </a:r>
            <a:endParaRPr lang="es-ES" sz="3200">
              <a:solidFill>
                <a:srgbClr val="941F93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2EB02-776C-6115-E805-A2524ECE5AA9}"/>
              </a:ext>
            </a:extLst>
          </p:cNvPr>
          <p:cNvSpPr txBox="1"/>
          <p:nvPr/>
        </p:nvSpPr>
        <p:spPr>
          <a:xfrm>
            <a:off x="10490985" y="31017"/>
            <a:ext cx="2381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>
                <a:solidFill>
                  <a:srgbClr val="009898"/>
                </a:solidFill>
              </a:rPr>
              <a:t>(Ali€ns)</a:t>
            </a:r>
            <a:endParaRPr lang="es-ES" sz="4000">
              <a:solidFill>
                <a:srgbClr val="941F93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CC6445F-2C84-FAD8-AA31-FE9F571F49FE}"/>
              </a:ext>
            </a:extLst>
          </p:cNvPr>
          <p:cNvSpPr txBox="1"/>
          <p:nvPr/>
        </p:nvSpPr>
        <p:spPr>
          <a:xfrm>
            <a:off x="552091" y="3810773"/>
            <a:ext cx="8643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>
                <a:effectLst/>
                <a:latin typeface="Times New Roman" panose="02020603050405020304" pitchFamily="18" charset="0"/>
              </a:rPr>
              <a:t>EEI en los parques y extensión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>
                <a:effectLst/>
                <a:latin typeface="Times New Roman" panose="02020603050405020304" pitchFamily="18" charset="0"/>
              </a:rPr>
              <a:t>costes de gestión de las EEI en parques o en InvaCost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>
                <a:effectLst/>
                <a:latin typeface="Times New Roman" panose="02020603050405020304" pitchFamily="18" charset="0"/>
              </a:rPr>
              <a:t>predicción temporal de los costes económicos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>
                <a:effectLst/>
                <a:latin typeface="Times New Roman" panose="02020603050405020304" pitchFamily="18" charset="0"/>
              </a:rPr>
              <a:t>Planes de gestión de EEI en cada parque</a:t>
            </a:r>
            <a:endParaRPr lang="es-FR" sz="2800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E6536DB9-9974-ED58-4709-A06A44779729}"/>
              </a:ext>
            </a:extLst>
          </p:cNvPr>
          <p:cNvGrpSpPr/>
          <p:nvPr/>
        </p:nvGrpSpPr>
        <p:grpSpPr>
          <a:xfrm>
            <a:off x="9153305" y="3654508"/>
            <a:ext cx="2283968" cy="1969178"/>
            <a:chOff x="3924464" y="2486107"/>
            <a:chExt cx="2283968" cy="1969178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F117D6AE-346E-4A70-4661-46F00DC3A60B}"/>
                </a:ext>
              </a:extLst>
            </p:cNvPr>
            <p:cNvGrpSpPr/>
            <p:nvPr/>
          </p:nvGrpSpPr>
          <p:grpSpPr>
            <a:xfrm>
              <a:off x="3924464" y="2486107"/>
              <a:ext cx="2283968" cy="1969178"/>
              <a:chOff x="1952345" y="3341447"/>
              <a:chExt cx="2283968" cy="1969178"/>
            </a:xfrm>
          </p:grpSpPr>
          <p:sp>
            <p:nvSpPr>
              <p:cNvPr id="29" name="Hexágono 28">
                <a:extLst>
                  <a:ext uri="{FF2B5EF4-FFF2-40B4-BE49-F238E27FC236}">
                    <a16:creationId xmlns:a16="http://schemas.microsoft.com/office/drawing/2014/main" id="{7B50C2BB-5DB0-37A8-8D07-AD1584CBF6C4}"/>
                  </a:ext>
                </a:extLst>
              </p:cNvPr>
              <p:cNvSpPr/>
              <p:nvPr/>
            </p:nvSpPr>
            <p:spPr>
              <a:xfrm>
                <a:off x="1952345" y="3341447"/>
                <a:ext cx="2283968" cy="196917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9698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Hexágono 4">
                <a:extLst>
                  <a:ext uri="{FF2B5EF4-FFF2-40B4-BE49-F238E27FC236}">
                    <a16:creationId xmlns:a16="http://schemas.microsoft.com/office/drawing/2014/main" id="{76530F00-A942-E77E-4174-B2CEA8DCF87E}"/>
                  </a:ext>
                </a:extLst>
              </p:cNvPr>
              <p:cNvSpPr txBox="1"/>
              <p:nvPr/>
            </p:nvSpPr>
            <p:spPr>
              <a:xfrm>
                <a:off x="2306774" y="3647026"/>
                <a:ext cx="1575110" cy="135802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26670" rIns="0" bIns="26670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100" b="1" kern="1200" dirty="0">
                    <a:solidFill>
                      <a:schemeClr val="bg1"/>
                    </a:solidFill>
                  </a:rPr>
                  <a:t>Collaborative</a:t>
                </a:r>
              </a:p>
            </p:txBody>
          </p:sp>
        </p:grpSp>
        <p:sp>
          <p:nvSpPr>
            <p:cNvPr id="27" name="Hexágono 26">
              <a:extLst>
                <a:ext uri="{FF2B5EF4-FFF2-40B4-BE49-F238E27FC236}">
                  <a16:creationId xmlns:a16="http://schemas.microsoft.com/office/drawing/2014/main" id="{44F2EE5B-7DD3-8535-59DA-5F279474E016}"/>
                </a:ext>
              </a:extLst>
            </p:cNvPr>
            <p:cNvSpPr/>
            <p:nvPr/>
          </p:nvSpPr>
          <p:spPr>
            <a:xfrm>
              <a:off x="5493575" y="2577507"/>
              <a:ext cx="267411" cy="23047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36820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572EB02-776C-6115-E805-A2524ECE5AA9}"/>
              </a:ext>
            </a:extLst>
          </p:cNvPr>
          <p:cNvSpPr txBox="1"/>
          <p:nvPr/>
        </p:nvSpPr>
        <p:spPr>
          <a:xfrm>
            <a:off x="10490985" y="31017"/>
            <a:ext cx="2381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>
                <a:solidFill>
                  <a:srgbClr val="009898"/>
                </a:solidFill>
              </a:rPr>
              <a:t>(Ali€ns)</a:t>
            </a:r>
            <a:endParaRPr lang="es-ES" sz="4000">
              <a:solidFill>
                <a:srgbClr val="941F93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7E881F4-FB52-3280-50CB-C47130E52327}"/>
              </a:ext>
            </a:extLst>
          </p:cNvPr>
          <p:cNvSpPr/>
          <p:nvPr/>
        </p:nvSpPr>
        <p:spPr>
          <a:xfrm>
            <a:off x="6795542" y="2825853"/>
            <a:ext cx="16534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chemeClr val="accent6"/>
                </a:solidFill>
              </a:rPr>
              <a:t>InvaCost v.4.1</a:t>
            </a:r>
            <a:endParaRPr lang="es-FR" sz="200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C39FEDB5-A7F4-A6D4-B498-E5ED530FB715}"/>
              </a:ext>
            </a:extLst>
          </p:cNvPr>
          <p:cNvSpPr>
            <a:spLocks noChangeAspect="1"/>
          </p:cNvSpPr>
          <p:nvPr/>
        </p:nvSpPr>
        <p:spPr>
          <a:xfrm>
            <a:off x="2226093" y="1716075"/>
            <a:ext cx="4127945" cy="4106637"/>
          </a:xfrm>
          <a:prstGeom prst="ellipse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BF0E1C-0717-E9F7-5EC6-08D683E38EBF}"/>
              </a:ext>
            </a:extLst>
          </p:cNvPr>
          <p:cNvSpPr txBox="1"/>
          <p:nvPr/>
        </p:nvSpPr>
        <p:spPr>
          <a:xfrm>
            <a:off x="2406714" y="2960801"/>
            <a:ext cx="1420691" cy="6351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FR"/>
              <a:t>Información geográfica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5EB71D-B4EA-D3B6-F6E2-EE66AF3B39F5}"/>
              </a:ext>
            </a:extLst>
          </p:cNvPr>
          <p:cNvSpPr txBox="1"/>
          <p:nvPr/>
        </p:nvSpPr>
        <p:spPr>
          <a:xfrm>
            <a:off x="3834803" y="3234482"/>
            <a:ext cx="960319" cy="3614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FR"/>
              <a:t>Gestión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E299E2-B7AF-D3A4-E079-E62010C80F94}"/>
              </a:ext>
            </a:extLst>
          </p:cNvPr>
          <p:cNvSpPr txBox="1"/>
          <p:nvPr/>
        </p:nvSpPr>
        <p:spPr>
          <a:xfrm>
            <a:off x="2960276" y="1845252"/>
            <a:ext cx="2819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FR" sz="2400"/>
              <a:t>Datos propios de los parques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6ACEE48-5DEE-2305-EBE2-669DACB4DBDC}"/>
              </a:ext>
            </a:extLst>
          </p:cNvPr>
          <p:cNvSpPr txBox="1"/>
          <p:nvPr/>
        </p:nvSpPr>
        <p:spPr>
          <a:xfrm>
            <a:off x="4771539" y="2960801"/>
            <a:ext cx="1391563" cy="6351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FR"/>
              <a:t>Costes </a:t>
            </a:r>
          </a:p>
          <a:p>
            <a:pPr algn="ctr"/>
            <a:r>
              <a:rPr lang="es-FR"/>
              <a:t>económicos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ECC9254-93A4-5FB2-A746-A016C5CA5F42}"/>
              </a:ext>
            </a:extLst>
          </p:cNvPr>
          <p:cNvSpPr txBox="1"/>
          <p:nvPr/>
        </p:nvSpPr>
        <p:spPr>
          <a:xfrm>
            <a:off x="335080" y="1396469"/>
            <a:ext cx="226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/>
              <a:t>Estimaciones de superficie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1BE492FF-0FE1-7FE3-4793-E3C18DA5B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5542" y="1842914"/>
            <a:ext cx="1073033" cy="97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" descr="C:\Users\Morgane\Desktop\invacost_couts_frelon\Fig2.png">
            <a:extLst>
              <a:ext uri="{FF2B5EF4-FFF2-40B4-BE49-F238E27FC236}">
                <a16:creationId xmlns:a16="http://schemas.microsoft.com/office/drawing/2014/main" id="{7A5D363A-72C9-6685-C0CE-0977DAF6D4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665" y="2277433"/>
            <a:ext cx="1373686" cy="13154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38D6F788-5320-EA72-1ECB-35CF7D4D5121}"/>
              </a:ext>
            </a:extLst>
          </p:cNvPr>
          <p:cNvSpPr txBox="1"/>
          <p:nvPr/>
        </p:nvSpPr>
        <p:spPr>
          <a:xfrm>
            <a:off x="2596806" y="6208090"/>
            <a:ext cx="3718454" cy="3614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b="1">
                <a:solidFill>
                  <a:schemeClr val="accent6"/>
                </a:solidFill>
              </a:rPr>
              <a:t>Resultados de costes de gestión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1CCAE36-4E24-B2EF-234C-705B5DE86C3D}"/>
              </a:ext>
            </a:extLst>
          </p:cNvPr>
          <p:cNvSpPr txBox="1"/>
          <p:nvPr/>
        </p:nvSpPr>
        <p:spPr>
          <a:xfrm>
            <a:off x="3844775" y="220800"/>
            <a:ext cx="896318" cy="361453"/>
          </a:xfrm>
          <a:prstGeom prst="rect">
            <a:avLst/>
          </a:prstGeom>
          <a:solidFill>
            <a:srgbClr val="FBCCFF"/>
          </a:solidFill>
        </p:spPr>
        <p:txBody>
          <a:bodyPr wrap="none" rtlCol="0">
            <a:spAutoFit/>
          </a:bodyPr>
          <a:lstStyle/>
          <a:p>
            <a:r>
              <a:rPr lang="es-FR"/>
              <a:t>Tarea1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E7E08DE-A5C5-525D-E820-7B3E6A74BDFF}"/>
              </a:ext>
            </a:extLst>
          </p:cNvPr>
          <p:cNvSpPr txBox="1"/>
          <p:nvPr/>
        </p:nvSpPr>
        <p:spPr>
          <a:xfrm>
            <a:off x="3356388" y="543027"/>
            <a:ext cx="2061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b="1">
                <a:solidFill>
                  <a:schemeClr val="accent6"/>
                </a:solidFill>
              </a:rPr>
              <a:t>Listados de EEI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61AB5AD7-D00E-8634-9115-F8ACD73FAF3E}"/>
              </a:ext>
            </a:extLst>
          </p:cNvPr>
          <p:cNvGrpSpPr/>
          <p:nvPr/>
        </p:nvGrpSpPr>
        <p:grpSpPr>
          <a:xfrm>
            <a:off x="1435046" y="3848164"/>
            <a:ext cx="1113665" cy="635134"/>
            <a:chOff x="1310417" y="6032665"/>
            <a:chExt cx="1171526" cy="1959429"/>
          </a:xfrm>
        </p:grpSpPr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id="{9A83D43D-A72D-C344-89A3-887362B46830}"/>
                </a:ext>
              </a:extLst>
            </p:cNvPr>
            <p:cNvSpPr/>
            <p:nvPr/>
          </p:nvSpPr>
          <p:spPr>
            <a:xfrm>
              <a:off x="1896132" y="6032665"/>
              <a:ext cx="585811" cy="1959429"/>
            </a:xfrm>
            <a:custGeom>
              <a:avLst/>
              <a:gdLst>
                <a:gd name="connsiteX0" fmla="*/ 585811 w 585811"/>
                <a:gd name="connsiteY0" fmla="*/ 0 h 1959429"/>
                <a:gd name="connsiteX1" fmla="*/ 51421 w 585811"/>
                <a:gd name="connsiteY1" fmla="*/ 1211283 h 1959429"/>
                <a:gd name="connsiteX2" fmla="*/ 51421 w 585811"/>
                <a:gd name="connsiteY2" fmla="*/ 1959429 h 195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5811" h="1959429">
                  <a:moveTo>
                    <a:pt x="585811" y="0"/>
                  </a:moveTo>
                  <a:cubicBezTo>
                    <a:pt x="363148" y="442356"/>
                    <a:pt x="140486" y="884712"/>
                    <a:pt x="51421" y="1211283"/>
                  </a:cubicBezTo>
                  <a:cubicBezTo>
                    <a:pt x="-37644" y="1537854"/>
                    <a:pt x="6888" y="1748641"/>
                    <a:pt x="51421" y="1959429"/>
                  </a:cubicBez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4592B3DA-67BC-A6CF-A588-904A6C5A7A43}"/>
                </a:ext>
              </a:extLst>
            </p:cNvPr>
            <p:cNvSpPr/>
            <p:nvPr/>
          </p:nvSpPr>
          <p:spPr>
            <a:xfrm flipH="1">
              <a:off x="1310417" y="6032665"/>
              <a:ext cx="585811" cy="1959429"/>
            </a:xfrm>
            <a:custGeom>
              <a:avLst/>
              <a:gdLst>
                <a:gd name="connsiteX0" fmla="*/ 585811 w 585811"/>
                <a:gd name="connsiteY0" fmla="*/ 0 h 1959429"/>
                <a:gd name="connsiteX1" fmla="*/ 51421 w 585811"/>
                <a:gd name="connsiteY1" fmla="*/ 1211283 h 1959429"/>
                <a:gd name="connsiteX2" fmla="*/ 51421 w 585811"/>
                <a:gd name="connsiteY2" fmla="*/ 1959429 h 195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5811" h="1959429">
                  <a:moveTo>
                    <a:pt x="585811" y="0"/>
                  </a:moveTo>
                  <a:cubicBezTo>
                    <a:pt x="363148" y="442356"/>
                    <a:pt x="140486" y="884712"/>
                    <a:pt x="51421" y="1211283"/>
                  </a:cubicBezTo>
                  <a:cubicBezTo>
                    <a:pt x="-37644" y="1537854"/>
                    <a:pt x="6888" y="1748641"/>
                    <a:pt x="51421" y="1959429"/>
                  </a:cubicBez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4501D460-7E4E-0994-F697-7A9B4CB56BF8}"/>
              </a:ext>
            </a:extLst>
          </p:cNvPr>
          <p:cNvGrpSpPr/>
          <p:nvPr/>
        </p:nvGrpSpPr>
        <p:grpSpPr>
          <a:xfrm>
            <a:off x="5952852" y="3848164"/>
            <a:ext cx="1113665" cy="722940"/>
            <a:chOff x="1310417" y="6032665"/>
            <a:chExt cx="1171526" cy="1959429"/>
          </a:xfrm>
        </p:grpSpPr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F23DC8F4-ABAD-F38D-A766-C762F1D39512}"/>
                </a:ext>
              </a:extLst>
            </p:cNvPr>
            <p:cNvSpPr/>
            <p:nvPr/>
          </p:nvSpPr>
          <p:spPr>
            <a:xfrm>
              <a:off x="1896132" y="6032665"/>
              <a:ext cx="585811" cy="1959429"/>
            </a:xfrm>
            <a:custGeom>
              <a:avLst/>
              <a:gdLst>
                <a:gd name="connsiteX0" fmla="*/ 585811 w 585811"/>
                <a:gd name="connsiteY0" fmla="*/ 0 h 1959429"/>
                <a:gd name="connsiteX1" fmla="*/ 51421 w 585811"/>
                <a:gd name="connsiteY1" fmla="*/ 1211283 h 1959429"/>
                <a:gd name="connsiteX2" fmla="*/ 51421 w 585811"/>
                <a:gd name="connsiteY2" fmla="*/ 1959429 h 195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5811" h="1959429">
                  <a:moveTo>
                    <a:pt x="585811" y="0"/>
                  </a:moveTo>
                  <a:cubicBezTo>
                    <a:pt x="363148" y="442356"/>
                    <a:pt x="140486" y="884712"/>
                    <a:pt x="51421" y="1211283"/>
                  </a:cubicBezTo>
                  <a:cubicBezTo>
                    <a:pt x="-37644" y="1537854"/>
                    <a:pt x="6888" y="1748641"/>
                    <a:pt x="51421" y="1959429"/>
                  </a:cubicBez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A5E2F6FD-B4E4-AE49-AB80-B771A5D064A5}"/>
                </a:ext>
              </a:extLst>
            </p:cNvPr>
            <p:cNvSpPr/>
            <p:nvPr/>
          </p:nvSpPr>
          <p:spPr>
            <a:xfrm flipH="1">
              <a:off x="1310417" y="6032665"/>
              <a:ext cx="585811" cy="1959429"/>
            </a:xfrm>
            <a:custGeom>
              <a:avLst/>
              <a:gdLst>
                <a:gd name="connsiteX0" fmla="*/ 585811 w 585811"/>
                <a:gd name="connsiteY0" fmla="*/ 0 h 1959429"/>
                <a:gd name="connsiteX1" fmla="*/ 51421 w 585811"/>
                <a:gd name="connsiteY1" fmla="*/ 1211283 h 1959429"/>
                <a:gd name="connsiteX2" fmla="*/ 51421 w 585811"/>
                <a:gd name="connsiteY2" fmla="*/ 1959429 h 195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5811" h="1959429">
                  <a:moveTo>
                    <a:pt x="585811" y="0"/>
                  </a:moveTo>
                  <a:cubicBezTo>
                    <a:pt x="363148" y="442356"/>
                    <a:pt x="140486" y="884712"/>
                    <a:pt x="51421" y="1211283"/>
                  </a:cubicBezTo>
                  <a:cubicBezTo>
                    <a:pt x="-37644" y="1537854"/>
                    <a:pt x="6888" y="1748641"/>
                    <a:pt x="51421" y="1959429"/>
                  </a:cubicBez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EC0D078-387A-5B51-89B1-22F365DA79BA}"/>
              </a:ext>
            </a:extLst>
          </p:cNvPr>
          <p:cNvSpPr txBox="1"/>
          <p:nvPr/>
        </p:nvSpPr>
        <p:spPr>
          <a:xfrm>
            <a:off x="6315215" y="3572817"/>
            <a:ext cx="440692" cy="361453"/>
          </a:xfrm>
          <a:prstGeom prst="rect">
            <a:avLst/>
          </a:prstGeom>
          <a:solidFill>
            <a:srgbClr val="FBCCFF"/>
          </a:solidFill>
        </p:spPr>
        <p:txBody>
          <a:bodyPr wrap="none" rtlCol="0">
            <a:spAutoFit/>
          </a:bodyPr>
          <a:lstStyle/>
          <a:p>
            <a:r>
              <a:rPr lang="es-FR"/>
              <a:t>T3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150E264-12D7-1F34-3BC4-789D6D6337B4}"/>
              </a:ext>
            </a:extLst>
          </p:cNvPr>
          <p:cNvSpPr txBox="1"/>
          <p:nvPr/>
        </p:nvSpPr>
        <p:spPr>
          <a:xfrm>
            <a:off x="1795300" y="3572817"/>
            <a:ext cx="440692" cy="361453"/>
          </a:xfrm>
          <a:prstGeom prst="rect">
            <a:avLst/>
          </a:prstGeom>
          <a:solidFill>
            <a:srgbClr val="FBCCFF"/>
          </a:solidFill>
        </p:spPr>
        <p:txBody>
          <a:bodyPr wrap="none" rtlCol="0">
            <a:spAutoFit/>
          </a:bodyPr>
          <a:lstStyle/>
          <a:p>
            <a:r>
              <a:rPr lang="es-FR"/>
              <a:t>T2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BC4B577-18D9-AF6D-8C13-1AD29FB2F847}"/>
              </a:ext>
            </a:extLst>
          </p:cNvPr>
          <p:cNvSpPr txBox="1"/>
          <p:nvPr/>
        </p:nvSpPr>
        <p:spPr>
          <a:xfrm>
            <a:off x="6315215" y="4674870"/>
            <a:ext cx="440692" cy="361453"/>
          </a:xfrm>
          <a:prstGeom prst="rect">
            <a:avLst/>
          </a:prstGeom>
          <a:solidFill>
            <a:srgbClr val="FBCCFF"/>
          </a:solidFill>
        </p:spPr>
        <p:txBody>
          <a:bodyPr wrap="none" rtlCol="0">
            <a:spAutoFit/>
          </a:bodyPr>
          <a:lstStyle/>
          <a:p>
            <a:r>
              <a:rPr lang="es-FR"/>
              <a:t>T4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54CDB52-4166-01F1-144D-1D462950E908}"/>
              </a:ext>
            </a:extLst>
          </p:cNvPr>
          <p:cNvSpPr txBox="1"/>
          <p:nvPr/>
        </p:nvSpPr>
        <p:spPr>
          <a:xfrm>
            <a:off x="7050909" y="3299546"/>
            <a:ext cx="2083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000" i="1"/>
              <a:t>Selección de datos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4C49FAC-F40A-A21A-B0DB-DF36273BC0CD}"/>
              </a:ext>
            </a:extLst>
          </p:cNvPr>
          <p:cNvSpPr txBox="1"/>
          <p:nvPr/>
        </p:nvSpPr>
        <p:spPr>
          <a:xfrm>
            <a:off x="7441074" y="5607664"/>
            <a:ext cx="1358038" cy="292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1400">
                <a:latin typeface="American Typewriter" panose="02090604020004020304" pitchFamily="18" charset="77"/>
              </a:rPr>
              <a:t>IC4Cast_anual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14FDEEA-28CF-0D7B-EB82-543E068CD1E0}"/>
              </a:ext>
            </a:extLst>
          </p:cNvPr>
          <p:cNvSpPr txBox="1"/>
          <p:nvPr/>
        </p:nvSpPr>
        <p:spPr>
          <a:xfrm>
            <a:off x="1496553" y="4647278"/>
            <a:ext cx="867365" cy="292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1400">
                <a:latin typeface="American Typewriter" panose="02090604020004020304" pitchFamily="18" charset="77"/>
              </a:rPr>
              <a:t>AreaEEI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E908E3B-4F35-63E9-9DC2-FB5A509ADD7B}"/>
              </a:ext>
            </a:extLst>
          </p:cNvPr>
          <p:cNvSpPr txBox="1"/>
          <p:nvPr/>
        </p:nvSpPr>
        <p:spPr>
          <a:xfrm>
            <a:off x="5292137" y="3640759"/>
            <a:ext cx="673838" cy="292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1400">
                <a:latin typeface="American Typewriter" panose="02090604020004020304" pitchFamily="18" charset="77"/>
              </a:rPr>
              <a:t>IC_PN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6BEC527-9B56-BFCA-EB1D-F63A26CBF9F7}"/>
              </a:ext>
            </a:extLst>
          </p:cNvPr>
          <p:cNvSpPr txBox="1"/>
          <p:nvPr/>
        </p:nvSpPr>
        <p:spPr>
          <a:xfrm>
            <a:off x="6585729" y="5145861"/>
            <a:ext cx="2781339" cy="107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</a:pPr>
            <a:r>
              <a:rPr lang="es-FR" sz="2000" i="1"/>
              <a:t>Costes / Ha.</a:t>
            </a:r>
          </a:p>
          <a:p>
            <a:pPr>
              <a:lnSpc>
                <a:spcPts val="1880"/>
              </a:lnSpc>
            </a:pPr>
            <a:r>
              <a:rPr lang="es-FR" sz="2000" i="1"/>
              <a:t>Costes anuales /Ha</a:t>
            </a:r>
          </a:p>
          <a:p>
            <a:pPr>
              <a:lnSpc>
                <a:spcPts val="1880"/>
              </a:lnSpc>
            </a:pPr>
            <a:endParaRPr lang="es-FR" sz="2000" i="1"/>
          </a:p>
          <a:p>
            <a:pPr>
              <a:lnSpc>
                <a:spcPts val="1880"/>
              </a:lnSpc>
            </a:pPr>
            <a:r>
              <a:rPr lang="es-FR" sz="2000" i="1"/>
              <a:t>Costes totales/sp/parque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1F528DE-6EC1-7C4E-12D7-D7EDEB5D0C64}"/>
              </a:ext>
            </a:extLst>
          </p:cNvPr>
          <p:cNvSpPr txBox="1"/>
          <p:nvPr/>
        </p:nvSpPr>
        <p:spPr>
          <a:xfrm>
            <a:off x="7023832" y="3640759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000">
                <a:latin typeface="American Typewriter" panose="02090604020004020304" pitchFamily="18" charset="77"/>
              </a:rPr>
              <a:t>IC4Cast</a:t>
            </a:r>
          </a:p>
        </p:txBody>
      </p:sp>
      <p:sp>
        <p:nvSpPr>
          <p:cNvPr id="53" name="Forma libre 52">
            <a:extLst>
              <a:ext uri="{FF2B5EF4-FFF2-40B4-BE49-F238E27FC236}">
                <a16:creationId xmlns:a16="http://schemas.microsoft.com/office/drawing/2014/main" id="{E0248313-AC38-2DB2-26D7-E7C9F2EDE2F3}"/>
              </a:ext>
            </a:extLst>
          </p:cNvPr>
          <p:cNvSpPr/>
          <p:nvPr/>
        </p:nvSpPr>
        <p:spPr>
          <a:xfrm rot="5051964" flipV="1">
            <a:off x="3622168" y="3278510"/>
            <a:ext cx="1228113" cy="4204645"/>
          </a:xfrm>
          <a:custGeom>
            <a:avLst/>
            <a:gdLst>
              <a:gd name="connsiteX0" fmla="*/ 0 w 4785755"/>
              <a:gd name="connsiteY0" fmla="*/ 112051 h 1370835"/>
              <a:gd name="connsiteX1" fmla="*/ 3847605 w 4785755"/>
              <a:gd name="connsiteY1" fmla="*/ 123926 h 1370835"/>
              <a:gd name="connsiteX2" fmla="*/ 4785755 w 4785755"/>
              <a:gd name="connsiteY2" fmla="*/ 1370835 h 1370835"/>
              <a:gd name="connsiteX3" fmla="*/ 4785755 w 4785755"/>
              <a:gd name="connsiteY3" fmla="*/ 1370835 h 1370835"/>
              <a:gd name="connsiteX0" fmla="*/ 0 w 4948804"/>
              <a:gd name="connsiteY0" fmla="*/ 12098 h 1270882"/>
              <a:gd name="connsiteX1" fmla="*/ 4502252 w 4948804"/>
              <a:gd name="connsiteY1" fmla="*/ 657421 h 1270882"/>
              <a:gd name="connsiteX2" fmla="*/ 4785755 w 4948804"/>
              <a:gd name="connsiteY2" fmla="*/ 1270882 h 1270882"/>
              <a:gd name="connsiteX3" fmla="*/ 4785755 w 4948804"/>
              <a:gd name="connsiteY3" fmla="*/ 1270882 h 1270882"/>
              <a:gd name="connsiteX0" fmla="*/ 0 w 4845204"/>
              <a:gd name="connsiteY0" fmla="*/ 8958 h 1267742"/>
              <a:gd name="connsiteX1" fmla="*/ 4298506 w 4845204"/>
              <a:gd name="connsiteY1" fmla="*/ 868942 h 1267742"/>
              <a:gd name="connsiteX2" fmla="*/ 4785755 w 4845204"/>
              <a:gd name="connsiteY2" fmla="*/ 1267742 h 1267742"/>
              <a:gd name="connsiteX3" fmla="*/ 4785755 w 4845204"/>
              <a:gd name="connsiteY3" fmla="*/ 1267742 h 1267742"/>
              <a:gd name="connsiteX0" fmla="*/ 0 w 4845204"/>
              <a:gd name="connsiteY0" fmla="*/ 8958 h 1672210"/>
              <a:gd name="connsiteX1" fmla="*/ 4298506 w 4845204"/>
              <a:gd name="connsiteY1" fmla="*/ 868942 h 1672210"/>
              <a:gd name="connsiteX2" fmla="*/ 4785755 w 4845204"/>
              <a:gd name="connsiteY2" fmla="*/ 1267742 h 1672210"/>
              <a:gd name="connsiteX3" fmla="*/ 2561980 w 4845204"/>
              <a:gd name="connsiteY3" fmla="*/ 1672210 h 1672210"/>
              <a:gd name="connsiteX0" fmla="*/ 0 w 4363541"/>
              <a:gd name="connsiteY0" fmla="*/ 9734 h 1672986"/>
              <a:gd name="connsiteX1" fmla="*/ 4298506 w 4363541"/>
              <a:gd name="connsiteY1" fmla="*/ 869718 h 1672986"/>
              <a:gd name="connsiteX2" fmla="*/ 2561980 w 4363541"/>
              <a:gd name="connsiteY2" fmla="*/ 1672986 h 1672986"/>
              <a:gd name="connsiteX0" fmla="*/ 0 w 4363541"/>
              <a:gd name="connsiteY0" fmla="*/ 0 h 1663252"/>
              <a:gd name="connsiteX1" fmla="*/ 4298506 w 4363541"/>
              <a:gd name="connsiteY1" fmla="*/ 859984 h 1663252"/>
              <a:gd name="connsiteX2" fmla="*/ 2561980 w 4363541"/>
              <a:gd name="connsiteY2" fmla="*/ 1663252 h 1663252"/>
              <a:gd name="connsiteX0" fmla="*/ 0 w 4298506"/>
              <a:gd name="connsiteY0" fmla="*/ 0 h 1663252"/>
              <a:gd name="connsiteX1" fmla="*/ 4298506 w 4298506"/>
              <a:gd name="connsiteY1" fmla="*/ 859984 h 1663252"/>
              <a:gd name="connsiteX2" fmla="*/ 2561980 w 4298506"/>
              <a:gd name="connsiteY2" fmla="*/ 1663252 h 1663252"/>
              <a:gd name="connsiteX0" fmla="*/ 0 w 3176305"/>
              <a:gd name="connsiteY0" fmla="*/ 0 h 1711229"/>
              <a:gd name="connsiteX1" fmla="*/ 3149752 w 3176305"/>
              <a:gd name="connsiteY1" fmla="*/ 907961 h 1711229"/>
              <a:gd name="connsiteX2" fmla="*/ 1413226 w 3176305"/>
              <a:gd name="connsiteY2" fmla="*/ 1711229 h 1711229"/>
              <a:gd name="connsiteX0" fmla="*/ 0 w 3176305"/>
              <a:gd name="connsiteY0" fmla="*/ 0 h 1711229"/>
              <a:gd name="connsiteX1" fmla="*/ 3149752 w 3176305"/>
              <a:gd name="connsiteY1" fmla="*/ 907961 h 1711229"/>
              <a:gd name="connsiteX2" fmla="*/ 1413226 w 3176305"/>
              <a:gd name="connsiteY2" fmla="*/ 1711229 h 1711229"/>
              <a:gd name="connsiteX0" fmla="*/ 0 w 3149752"/>
              <a:gd name="connsiteY0" fmla="*/ 0 h 1711229"/>
              <a:gd name="connsiteX1" fmla="*/ 3149752 w 3149752"/>
              <a:gd name="connsiteY1" fmla="*/ 907961 h 1711229"/>
              <a:gd name="connsiteX2" fmla="*/ 1413226 w 3149752"/>
              <a:gd name="connsiteY2" fmla="*/ 1711229 h 1711229"/>
              <a:gd name="connsiteX0" fmla="*/ 0 w 3176305"/>
              <a:gd name="connsiteY0" fmla="*/ 0 h 1711229"/>
              <a:gd name="connsiteX1" fmla="*/ 3149752 w 3176305"/>
              <a:gd name="connsiteY1" fmla="*/ 907961 h 1711229"/>
              <a:gd name="connsiteX2" fmla="*/ 1413226 w 3176305"/>
              <a:gd name="connsiteY2" fmla="*/ 1711229 h 1711229"/>
              <a:gd name="connsiteX0" fmla="*/ 0 w 3176305"/>
              <a:gd name="connsiteY0" fmla="*/ 0 h 1711229"/>
              <a:gd name="connsiteX1" fmla="*/ 3149752 w 3176305"/>
              <a:gd name="connsiteY1" fmla="*/ 907961 h 1711229"/>
              <a:gd name="connsiteX2" fmla="*/ 1413226 w 3176305"/>
              <a:gd name="connsiteY2" fmla="*/ 1711229 h 1711229"/>
              <a:gd name="connsiteX0" fmla="*/ 0 w 3163024"/>
              <a:gd name="connsiteY0" fmla="*/ 0 h 1853393"/>
              <a:gd name="connsiteX1" fmla="*/ 3149752 w 3163024"/>
              <a:gd name="connsiteY1" fmla="*/ 907961 h 1853393"/>
              <a:gd name="connsiteX2" fmla="*/ 1072870 w 3163024"/>
              <a:gd name="connsiteY2" fmla="*/ 1853393 h 1853393"/>
              <a:gd name="connsiteX0" fmla="*/ 0 w 3225477"/>
              <a:gd name="connsiteY0" fmla="*/ 0 h 1853393"/>
              <a:gd name="connsiteX1" fmla="*/ 3212648 w 3225477"/>
              <a:gd name="connsiteY1" fmla="*/ 954265 h 1853393"/>
              <a:gd name="connsiteX2" fmla="*/ 1072870 w 3225477"/>
              <a:gd name="connsiteY2" fmla="*/ 1853393 h 1853393"/>
              <a:gd name="connsiteX0" fmla="*/ 0 w 3138694"/>
              <a:gd name="connsiteY0" fmla="*/ 0 h 1853393"/>
              <a:gd name="connsiteX1" fmla="*/ 3125240 w 3138694"/>
              <a:gd name="connsiteY1" fmla="*/ 921499 h 1853393"/>
              <a:gd name="connsiteX2" fmla="*/ 1072870 w 3138694"/>
              <a:gd name="connsiteY2" fmla="*/ 1853393 h 1853393"/>
              <a:gd name="connsiteX0" fmla="*/ 0 w 3228532"/>
              <a:gd name="connsiteY0" fmla="*/ 0 h 1853393"/>
              <a:gd name="connsiteX1" fmla="*/ 3215725 w 3228532"/>
              <a:gd name="connsiteY1" fmla="*/ 933186 h 1853393"/>
              <a:gd name="connsiteX2" fmla="*/ 1072870 w 3228532"/>
              <a:gd name="connsiteY2" fmla="*/ 1853393 h 1853393"/>
              <a:gd name="connsiteX0" fmla="*/ 0 w 3354150"/>
              <a:gd name="connsiteY0" fmla="*/ 0 h 1853393"/>
              <a:gd name="connsiteX1" fmla="*/ 3342147 w 3354150"/>
              <a:gd name="connsiteY1" fmla="*/ 923266 h 1853393"/>
              <a:gd name="connsiteX2" fmla="*/ 1072870 w 3354150"/>
              <a:gd name="connsiteY2" fmla="*/ 1853393 h 1853393"/>
              <a:gd name="connsiteX0" fmla="*/ 0 w 3359588"/>
              <a:gd name="connsiteY0" fmla="*/ 0 h 1821602"/>
              <a:gd name="connsiteX1" fmla="*/ 3342147 w 3359588"/>
              <a:gd name="connsiteY1" fmla="*/ 923266 h 1821602"/>
              <a:gd name="connsiteX2" fmla="*/ 1251653 w 3359588"/>
              <a:gd name="connsiteY2" fmla="*/ 1821602 h 182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9588" h="1821602">
                <a:moveTo>
                  <a:pt x="0" y="0"/>
                </a:moveTo>
                <a:cubicBezTo>
                  <a:pt x="1049917" y="302654"/>
                  <a:pt x="3133538" y="619666"/>
                  <a:pt x="3342147" y="923266"/>
                </a:cubicBezTo>
                <a:cubicBezTo>
                  <a:pt x="3550756" y="1226866"/>
                  <a:pt x="1830495" y="1553846"/>
                  <a:pt x="1251653" y="1821602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D68269FF-034F-A393-E707-68D0C8F460F3}"/>
              </a:ext>
            </a:extLst>
          </p:cNvPr>
          <p:cNvCxnSpPr/>
          <p:nvPr/>
        </p:nvCxnSpPr>
        <p:spPr>
          <a:xfrm>
            <a:off x="6494032" y="5257998"/>
            <a:ext cx="0" cy="824312"/>
          </a:xfrm>
          <a:prstGeom prst="straightConnector1">
            <a:avLst/>
          </a:pr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6" name="CuadroTexto 55">
            <a:extLst>
              <a:ext uri="{FF2B5EF4-FFF2-40B4-BE49-F238E27FC236}">
                <a16:creationId xmlns:a16="http://schemas.microsoft.com/office/drawing/2014/main" id="{AD7A744E-BFD5-B6DC-59FB-82D5475570F3}"/>
              </a:ext>
            </a:extLst>
          </p:cNvPr>
          <p:cNvSpPr txBox="1"/>
          <p:nvPr/>
        </p:nvSpPr>
        <p:spPr>
          <a:xfrm>
            <a:off x="3033766" y="1012740"/>
            <a:ext cx="27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i="1"/>
              <a:t>¿Hay datos     en el parque?</a:t>
            </a:r>
          </a:p>
        </p:txBody>
      </p:sp>
      <p:grpSp>
        <p:nvGrpSpPr>
          <p:cNvPr id="57" name="Grupo 56">
            <a:extLst>
              <a:ext uri="{FF2B5EF4-FFF2-40B4-BE49-F238E27FC236}">
                <a16:creationId xmlns:a16="http://schemas.microsoft.com/office/drawing/2014/main" id="{D0951224-F053-4F56-E71A-697F5608DABC}"/>
              </a:ext>
            </a:extLst>
          </p:cNvPr>
          <p:cNvGrpSpPr/>
          <p:nvPr/>
        </p:nvGrpSpPr>
        <p:grpSpPr>
          <a:xfrm flipV="1">
            <a:off x="2364814" y="928976"/>
            <a:ext cx="3824047" cy="1445499"/>
            <a:chOff x="1310417" y="6032665"/>
            <a:chExt cx="1171526" cy="1959429"/>
          </a:xfrm>
        </p:grpSpPr>
        <p:sp>
          <p:nvSpPr>
            <p:cNvPr id="58" name="Forma libre 57">
              <a:extLst>
                <a:ext uri="{FF2B5EF4-FFF2-40B4-BE49-F238E27FC236}">
                  <a16:creationId xmlns:a16="http://schemas.microsoft.com/office/drawing/2014/main" id="{5B45E9F1-7551-99AE-1226-7071314F34CE}"/>
                </a:ext>
              </a:extLst>
            </p:cNvPr>
            <p:cNvSpPr/>
            <p:nvPr/>
          </p:nvSpPr>
          <p:spPr>
            <a:xfrm>
              <a:off x="1896132" y="6032665"/>
              <a:ext cx="585811" cy="1959429"/>
            </a:xfrm>
            <a:custGeom>
              <a:avLst/>
              <a:gdLst>
                <a:gd name="connsiteX0" fmla="*/ 585811 w 585811"/>
                <a:gd name="connsiteY0" fmla="*/ 0 h 1959429"/>
                <a:gd name="connsiteX1" fmla="*/ 51421 w 585811"/>
                <a:gd name="connsiteY1" fmla="*/ 1211283 h 1959429"/>
                <a:gd name="connsiteX2" fmla="*/ 51421 w 585811"/>
                <a:gd name="connsiteY2" fmla="*/ 1959429 h 195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5811" h="1959429">
                  <a:moveTo>
                    <a:pt x="585811" y="0"/>
                  </a:moveTo>
                  <a:cubicBezTo>
                    <a:pt x="363148" y="442356"/>
                    <a:pt x="140486" y="884712"/>
                    <a:pt x="51421" y="1211283"/>
                  </a:cubicBezTo>
                  <a:cubicBezTo>
                    <a:pt x="-37644" y="1537854"/>
                    <a:pt x="6888" y="1748641"/>
                    <a:pt x="51421" y="1959429"/>
                  </a:cubicBezTo>
                </a:path>
              </a:pathLst>
            </a:custGeom>
            <a:noFill/>
            <a:ln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59" name="Forma libre 58">
              <a:extLst>
                <a:ext uri="{FF2B5EF4-FFF2-40B4-BE49-F238E27FC236}">
                  <a16:creationId xmlns:a16="http://schemas.microsoft.com/office/drawing/2014/main" id="{37B74CED-177B-5605-5B6F-81BC650281C7}"/>
                </a:ext>
              </a:extLst>
            </p:cNvPr>
            <p:cNvSpPr/>
            <p:nvPr/>
          </p:nvSpPr>
          <p:spPr>
            <a:xfrm flipH="1">
              <a:off x="1310417" y="6032665"/>
              <a:ext cx="585811" cy="1959429"/>
            </a:xfrm>
            <a:custGeom>
              <a:avLst/>
              <a:gdLst>
                <a:gd name="connsiteX0" fmla="*/ 585811 w 585811"/>
                <a:gd name="connsiteY0" fmla="*/ 0 h 1959429"/>
                <a:gd name="connsiteX1" fmla="*/ 51421 w 585811"/>
                <a:gd name="connsiteY1" fmla="*/ 1211283 h 1959429"/>
                <a:gd name="connsiteX2" fmla="*/ 51421 w 585811"/>
                <a:gd name="connsiteY2" fmla="*/ 1959429 h 195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5811" h="1959429">
                  <a:moveTo>
                    <a:pt x="585811" y="0"/>
                  </a:moveTo>
                  <a:cubicBezTo>
                    <a:pt x="363148" y="442356"/>
                    <a:pt x="140486" y="884712"/>
                    <a:pt x="51421" y="1211283"/>
                  </a:cubicBezTo>
                  <a:cubicBezTo>
                    <a:pt x="-37644" y="1537854"/>
                    <a:pt x="6888" y="1748641"/>
                    <a:pt x="51421" y="1959429"/>
                  </a:cubicBezTo>
                </a:path>
              </a:pathLst>
            </a:custGeom>
            <a:noFill/>
            <a:ln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A44FFCF2-9E31-8552-25AD-1029B4EE7D03}"/>
              </a:ext>
            </a:extLst>
          </p:cNvPr>
          <p:cNvCxnSpPr/>
          <p:nvPr/>
        </p:nvCxnSpPr>
        <p:spPr>
          <a:xfrm>
            <a:off x="4276681" y="1246741"/>
            <a:ext cx="0" cy="718661"/>
          </a:xfrm>
          <a:prstGeom prst="straightConnector1">
            <a:avLst/>
          </a:pr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1" name="Grupo 60">
            <a:extLst>
              <a:ext uri="{FF2B5EF4-FFF2-40B4-BE49-F238E27FC236}">
                <a16:creationId xmlns:a16="http://schemas.microsoft.com/office/drawing/2014/main" id="{26CCEAA6-D0A3-0614-D45A-42E54B241118}"/>
              </a:ext>
            </a:extLst>
          </p:cNvPr>
          <p:cNvGrpSpPr/>
          <p:nvPr/>
        </p:nvGrpSpPr>
        <p:grpSpPr>
          <a:xfrm>
            <a:off x="1948383" y="2752565"/>
            <a:ext cx="556878" cy="495247"/>
            <a:chOff x="2013761" y="4627978"/>
            <a:chExt cx="674463" cy="705766"/>
          </a:xfrm>
        </p:grpSpPr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72A25A2C-D00D-C952-F9FD-6595E6B6EBCB}"/>
                </a:ext>
              </a:extLst>
            </p:cNvPr>
            <p:cNvGrpSpPr/>
            <p:nvPr/>
          </p:nvGrpSpPr>
          <p:grpSpPr>
            <a:xfrm>
              <a:off x="2055036" y="4771897"/>
              <a:ext cx="633188" cy="561847"/>
              <a:chOff x="526453" y="8392710"/>
              <a:chExt cx="633188" cy="561847"/>
            </a:xfrm>
            <a:solidFill>
              <a:schemeClr val="accent6"/>
            </a:solidFill>
          </p:grpSpPr>
          <p:sp>
            <p:nvSpPr>
              <p:cNvPr id="66" name="Arco de bloque 65">
                <a:extLst>
                  <a:ext uri="{FF2B5EF4-FFF2-40B4-BE49-F238E27FC236}">
                    <a16:creationId xmlns:a16="http://schemas.microsoft.com/office/drawing/2014/main" id="{F9068794-1B76-CD0A-C531-8EB510AE81ED}"/>
                  </a:ext>
                </a:extLst>
              </p:cNvPr>
              <p:cNvSpPr/>
              <p:nvPr/>
            </p:nvSpPr>
            <p:spPr>
              <a:xfrm flipV="1">
                <a:off x="526453" y="8392710"/>
                <a:ext cx="583844" cy="561847"/>
              </a:xfrm>
              <a:prstGeom prst="blockArc">
                <a:avLst>
                  <a:gd name="adj1" fmla="val 10800000"/>
                  <a:gd name="adj2" fmla="val 21523372"/>
                  <a:gd name="adj3" fmla="val 1253"/>
                </a:avLst>
              </a:prstGeom>
              <a:grpFill/>
              <a:ln>
                <a:solidFill>
                  <a:schemeClr val="accent6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Triángulo 66">
                <a:extLst>
                  <a:ext uri="{FF2B5EF4-FFF2-40B4-BE49-F238E27FC236}">
                    <a16:creationId xmlns:a16="http://schemas.microsoft.com/office/drawing/2014/main" id="{FB9FE998-F020-D24F-EA48-11935E55854C}"/>
                  </a:ext>
                </a:extLst>
              </p:cNvPr>
              <p:cNvSpPr/>
              <p:nvPr/>
            </p:nvSpPr>
            <p:spPr>
              <a:xfrm>
                <a:off x="1052609" y="8613775"/>
                <a:ext cx="107032" cy="76498"/>
              </a:xfrm>
              <a:prstGeom prst="triangle">
                <a:avLst/>
              </a:prstGeom>
              <a:grp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/>
              </a:p>
            </p:txBody>
          </p:sp>
        </p:grpSp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48891D0D-BB48-FA49-5B56-A8A696B2FED2}"/>
                </a:ext>
              </a:extLst>
            </p:cNvPr>
            <p:cNvGrpSpPr/>
            <p:nvPr/>
          </p:nvGrpSpPr>
          <p:grpSpPr>
            <a:xfrm flipH="1" flipV="1">
              <a:off x="2013761" y="4627978"/>
              <a:ext cx="636363" cy="561847"/>
              <a:chOff x="526453" y="8392710"/>
              <a:chExt cx="636363" cy="561847"/>
            </a:xfrm>
            <a:solidFill>
              <a:schemeClr val="accent6"/>
            </a:solidFill>
          </p:grpSpPr>
          <p:sp>
            <p:nvSpPr>
              <p:cNvPr id="64" name="Arco de bloque 63">
                <a:extLst>
                  <a:ext uri="{FF2B5EF4-FFF2-40B4-BE49-F238E27FC236}">
                    <a16:creationId xmlns:a16="http://schemas.microsoft.com/office/drawing/2014/main" id="{1C019667-9A63-BC86-AC4C-813C7AA59C36}"/>
                  </a:ext>
                </a:extLst>
              </p:cNvPr>
              <p:cNvSpPr/>
              <p:nvPr/>
            </p:nvSpPr>
            <p:spPr>
              <a:xfrm flipV="1">
                <a:off x="526453" y="8392710"/>
                <a:ext cx="583844" cy="561847"/>
              </a:xfrm>
              <a:prstGeom prst="blockArc">
                <a:avLst>
                  <a:gd name="adj1" fmla="val 10800000"/>
                  <a:gd name="adj2" fmla="val 21562107"/>
                  <a:gd name="adj3" fmla="val 697"/>
                </a:avLst>
              </a:prstGeom>
              <a:grpFill/>
              <a:ln>
                <a:solidFill>
                  <a:schemeClr val="accent6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riángulo 64">
                <a:extLst>
                  <a:ext uri="{FF2B5EF4-FFF2-40B4-BE49-F238E27FC236}">
                    <a16:creationId xmlns:a16="http://schemas.microsoft.com/office/drawing/2014/main" id="{921D3957-36CB-2E61-61D2-BE64E1EA5307}"/>
                  </a:ext>
                </a:extLst>
              </p:cNvPr>
              <p:cNvSpPr/>
              <p:nvPr/>
            </p:nvSpPr>
            <p:spPr>
              <a:xfrm>
                <a:off x="1055784" y="8613775"/>
                <a:ext cx="107032" cy="76498"/>
              </a:xfrm>
              <a:prstGeom prst="triangle">
                <a:avLst/>
              </a:prstGeom>
              <a:grp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/>
              </a:p>
            </p:txBody>
          </p:sp>
        </p:grp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6AB71756-E734-38BE-5B48-19DBAAA09D95}"/>
              </a:ext>
            </a:extLst>
          </p:cNvPr>
          <p:cNvGrpSpPr/>
          <p:nvPr/>
        </p:nvGrpSpPr>
        <p:grpSpPr>
          <a:xfrm flipH="1">
            <a:off x="4010721" y="2543113"/>
            <a:ext cx="556878" cy="495247"/>
            <a:chOff x="2013761" y="4627978"/>
            <a:chExt cx="674463" cy="705766"/>
          </a:xfrm>
          <a:solidFill>
            <a:schemeClr val="accent1">
              <a:lumMod val="75000"/>
            </a:schemeClr>
          </a:solidFill>
        </p:grpSpPr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id="{AB848F44-2615-63C9-C8A9-33E6EE1FF0A7}"/>
                </a:ext>
              </a:extLst>
            </p:cNvPr>
            <p:cNvGrpSpPr/>
            <p:nvPr/>
          </p:nvGrpSpPr>
          <p:grpSpPr>
            <a:xfrm>
              <a:off x="2055036" y="4771897"/>
              <a:ext cx="633188" cy="561847"/>
              <a:chOff x="526453" y="8392710"/>
              <a:chExt cx="633188" cy="561847"/>
            </a:xfrm>
            <a:grpFill/>
          </p:grpSpPr>
          <p:sp>
            <p:nvSpPr>
              <p:cNvPr id="73" name="Arco de bloque 72">
                <a:extLst>
                  <a:ext uri="{FF2B5EF4-FFF2-40B4-BE49-F238E27FC236}">
                    <a16:creationId xmlns:a16="http://schemas.microsoft.com/office/drawing/2014/main" id="{41EFA835-983A-3E3D-C08F-AA0B559F8083}"/>
                  </a:ext>
                </a:extLst>
              </p:cNvPr>
              <p:cNvSpPr/>
              <p:nvPr/>
            </p:nvSpPr>
            <p:spPr>
              <a:xfrm flipV="1">
                <a:off x="526453" y="8392710"/>
                <a:ext cx="583844" cy="561847"/>
              </a:xfrm>
              <a:prstGeom prst="blockArc">
                <a:avLst>
                  <a:gd name="adj1" fmla="val 10800000"/>
                  <a:gd name="adj2" fmla="val 21523372"/>
                  <a:gd name="adj3" fmla="val 1253"/>
                </a:avLst>
              </a:prstGeom>
              <a:grpFill/>
              <a:ln>
                <a:solidFill>
                  <a:schemeClr val="accent1">
                    <a:lumMod val="75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Triángulo 73">
                <a:extLst>
                  <a:ext uri="{FF2B5EF4-FFF2-40B4-BE49-F238E27FC236}">
                    <a16:creationId xmlns:a16="http://schemas.microsoft.com/office/drawing/2014/main" id="{B78E4D15-B663-8736-1EDB-E3A7AC3E98A7}"/>
                  </a:ext>
                </a:extLst>
              </p:cNvPr>
              <p:cNvSpPr/>
              <p:nvPr/>
            </p:nvSpPr>
            <p:spPr>
              <a:xfrm>
                <a:off x="1052609" y="8613775"/>
                <a:ext cx="107032" cy="76498"/>
              </a:xfrm>
              <a:prstGeom prst="triangle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/>
              </a:p>
            </p:txBody>
          </p:sp>
        </p:grp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49C06AF8-8BF3-30CD-5D58-FD61B0F88AEE}"/>
                </a:ext>
              </a:extLst>
            </p:cNvPr>
            <p:cNvGrpSpPr/>
            <p:nvPr/>
          </p:nvGrpSpPr>
          <p:grpSpPr>
            <a:xfrm flipH="1" flipV="1">
              <a:off x="2013761" y="4627978"/>
              <a:ext cx="636363" cy="561847"/>
              <a:chOff x="526453" y="8392710"/>
              <a:chExt cx="636363" cy="561847"/>
            </a:xfrm>
            <a:grpFill/>
          </p:grpSpPr>
          <p:sp>
            <p:nvSpPr>
              <p:cNvPr id="71" name="Arco de bloque 70">
                <a:extLst>
                  <a:ext uri="{FF2B5EF4-FFF2-40B4-BE49-F238E27FC236}">
                    <a16:creationId xmlns:a16="http://schemas.microsoft.com/office/drawing/2014/main" id="{DC53478C-2772-F070-7982-D994DDACF244}"/>
                  </a:ext>
                </a:extLst>
              </p:cNvPr>
              <p:cNvSpPr/>
              <p:nvPr/>
            </p:nvSpPr>
            <p:spPr>
              <a:xfrm flipV="1">
                <a:off x="526453" y="8392710"/>
                <a:ext cx="583844" cy="561847"/>
              </a:xfrm>
              <a:prstGeom prst="blockArc">
                <a:avLst>
                  <a:gd name="adj1" fmla="val 10800000"/>
                  <a:gd name="adj2" fmla="val 21562107"/>
                  <a:gd name="adj3" fmla="val 697"/>
                </a:avLst>
              </a:prstGeom>
              <a:grpFill/>
              <a:ln>
                <a:solidFill>
                  <a:schemeClr val="accent1">
                    <a:lumMod val="75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Triángulo 71">
                <a:extLst>
                  <a:ext uri="{FF2B5EF4-FFF2-40B4-BE49-F238E27FC236}">
                    <a16:creationId xmlns:a16="http://schemas.microsoft.com/office/drawing/2014/main" id="{B6A316F9-75F6-FCE1-0581-5606C87923F3}"/>
                  </a:ext>
                </a:extLst>
              </p:cNvPr>
              <p:cNvSpPr/>
              <p:nvPr/>
            </p:nvSpPr>
            <p:spPr>
              <a:xfrm>
                <a:off x="1055784" y="8613775"/>
                <a:ext cx="107032" cy="76498"/>
              </a:xfrm>
              <a:prstGeom prst="triangle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/>
              </a:p>
            </p:txBody>
          </p:sp>
        </p:grpSp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DA82F318-2263-C735-E808-3986EE702FC7}"/>
              </a:ext>
            </a:extLst>
          </p:cNvPr>
          <p:cNvGrpSpPr/>
          <p:nvPr/>
        </p:nvGrpSpPr>
        <p:grpSpPr>
          <a:xfrm flipH="1">
            <a:off x="6127822" y="2752565"/>
            <a:ext cx="556878" cy="495247"/>
            <a:chOff x="2013761" y="4627978"/>
            <a:chExt cx="674463" cy="705766"/>
          </a:xfrm>
          <a:solidFill>
            <a:schemeClr val="accent2"/>
          </a:solidFill>
        </p:grpSpPr>
        <p:grpSp>
          <p:nvGrpSpPr>
            <p:cNvPr id="76" name="Grupo 75">
              <a:extLst>
                <a:ext uri="{FF2B5EF4-FFF2-40B4-BE49-F238E27FC236}">
                  <a16:creationId xmlns:a16="http://schemas.microsoft.com/office/drawing/2014/main" id="{8C29CC2E-1006-B949-F47F-EE9BE93AF381}"/>
                </a:ext>
              </a:extLst>
            </p:cNvPr>
            <p:cNvGrpSpPr/>
            <p:nvPr/>
          </p:nvGrpSpPr>
          <p:grpSpPr>
            <a:xfrm>
              <a:off x="2055036" y="4771897"/>
              <a:ext cx="633188" cy="561847"/>
              <a:chOff x="526453" y="8392710"/>
              <a:chExt cx="633188" cy="561847"/>
            </a:xfrm>
            <a:grpFill/>
          </p:grpSpPr>
          <p:sp>
            <p:nvSpPr>
              <p:cNvPr id="80" name="Arco de bloque 79">
                <a:extLst>
                  <a:ext uri="{FF2B5EF4-FFF2-40B4-BE49-F238E27FC236}">
                    <a16:creationId xmlns:a16="http://schemas.microsoft.com/office/drawing/2014/main" id="{0D5F06F5-85DA-B4DF-66F9-923D1CDCA682}"/>
                  </a:ext>
                </a:extLst>
              </p:cNvPr>
              <p:cNvSpPr/>
              <p:nvPr/>
            </p:nvSpPr>
            <p:spPr>
              <a:xfrm flipV="1">
                <a:off x="526453" y="8392710"/>
                <a:ext cx="583844" cy="561847"/>
              </a:xfrm>
              <a:prstGeom prst="blockArc">
                <a:avLst>
                  <a:gd name="adj1" fmla="val 10800000"/>
                  <a:gd name="adj2" fmla="val 21523372"/>
                  <a:gd name="adj3" fmla="val 1253"/>
                </a:avLst>
              </a:prstGeom>
              <a:grpFill/>
              <a:ln>
                <a:solidFill>
                  <a:schemeClr val="accent2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Triángulo 80">
                <a:extLst>
                  <a:ext uri="{FF2B5EF4-FFF2-40B4-BE49-F238E27FC236}">
                    <a16:creationId xmlns:a16="http://schemas.microsoft.com/office/drawing/2014/main" id="{216F31D9-A439-09CB-719E-E548724E8D5A}"/>
                  </a:ext>
                </a:extLst>
              </p:cNvPr>
              <p:cNvSpPr/>
              <p:nvPr/>
            </p:nvSpPr>
            <p:spPr>
              <a:xfrm>
                <a:off x="1052609" y="8613775"/>
                <a:ext cx="107032" cy="76498"/>
              </a:xfrm>
              <a:prstGeom prst="triangl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/>
              </a:p>
            </p:txBody>
          </p:sp>
        </p:grpSp>
        <p:grpSp>
          <p:nvGrpSpPr>
            <p:cNvPr id="77" name="Grupo 76">
              <a:extLst>
                <a:ext uri="{FF2B5EF4-FFF2-40B4-BE49-F238E27FC236}">
                  <a16:creationId xmlns:a16="http://schemas.microsoft.com/office/drawing/2014/main" id="{D4771B05-41AD-AFB6-1622-72658FF2ADBA}"/>
                </a:ext>
              </a:extLst>
            </p:cNvPr>
            <p:cNvGrpSpPr/>
            <p:nvPr/>
          </p:nvGrpSpPr>
          <p:grpSpPr>
            <a:xfrm flipH="1" flipV="1">
              <a:off x="2013761" y="4627978"/>
              <a:ext cx="636363" cy="561847"/>
              <a:chOff x="526453" y="8392710"/>
              <a:chExt cx="636363" cy="561847"/>
            </a:xfrm>
            <a:grpFill/>
          </p:grpSpPr>
          <p:sp>
            <p:nvSpPr>
              <p:cNvPr id="78" name="Arco de bloque 77">
                <a:extLst>
                  <a:ext uri="{FF2B5EF4-FFF2-40B4-BE49-F238E27FC236}">
                    <a16:creationId xmlns:a16="http://schemas.microsoft.com/office/drawing/2014/main" id="{62800022-7DC1-9EB1-30A8-B6EDD0F71629}"/>
                  </a:ext>
                </a:extLst>
              </p:cNvPr>
              <p:cNvSpPr/>
              <p:nvPr/>
            </p:nvSpPr>
            <p:spPr>
              <a:xfrm flipV="1">
                <a:off x="526453" y="8392710"/>
                <a:ext cx="583844" cy="561847"/>
              </a:xfrm>
              <a:prstGeom prst="blockArc">
                <a:avLst>
                  <a:gd name="adj1" fmla="val 10800000"/>
                  <a:gd name="adj2" fmla="val 21562107"/>
                  <a:gd name="adj3" fmla="val 697"/>
                </a:avLst>
              </a:prstGeom>
              <a:grpFill/>
              <a:ln>
                <a:solidFill>
                  <a:schemeClr val="accent2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Triángulo 78">
                <a:extLst>
                  <a:ext uri="{FF2B5EF4-FFF2-40B4-BE49-F238E27FC236}">
                    <a16:creationId xmlns:a16="http://schemas.microsoft.com/office/drawing/2014/main" id="{387ACE09-8147-B793-0DC4-6B608A0001C9}"/>
                  </a:ext>
                </a:extLst>
              </p:cNvPr>
              <p:cNvSpPr/>
              <p:nvPr/>
            </p:nvSpPr>
            <p:spPr>
              <a:xfrm>
                <a:off x="1055784" y="8613775"/>
                <a:ext cx="107032" cy="76498"/>
              </a:xfrm>
              <a:prstGeom prst="triangl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/>
              </a:p>
            </p:txBody>
          </p:sp>
        </p:grpSp>
      </p:grp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170DADCA-B1A6-6419-438E-617458AC9139}"/>
              </a:ext>
            </a:extLst>
          </p:cNvPr>
          <p:cNvSpPr txBox="1"/>
          <p:nvPr/>
        </p:nvSpPr>
        <p:spPr>
          <a:xfrm>
            <a:off x="6201761" y="1186090"/>
            <a:ext cx="2205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/>
              <a:t>Estimaciones de costes</a:t>
            </a:r>
          </a:p>
        </p:txBody>
      </p:sp>
    </p:spTree>
    <p:extLst>
      <p:ext uri="{BB962C8B-B14F-4D97-AF65-F5344CB8AC3E}">
        <p14:creationId xmlns:p14="http://schemas.microsoft.com/office/powerpoint/2010/main" val="40994529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572EB02-776C-6115-E805-A2524ECE5AA9}"/>
              </a:ext>
            </a:extLst>
          </p:cNvPr>
          <p:cNvSpPr txBox="1"/>
          <p:nvPr/>
        </p:nvSpPr>
        <p:spPr>
          <a:xfrm>
            <a:off x="10490985" y="31017"/>
            <a:ext cx="2381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>
                <a:solidFill>
                  <a:srgbClr val="009898"/>
                </a:solidFill>
              </a:rPr>
              <a:t>(Ali€ns)</a:t>
            </a:r>
            <a:endParaRPr lang="es-ES" sz="4000">
              <a:solidFill>
                <a:srgbClr val="941F93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7E881F4-FB52-3280-50CB-C47130E52327}"/>
              </a:ext>
            </a:extLst>
          </p:cNvPr>
          <p:cNvSpPr/>
          <p:nvPr/>
        </p:nvSpPr>
        <p:spPr>
          <a:xfrm>
            <a:off x="6795542" y="2825853"/>
            <a:ext cx="16534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chemeClr val="accent6"/>
                </a:solidFill>
              </a:rPr>
              <a:t>InvaCost v.4.1</a:t>
            </a:r>
            <a:endParaRPr lang="es-FR" sz="200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C39FEDB5-A7F4-A6D4-B498-E5ED530FB715}"/>
              </a:ext>
            </a:extLst>
          </p:cNvPr>
          <p:cNvSpPr>
            <a:spLocks noChangeAspect="1"/>
          </p:cNvSpPr>
          <p:nvPr/>
        </p:nvSpPr>
        <p:spPr>
          <a:xfrm>
            <a:off x="2226093" y="1716075"/>
            <a:ext cx="4127945" cy="4106637"/>
          </a:xfrm>
          <a:prstGeom prst="ellipse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BF0E1C-0717-E9F7-5EC6-08D683E38EBF}"/>
              </a:ext>
            </a:extLst>
          </p:cNvPr>
          <p:cNvSpPr txBox="1"/>
          <p:nvPr/>
        </p:nvSpPr>
        <p:spPr>
          <a:xfrm>
            <a:off x="2406714" y="2960801"/>
            <a:ext cx="1420691" cy="6351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FR"/>
              <a:t>Información geográfica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5EB71D-B4EA-D3B6-F6E2-EE66AF3B39F5}"/>
              </a:ext>
            </a:extLst>
          </p:cNvPr>
          <p:cNvSpPr txBox="1"/>
          <p:nvPr/>
        </p:nvSpPr>
        <p:spPr>
          <a:xfrm>
            <a:off x="3834803" y="3234482"/>
            <a:ext cx="960319" cy="3614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FR"/>
              <a:t>Gestión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E299E2-B7AF-D3A4-E079-E62010C80F94}"/>
              </a:ext>
            </a:extLst>
          </p:cNvPr>
          <p:cNvSpPr txBox="1"/>
          <p:nvPr/>
        </p:nvSpPr>
        <p:spPr>
          <a:xfrm>
            <a:off x="2960276" y="1845252"/>
            <a:ext cx="2819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FR" sz="2400"/>
              <a:t>Datos propios de los parques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6ACEE48-5DEE-2305-EBE2-669DACB4DBDC}"/>
              </a:ext>
            </a:extLst>
          </p:cNvPr>
          <p:cNvSpPr txBox="1"/>
          <p:nvPr/>
        </p:nvSpPr>
        <p:spPr>
          <a:xfrm>
            <a:off x="4771539" y="2960801"/>
            <a:ext cx="1391563" cy="6351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FR"/>
              <a:t>Costes </a:t>
            </a:r>
          </a:p>
          <a:p>
            <a:pPr algn="ctr"/>
            <a:r>
              <a:rPr lang="es-FR"/>
              <a:t>económicos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8D6F788-5320-EA72-1ECB-35CF7D4D5121}"/>
              </a:ext>
            </a:extLst>
          </p:cNvPr>
          <p:cNvSpPr txBox="1"/>
          <p:nvPr/>
        </p:nvSpPr>
        <p:spPr>
          <a:xfrm>
            <a:off x="2596806" y="6208090"/>
            <a:ext cx="4217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b="1">
                <a:solidFill>
                  <a:schemeClr val="accent6"/>
                </a:solidFill>
              </a:rPr>
              <a:t>Resultados de costes de gestión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1CCAE36-4E24-B2EF-234C-705B5DE86C3D}"/>
              </a:ext>
            </a:extLst>
          </p:cNvPr>
          <p:cNvSpPr txBox="1"/>
          <p:nvPr/>
        </p:nvSpPr>
        <p:spPr>
          <a:xfrm>
            <a:off x="3844775" y="220800"/>
            <a:ext cx="896318" cy="361453"/>
          </a:xfrm>
          <a:prstGeom prst="rect">
            <a:avLst/>
          </a:prstGeom>
          <a:solidFill>
            <a:srgbClr val="FBCCFF"/>
          </a:solidFill>
        </p:spPr>
        <p:txBody>
          <a:bodyPr wrap="none" rtlCol="0">
            <a:spAutoFit/>
          </a:bodyPr>
          <a:lstStyle/>
          <a:p>
            <a:r>
              <a:rPr lang="es-FR"/>
              <a:t>Tarea1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E7E08DE-A5C5-525D-E820-7B3E6A74BDFF}"/>
              </a:ext>
            </a:extLst>
          </p:cNvPr>
          <p:cNvSpPr txBox="1"/>
          <p:nvPr/>
        </p:nvSpPr>
        <p:spPr>
          <a:xfrm>
            <a:off x="3356388" y="543027"/>
            <a:ext cx="2061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400" b="1">
                <a:solidFill>
                  <a:schemeClr val="accent6"/>
                </a:solidFill>
              </a:rPr>
              <a:t>Listados de EEI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61AB5AD7-D00E-8634-9115-F8ACD73FAF3E}"/>
              </a:ext>
            </a:extLst>
          </p:cNvPr>
          <p:cNvGrpSpPr/>
          <p:nvPr/>
        </p:nvGrpSpPr>
        <p:grpSpPr>
          <a:xfrm>
            <a:off x="1435046" y="3848164"/>
            <a:ext cx="1113665" cy="635134"/>
            <a:chOff x="1310417" y="6032665"/>
            <a:chExt cx="1171526" cy="1959429"/>
          </a:xfrm>
        </p:grpSpPr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id="{9A83D43D-A72D-C344-89A3-887362B46830}"/>
                </a:ext>
              </a:extLst>
            </p:cNvPr>
            <p:cNvSpPr/>
            <p:nvPr/>
          </p:nvSpPr>
          <p:spPr>
            <a:xfrm>
              <a:off x="1896132" y="6032665"/>
              <a:ext cx="585811" cy="1959429"/>
            </a:xfrm>
            <a:custGeom>
              <a:avLst/>
              <a:gdLst>
                <a:gd name="connsiteX0" fmla="*/ 585811 w 585811"/>
                <a:gd name="connsiteY0" fmla="*/ 0 h 1959429"/>
                <a:gd name="connsiteX1" fmla="*/ 51421 w 585811"/>
                <a:gd name="connsiteY1" fmla="*/ 1211283 h 1959429"/>
                <a:gd name="connsiteX2" fmla="*/ 51421 w 585811"/>
                <a:gd name="connsiteY2" fmla="*/ 1959429 h 195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5811" h="1959429">
                  <a:moveTo>
                    <a:pt x="585811" y="0"/>
                  </a:moveTo>
                  <a:cubicBezTo>
                    <a:pt x="363148" y="442356"/>
                    <a:pt x="140486" y="884712"/>
                    <a:pt x="51421" y="1211283"/>
                  </a:cubicBezTo>
                  <a:cubicBezTo>
                    <a:pt x="-37644" y="1537854"/>
                    <a:pt x="6888" y="1748641"/>
                    <a:pt x="51421" y="1959429"/>
                  </a:cubicBez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4592B3DA-67BC-A6CF-A588-904A6C5A7A43}"/>
                </a:ext>
              </a:extLst>
            </p:cNvPr>
            <p:cNvSpPr/>
            <p:nvPr/>
          </p:nvSpPr>
          <p:spPr>
            <a:xfrm flipH="1">
              <a:off x="1310417" y="6032665"/>
              <a:ext cx="585811" cy="1959429"/>
            </a:xfrm>
            <a:custGeom>
              <a:avLst/>
              <a:gdLst>
                <a:gd name="connsiteX0" fmla="*/ 585811 w 585811"/>
                <a:gd name="connsiteY0" fmla="*/ 0 h 1959429"/>
                <a:gd name="connsiteX1" fmla="*/ 51421 w 585811"/>
                <a:gd name="connsiteY1" fmla="*/ 1211283 h 1959429"/>
                <a:gd name="connsiteX2" fmla="*/ 51421 w 585811"/>
                <a:gd name="connsiteY2" fmla="*/ 1959429 h 195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5811" h="1959429">
                  <a:moveTo>
                    <a:pt x="585811" y="0"/>
                  </a:moveTo>
                  <a:cubicBezTo>
                    <a:pt x="363148" y="442356"/>
                    <a:pt x="140486" y="884712"/>
                    <a:pt x="51421" y="1211283"/>
                  </a:cubicBezTo>
                  <a:cubicBezTo>
                    <a:pt x="-37644" y="1537854"/>
                    <a:pt x="6888" y="1748641"/>
                    <a:pt x="51421" y="1959429"/>
                  </a:cubicBez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4501D460-7E4E-0994-F697-7A9B4CB56BF8}"/>
              </a:ext>
            </a:extLst>
          </p:cNvPr>
          <p:cNvGrpSpPr/>
          <p:nvPr/>
        </p:nvGrpSpPr>
        <p:grpSpPr>
          <a:xfrm>
            <a:off x="5952852" y="3848164"/>
            <a:ext cx="1113665" cy="722940"/>
            <a:chOff x="1310417" y="6032665"/>
            <a:chExt cx="1171526" cy="1959429"/>
          </a:xfrm>
        </p:grpSpPr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F23DC8F4-ABAD-F38D-A766-C762F1D39512}"/>
                </a:ext>
              </a:extLst>
            </p:cNvPr>
            <p:cNvSpPr/>
            <p:nvPr/>
          </p:nvSpPr>
          <p:spPr>
            <a:xfrm>
              <a:off x="1896132" y="6032665"/>
              <a:ext cx="585811" cy="1959429"/>
            </a:xfrm>
            <a:custGeom>
              <a:avLst/>
              <a:gdLst>
                <a:gd name="connsiteX0" fmla="*/ 585811 w 585811"/>
                <a:gd name="connsiteY0" fmla="*/ 0 h 1959429"/>
                <a:gd name="connsiteX1" fmla="*/ 51421 w 585811"/>
                <a:gd name="connsiteY1" fmla="*/ 1211283 h 1959429"/>
                <a:gd name="connsiteX2" fmla="*/ 51421 w 585811"/>
                <a:gd name="connsiteY2" fmla="*/ 1959429 h 195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5811" h="1959429">
                  <a:moveTo>
                    <a:pt x="585811" y="0"/>
                  </a:moveTo>
                  <a:cubicBezTo>
                    <a:pt x="363148" y="442356"/>
                    <a:pt x="140486" y="884712"/>
                    <a:pt x="51421" y="1211283"/>
                  </a:cubicBezTo>
                  <a:cubicBezTo>
                    <a:pt x="-37644" y="1537854"/>
                    <a:pt x="6888" y="1748641"/>
                    <a:pt x="51421" y="1959429"/>
                  </a:cubicBez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A5E2F6FD-B4E4-AE49-AB80-B771A5D064A5}"/>
                </a:ext>
              </a:extLst>
            </p:cNvPr>
            <p:cNvSpPr/>
            <p:nvPr/>
          </p:nvSpPr>
          <p:spPr>
            <a:xfrm flipH="1">
              <a:off x="1310417" y="6032665"/>
              <a:ext cx="585811" cy="1959429"/>
            </a:xfrm>
            <a:custGeom>
              <a:avLst/>
              <a:gdLst>
                <a:gd name="connsiteX0" fmla="*/ 585811 w 585811"/>
                <a:gd name="connsiteY0" fmla="*/ 0 h 1959429"/>
                <a:gd name="connsiteX1" fmla="*/ 51421 w 585811"/>
                <a:gd name="connsiteY1" fmla="*/ 1211283 h 1959429"/>
                <a:gd name="connsiteX2" fmla="*/ 51421 w 585811"/>
                <a:gd name="connsiteY2" fmla="*/ 1959429 h 195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5811" h="1959429">
                  <a:moveTo>
                    <a:pt x="585811" y="0"/>
                  </a:moveTo>
                  <a:cubicBezTo>
                    <a:pt x="363148" y="442356"/>
                    <a:pt x="140486" y="884712"/>
                    <a:pt x="51421" y="1211283"/>
                  </a:cubicBezTo>
                  <a:cubicBezTo>
                    <a:pt x="-37644" y="1537854"/>
                    <a:pt x="6888" y="1748641"/>
                    <a:pt x="51421" y="1959429"/>
                  </a:cubicBez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EC0D078-387A-5B51-89B1-22F365DA79BA}"/>
              </a:ext>
            </a:extLst>
          </p:cNvPr>
          <p:cNvSpPr txBox="1"/>
          <p:nvPr/>
        </p:nvSpPr>
        <p:spPr>
          <a:xfrm>
            <a:off x="6315215" y="3572817"/>
            <a:ext cx="440692" cy="361453"/>
          </a:xfrm>
          <a:prstGeom prst="rect">
            <a:avLst/>
          </a:prstGeom>
          <a:solidFill>
            <a:srgbClr val="FBCCFF"/>
          </a:solidFill>
        </p:spPr>
        <p:txBody>
          <a:bodyPr wrap="none" rtlCol="0">
            <a:spAutoFit/>
          </a:bodyPr>
          <a:lstStyle/>
          <a:p>
            <a:r>
              <a:rPr lang="es-FR"/>
              <a:t>T3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150E264-12D7-1F34-3BC4-789D6D6337B4}"/>
              </a:ext>
            </a:extLst>
          </p:cNvPr>
          <p:cNvSpPr txBox="1"/>
          <p:nvPr/>
        </p:nvSpPr>
        <p:spPr>
          <a:xfrm>
            <a:off x="1795300" y="3572817"/>
            <a:ext cx="440692" cy="361453"/>
          </a:xfrm>
          <a:prstGeom prst="rect">
            <a:avLst/>
          </a:prstGeom>
          <a:solidFill>
            <a:srgbClr val="FBCCFF"/>
          </a:solidFill>
        </p:spPr>
        <p:txBody>
          <a:bodyPr wrap="none" rtlCol="0">
            <a:spAutoFit/>
          </a:bodyPr>
          <a:lstStyle/>
          <a:p>
            <a:r>
              <a:rPr lang="es-FR"/>
              <a:t>T2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52A6B24-9517-3130-9755-38FDDE65D073}"/>
              </a:ext>
            </a:extLst>
          </p:cNvPr>
          <p:cNvSpPr txBox="1"/>
          <p:nvPr/>
        </p:nvSpPr>
        <p:spPr>
          <a:xfrm>
            <a:off x="2873009" y="4802087"/>
            <a:ext cx="440692" cy="361453"/>
          </a:xfrm>
          <a:prstGeom prst="rect">
            <a:avLst/>
          </a:prstGeom>
          <a:solidFill>
            <a:srgbClr val="FBCCFF"/>
          </a:solidFill>
        </p:spPr>
        <p:txBody>
          <a:bodyPr wrap="none" rtlCol="0">
            <a:spAutoFit/>
          </a:bodyPr>
          <a:lstStyle/>
          <a:p>
            <a:r>
              <a:rPr lang="es-FR"/>
              <a:t>T6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BC4B577-18D9-AF6D-8C13-1AD29FB2F847}"/>
              </a:ext>
            </a:extLst>
          </p:cNvPr>
          <p:cNvSpPr txBox="1"/>
          <p:nvPr/>
        </p:nvSpPr>
        <p:spPr>
          <a:xfrm>
            <a:off x="6315215" y="4674870"/>
            <a:ext cx="440692" cy="361453"/>
          </a:xfrm>
          <a:prstGeom prst="rect">
            <a:avLst/>
          </a:prstGeom>
          <a:solidFill>
            <a:srgbClr val="FBCCFF"/>
          </a:solidFill>
        </p:spPr>
        <p:txBody>
          <a:bodyPr wrap="none" rtlCol="0">
            <a:spAutoFit/>
          </a:bodyPr>
          <a:lstStyle/>
          <a:p>
            <a:r>
              <a:rPr lang="es-FR"/>
              <a:t>T4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54CDB52-4166-01F1-144D-1D462950E908}"/>
              </a:ext>
            </a:extLst>
          </p:cNvPr>
          <p:cNvSpPr txBox="1"/>
          <p:nvPr/>
        </p:nvSpPr>
        <p:spPr>
          <a:xfrm>
            <a:off x="7050909" y="3299546"/>
            <a:ext cx="2083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000" i="1"/>
              <a:t>Selección de datos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4C49FAC-F40A-A21A-B0DB-DF36273BC0CD}"/>
              </a:ext>
            </a:extLst>
          </p:cNvPr>
          <p:cNvSpPr txBox="1"/>
          <p:nvPr/>
        </p:nvSpPr>
        <p:spPr>
          <a:xfrm>
            <a:off x="7441074" y="5607664"/>
            <a:ext cx="1358038" cy="292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1400">
                <a:latin typeface="American Typewriter" panose="02090604020004020304" pitchFamily="18" charset="77"/>
              </a:rPr>
              <a:t>IC4Cast_anual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14FDEEA-28CF-0D7B-EB82-543E068CD1E0}"/>
              </a:ext>
            </a:extLst>
          </p:cNvPr>
          <p:cNvSpPr txBox="1"/>
          <p:nvPr/>
        </p:nvSpPr>
        <p:spPr>
          <a:xfrm>
            <a:off x="1496553" y="4647278"/>
            <a:ext cx="867365" cy="292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1400">
                <a:latin typeface="American Typewriter" panose="02090604020004020304" pitchFamily="18" charset="77"/>
              </a:rPr>
              <a:t>AreaEEI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E908E3B-4F35-63E9-9DC2-FB5A509ADD7B}"/>
              </a:ext>
            </a:extLst>
          </p:cNvPr>
          <p:cNvSpPr txBox="1"/>
          <p:nvPr/>
        </p:nvSpPr>
        <p:spPr>
          <a:xfrm>
            <a:off x="5292137" y="3640759"/>
            <a:ext cx="673838" cy="292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1400">
                <a:latin typeface="American Typewriter" panose="02090604020004020304" pitchFamily="18" charset="77"/>
              </a:rPr>
              <a:t>IC_PN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6BEC527-9B56-BFCA-EB1D-F63A26CBF9F7}"/>
              </a:ext>
            </a:extLst>
          </p:cNvPr>
          <p:cNvSpPr txBox="1"/>
          <p:nvPr/>
        </p:nvSpPr>
        <p:spPr>
          <a:xfrm>
            <a:off x="6585729" y="5145861"/>
            <a:ext cx="2781339" cy="107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80"/>
              </a:lnSpc>
            </a:pPr>
            <a:r>
              <a:rPr lang="es-FR" sz="2000" i="1"/>
              <a:t>Costes / Ha.</a:t>
            </a:r>
          </a:p>
          <a:p>
            <a:pPr>
              <a:lnSpc>
                <a:spcPts val="1880"/>
              </a:lnSpc>
            </a:pPr>
            <a:r>
              <a:rPr lang="es-FR" sz="2000" i="1"/>
              <a:t>Costes anuales /Ha</a:t>
            </a:r>
          </a:p>
          <a:p>
            <a:pPr>
              <a:lnSpc>
                <a:spcPts val="1880"/>
              </a:lnSpc>
            </a:pPr>
            <a:endParaRPr lang="es-FR" sz="2000" i="1"/>
          </a:p>
          <a:p>
            <a:pPr>
              <a:lnSpc>
                <a:spcPts val="1880"/>
              </a:lnSpc>
            </a:pPr>
            <a:r>
              <a:rPr lang="es-FR" sz="2000" i="1"/>
              <a:t>Costes totales/sp/parque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1F528DE-6EC1-7C4E-12D7-D7EDEB5D0C64}"/>
              </a:ext>
            </a:extLst>
          </p:cNvPr>
          <p:cNvSpPr txBox="1"/>
          <p:nvPr/>
        </p:nvSpPr>
        <p:spPr>
          <a:xfrm>
            <a:off x="7023832" y="3640759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sz="2000">
                <a:latin typeface="American Typewriter" panose="02090604020004020304" pitchFamily="18" charset="77"/>
              </a:rPr>
              <a:t>IC4Cast</a:t>
            </a:r>
          </a:p>
        </p:txBody>
      </p:sp>
      <p:sp>
        <p:nvSpPr>
          <p:cNvPr id="45" name="Flecha derecha 44">
            <a:extLst>
              <a:ext uri="{FF2B5EF4-FFF2-40B4-BE49-F238E27FC236}">
                <a16:creationId xmlns:a16="http://schemas.microsoft.com/office/drawing/2014/main" id="{D3F5AB66-70AF-A26F-91BB-EA49C1428E30}"/>
              </a:ext>
            </a:extLst>
          </p:cNvPr>
          <p:cNvSpPr/>
          <p:nvPr/>
        </p:nvSpPr>
        <p:spPr>
          <a:xfrm rot="5400000">
            <a:off x="3842083" y="3754472"/>
            <a:ext cx="923598" cy="54017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D5BC44F4-D768-0A4E-67C3-81A53223059D}"/>
              </a:ext>
            </a:extLst>
          </p:cNvPr>
          <p:cNvGrpSpPr/>
          <p:nvPr/>
        </p:nvGrpSpPr>
        <p:grpSpPr>
          <a:xfrm>
            <a:off x="3268296" y="4361257"/>
            <a:ext cx="2111269" cy="1200329"/>
            <a:chOff x="1499600" y="8626717"/>
            <a:chExt cx="2220961" cy="1262693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B64A9A01-9557-B7ED-D63D-AC8337F04D2F}"/>
                </a:ext>
              </a:extLst>
            </p:cNvPr>
            <p:cNvSpPr/>
            <p:nvPr/>
          </p:nvSpPr>
          <p:spPr>
            <a:xfrm>
              <a:off x="1545351" y="8760216"/>
              <a:ext cx="2120258" cy="106189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A60AFB40-4152-1762-2DBE-49FE094AB55D}"/>
                </a:ext>
              </a:extLst>
            </p:cNvPr>
            <p:cNvSpPr txBox="1"/>
            <p:nvPr/>
          </p:nvSpPr>
          <p:spPr>
            <a:xfrm>
              <a:off x="1499600" y="8626717"/>
              <a:ext cx="2220961" cy="126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FR" sz="2400" b="1">
                  <a:solidFill>
                    <a:srgbClr val="FF0000"/>
                  </a:solidFill>
                </a:rPr>
                <a:t>Planes estratégicos de gestión de EEI</a:t>
              </a:r>
            </a:p>
          </p:txBody>
        </p:sp>
      </p:grpSp>
      <p:sp>
        <p:nvSpPr>
          <p:cNvPr id="53" name="Forma libre 52">
            <a:extLst>
              <a:ext uri="{FF2B5EF4-FFF2-40B4-BE49-F238E27FC236}">
                <a16:creationId xmlns:a16="http://schemas.microsoft.com/office/drawing/2014/main" id="{E0248313-AC38-2DB2-26D7-E7C9F2EDE2F3}"/>
              </a:ext>
            </a:extLst>
          </p:cNvPr>
          <p:cNvSpPr/>
          <p:nvPr/>
        </p:nvSpPr>
        <p:spPr>
          <a:xfrm rot="5051964" flipV="1">
            <a:off x="3622168" y="3278510"/>
            <a:ext cx="1228113" cy="4204645"/>
          </a:xfrm>
          <a:custGeom>
            <a:avLst/>
            <a:gdLst>
              <a:gd name="connsiteX0" fmla="*/ 0 w 4785755"/>
              <a:gd name="connsiteY0" fmla="*/ 112051 h 1370835"/>
              <a:gd name="connsiteX1" fmla="*/ 3847605 w 4785755"/>
              <a:gd name="connsiteY1" fmla="*/ 123926 h 1370835"/>
              <a:gd name="connsiteX2" fmla="*/ 4785755 w 4785755"/>
              <a:gd name="connsiteY2" fmla="*/ 1370835 h 1370835"/>
              <a:gd name="connsiteX3" fmla="*/ 4785755 w 4785755"/>
              <a:gd name="connsiteY3" fmla="*/ 1370835 h 1370835"/>
              <a:gd name="connsiteX0" fmla="*/ 0 w 4948804"/>
              <a:gd name="connsiteY0" fmla="*/ 12098 h 1270882"/>
              <a:gd name="connsiteX1" fmla="*/ 4502252 w 4948804"/>
              <a:gd name="connsiteY1" fmla="*/ 657421 h 1270882"/>
              <a:gd name="connsiteX2" fmla="*/ 4785755 w 4948804"/>
              <a:gd name="connsiteY2" fmla="*/ 1270882 h 1270882"/>
              <a:gd name="connsiteX3" fmla="*/ 4785755 w 4948804"/>
              <a:gd name="connsiteY3" fmla="*/ 1270882 h 1270882"/>
              <a:gd name="connsiteX0" fmla="*/ 0 w 4845204"/>
              <a:gd name="connsiteY0" fmla="*/ 8958 h 1267742"/>
              <a:gd name="connsiteX1" fmla="*/ 4298506 w 4845204"/>
              <a:gd name="connsiteY1" fmla="*/ 868942 h 1267742"/>
              <a:gd name="connsiteX2" fmla="*/ 4785755 w 4845204"/>
              <a:gd name="connsiteY2" fmla="*/ 1267742 h 1267742"/>
              <a:gd name="connsiteX3" fmla="*/ 4785755 w 4845204"/>
              <a:gd name="connsiteY3" fmla="*/ 1267742 h 1267742"/>
              <a:gd name="connsiteX0" fmla="*/ 0 w 4845204"/>
              <a:gd name="connsiteY0" fmla="*/ 8958 h 1672210"/>
              <a:gd name="connsiteX1" fmla="*/ 4298506 w 4845204"/>
              <a:gd name="connsiteY1" fmla="*/ 868942 h 1672210"/>
              <a:gd name="connsiteX2" fmla="*/ 4785755 w 4845204"/>
              <a:gd name="connsiteY2" fmla="*/ 1267742 h 1672210"/>
              <a:gd name="connsiteX3" fmla="*/ 2561980 w 4845204"/>
              <a:gd name="connsiteY3" fmla="*/ 1672210 h 1672210"/>
              <a:gd name="connsiteX0" fmla="*/ 0 w 4363541"/>
              <a:gd name="connsiteY0" fmla="*/ 9734 h 1672986"/>
              <a:gd name="connsiteX1" fmla="*/ 4298506 w 4363541"/>
              <a:gd name="connsiteY1" fmla="*/ 869718 h 1672986"/>
              <a:gd name="connsiteX2" fmla="*/ 2561980 w 4363541"/>
              <a:gd name="connsiteY2" fmla="*/ 1672986 h 1672986"/>
              <a:gd name="connsiteX0" fmla="*/ 0 w 4363541"/>
              <a:gd name="connsiteY0" fmla="*/ 0 h 1663252"/>
              <a:gd name="connsiteX1" fmla="*/ 4298506 w 4363541"/>
              <a:gd name="connsiteY1" fmla="*/ 859984 h 1663252"/>
              <a:gd name="connsiteX2" fmla="*/ 2561980 w 4363541"/>
              <a:gd name="connsiteY2" fmla="*/ 1663252 h 1663252"/>
              <a:gd name="connsiteX0" fmla="*/ 0 w 4298506"/>
              <a:gd name="connsiteY0" fmla="*/ 0 h 1663252"/>
              <a:gd name="connsiteX1" fmla="*/ 4298506 w 4298506"/>
              <a:gd name="connsiteY1" fmla="*/ 859984 h 1663252"/>
              <a:gd name="connsiteX2" fmla="*/ 2561980 w 4298506"/>
              <a:gd name="connsiteY2" fmla="*/ 1663252 h 1663252"/>
              <a:gd name="connsiteX0" fmla="*/ 0 w 3176305"/>
              <a:gd name="connsiteY0" fmla="*/ 0 h 1711229"/>
              <a:gd name="connsiteX1" fmla="*/ 3149752 w 3176305"/>
              <a:gd name="connsiteY1" fmla="*/ 907961 h 1711229"/>
              <a:gd name="connsiteX2" fmla="*/ 1413226 w 3176305"/>
              <a:gd name="connsiteY2" fmla="*/ 1711229 h 1711229"/>
              <a:gd name="connsiteX0" fmla="*/ 0 w 3176305"/>
              <a:gd name="connsiteY0" fmla="*/ 0 h 1711229"/>
              <a:gd name="connsiteX1" fmla="*/ 3149752 w 3176305"/>
              <a:gd name="connsiteY1" fmla="*/ 907961 h 1711229"/>
              <a:gd name="connsiteX2" fmla="*/ 1413226 w 3176305"/>
              <a:gd name="connsiteY2" fmla="*/ 1711229 h 1711229"/>
              <a:gd name="connsiteX0" fmla="*/ 0 w 3149752"/>
              <a:gd name="connsiteY0" fmla="*/ 0 h 1711229"/>
              <a:gd name="connsiteX1" fmla="*/ 3149752 w 3149752"/>
              <a:gd name="connsiteY1" fmla="*/ 907961 h 1711229"/>
              <a:gd name="connsiteX2" fmla="*/ 1413226 w 3149752"/>
              <a:gd name="connsiteY2" fmla="*/ 1711229 h 1711229"/>
              <a:gd name="connsiteX0" fmla="*/ 0 w 3176305"/>
              <a:gd name="connsiteY0" fmla="*/ 0 h 1711229"/>
              <a:gd name="connsiteX1" fmla="*/ 3149752 w 3176305"/>
              <a:gd name="connsiteY1" fmla="*/ 907961 h 1711229"/>
              <a:gd name="connsiteX2" fmla="*/ 1413226 w 3176305"/>
              <a:gd name="connsiteY2" fmla="*/ 1711229 h 1711229"/>
              <a:gd name="connsiteX0" fmla="*/ 0 w 3176305"/>
              <a:gd name="connsiteY0" fmla="*/ 0 h 1711229"/>
              <a:gd name="connsiteX1" fmla="*/ 3149752 w 3176305"/>
              <a:gd name="connsiteY1" fmla="*/ 907961 h 1711229"/>
              <a:gd name="connsiteX2" fmla="*/ 1413226 w 3176305"/>
              <a:gd name="connsiteY2" fmla="*/ 1711229 h 1711229"/>
              <a:gd name="connsiteX0" fmla="*/ 0 w 3163024"/>
              <a:gd name="connsiteY0" fmla="*/ 0 h 1853393"/>
              <a:gd name="connsiteX1" fmla="*/ 3149752 w 3163024"/>
              <a:gd name="connsiteY1" fmla="*/ 907961 h 1853393"/>
              <a:gd name="connsiteX2" fmla="*/ 1072870 w 3163024"/>
              <a:gd name="connsiteY2" fmla="*/ 1853393 h 1853393"/>
              <a:gd name="connsiteX0" fmla="*/ 0 w 3225477"/>
              <a:gd name="connsiteY0" fmla="*/ 0 h 1853393"/>
              <a:gd name="connsiteX1" fmla="*/ 3212648 w 3225477"/>
              <a:gd name="connsiteY1" fmla="*/ 954265 h 1853393"/>
              <a:gd name="connsiteX2" fmla="*/ 1072870 w 3225477"/>
              <a:gd name="connsiteY2" fmla="*/ 1853393 h 1853393"/>
              <a:gd name="connsiteX0" fmla="*/ 0 w 3138694"/>
              <a:gd name="connsiteY0" fmla="*/ 0 h 1853393"/>
              <a:gd name="connsiteX1" fmla="*/ 3125240 w 3138694"/>
              <a:gd name="connsiteY1" fmla="*/ 921499 h 1853393"/>
              <a:gd name="connsiteX2" fmla="*/ 1072870 w 3138694"/>
              <a:gd name="connsiteY2" fmla="*/ 1853393 h 1853393"/>
              <a:gd name="connsiteX0" fmla="*/ 0 w 3228532"/>
              <a:gd name="connsiteY0" fmla="*/ 0 h 1853393"/>
              <a:gd name="connsiteX1" fmla="*/ 3215725 w 3228532"/>
              <a:gd name="connsiteY1" fmla="*/ 933186 h 1853393"/>
              <a:gd name="connsiteX2" fmla="*/ 1072870 w 3228532"/>
              <a:gd name="connsiteY2" fmla="*/ 1853393 h 1853393"/>
              <a:gd name="connsiteX0" fmla="*/ 0 w 3354150"/>
              <a:gd name="connsiteY0" fmla="*/ 0 h 1853393"/>
              <a:gd name="connsiteX1" fmla="*/ 3342147 w 3354150"/>
              <a:gd name="connsiteY1" fmla="*/ 923266 h 1853393"/>
              <a:gd name="connsiteX2" fmla="*/ 1072870 w 3354150"/>
              <a:gd name="connsiteY2" fmla="*/ 1853393 h 1853393"/>
              <a:gd name="connsiteX0" fmla="*/ 0 w 3359588"/>
              <a:gd name="connsiteY0" fmla="*/ 0 h 1821602"/>
              <a:gd name="connsiteX1" fmla="*/ 3342147 w 3359588"/>
              <a:gd name="connsiteY1" fmla="*/ 923266 h 1821602"/>
              <a:gd name="connsiteX2" fmla="*/ 1251653 w 3359588"/>
              <a:gd name="connsiteY2" fmla="*/ 1821602 h 182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9588" h="1821602">
                <a:moveTo>
                  <a:pt x="0" y="0"/>
                </a:moveTo>
                <a:cubicBezTo>
                  <a:pt x="1049917" y="302654"/>
                  <a:pt x="3133538" y="619666"/>
                  <a:pt x="3342147" y="923266"/>
                </a:cubicBezTo>
                <a:cubicBezTo>
                  <a:pt x="3550756" y="1226866"/>
                  <a:pt x="1830495" y="1553846"/>
                  <a:pt x="1251653" y="1821602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  <p:sp>
        <p:nvSpPr>
          <p:cNvPr id="54" name="Flecha derecha 53">
            <a:extLst>
              <a:ext uri="{FF2B5EF4-FFF2-40B4-BE49-F238E27FC236}">
                <a16:creationId xmlns:a16="http://schemas.microsoft.com/office/drawing/2014/main" id="{2181579A-CEF8-AE14-6240-5F52911A2D2C}"/>
              </a:ext>
            </a:extLst>
          </p:cNvPr>
          <p:cNvSpPr/>
          <p:nvPr/>
        </p:nvSpPr>
        <p:spPr>
          <a:xfrm rot="16200000" flipV="1">
            <a:off x="3893755" y="5619568"/>
            <a:ext cx="820255" cy="54017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FR"/>
          </a:p>
        </p:txBody>
      </p: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D68269FF-034F-A393-E707-68D0C8F460F3}"/>
              </a:ext>
            </a:extLst>
          </p:cNvPr>
          <p:cNvCxnSpPr/>
          <p:nvPr/>
        </p:nvCxnSpPr>
        <p:spPr>
          <a:xfrm>
            <a:off x="6494032" y="5257998"/>
            <a:ext cx="0" cy="824312"/>
          </a:xfrm>
          <a:prstGeom prst="straightConnector1">
            <a:avLst/>
          </a:pr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7" name="Grupo 56">
            <a:extLst>
              <a:ext uri="{FF2B5EF4-FFF2-40B4-BE49-F238E27FC236}">
                <a16:creationId xmlns:a16="http://schemas.microsoft.com/office/drawing/2014/main" id="{D0951224-F053-4F56-E71A-697F5608DABC}"/>
              </a:ext>
            </a:extLst>
          </p:cNvPr>
          <p:cNvGrpSpPr/>
          <p:nvPr/>
        </p:nvGrpSpPr>
        <p:grpSpPr>
          <a:xfrm flipV="1">
            <a:off x="2364814" y="928976"/>
            <a:ext cx="3824047" cy="1445499"/>
            <a:chOff x="1310417" y="6032665"/>
            <a:chExt cx="1171526" cy="1959429"/>
          </a:xfrm>
        </p:grpSpPr>
        <p:sp>
          <p:nvSpPr>
            <p:cNvPr id="58" name="Forma libre 57">
              <a:extLst>
                <a:ext uri="{FF2B5EF4-FFF2-40B4-BE49-F238E27FC236}">
                  <a16:creationId xmlns:a16="http://schemas.microsoft.com/office/drawing/2014/main" id="{5B45E9F1-7551-99AE-1226-7071314F34CE}"/>
                </a:ext>
              </a:extLst>
            </p:cNvPr>
            <p:cNvSpPr/>
            <p:nvPr/>
          </p:nvSpPr>
          <p:spPr>
            <a:xfrm>
              <a:off x="1896132" y="6032665"/>
              <a:ext cx="585811" cy="1959429"/>
            </a:xfrm>
            <a:custGeom>
              <a:avLst/>
              <a:gdLst>
                <a:gd name="connsiteX0" fmla="*/ 585811 w 585811"/>
                <a:gd name="connsiteY0" fmla="*/ 0 h 1959429"/>
                <a:gd name="connsiteX1" fmla="*/ 51421 w 585811"/>
                <a:gd name="connsiteY1" fmla="*/ 1211283 h 1959429"/>
                <a:gd name="connsiteX2" fmla="*/ 51421 w 585811"/>
                <a:gd name="connsiteY2" fmla="*/ 1959429 h 195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5811" h="1959429">
                  <a:moveTo>
                    <a:pt x="585811" y="0"/>
                  </a:moveTo>
                  <a:cubicBezTo>
                    <a:pt x="363148" y="442356"/>
                    <a:pt x="140486" y="884712"/>
                    <a:pt x="51421" y="1211283"/>
                  </a:cubicBezTo>
                  <a:cubicBezTo>
                    <a:pt x="-37644" y="1537854"/>
                    <a:pt x="6888" y="1748641"/>
                    <a:pt x="51421" y="1959429"/>
                  </a:cubicBezTo>
                </a:path>
              </a:pathLst>
            </a:custGeom>
            <a:noFill/>
            <a:ln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  <p:sp>
          <p:nvSpPr>
            <p:cNvPr id="59" name="Forma libre 58">
              <a:extLst>
                <a:ext uri="{FF2B5EF4-FFF2-40B4-BE49-F238E27FC236}">
                  <a16:creationId xmlns:a16="http://schemas.microsoft.com/office/drawing/2014/main" id="{37B74CED-177B-5605-5B6F-81BC650281C7}"/>
                </a:ext>
              </a:extLst>
            </p:cNvPr>
            <p:cNvSpPr/>
            <p:nvPr/>
          </p:nvSpPr>
          <p:spPr>
            <a:xfrm flipH="1">
              <a:off x="1310417" y="6032665"/>
              <a:ext cx="585811" cy="1959429"/>
            </a:xfrm>
            <a:custGeom>
              <a:avLst/>
              <a:gdLst>
                <a:gd name="connsiteX0" fmla="*/ 585811 w 585811"/>
                <a:gd name="connsiteY0" fmla="*/ 0 h 1959429"/>
                <a:gd name="connsiteX1" fmla="*/ 51421 w 585811"/>
                <a:gd name="connsiteY1" fmla="*/ 1211283 h 1959429"/>
                <a:gd name="connsiteX2" fmla="*/ 51421 w 585811"/>
                <a:gd name="connsiteY2" fmla="*/ 1959429 h 195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5811" h="1959429">
                  <a:moveTo>
                    <a:pt x="585811" y="0"/>
                  </a:moveTo>
                  <a:cubicBezTo>
                    <a:pt x="363148" y="442356"/>
                    <a:pt x="140486" y="884712"/>
                    <a:pt x="51421" y="1211283"/>
                  </a:cubicBezTo>
                  <a:cubicBezTo>
                    <a:pt x="-37644" y="1537854"/>
                    <a:pt x="6888" y="1748641"/>
                    <a:pt x="51421" y="1959429"/>
                  </a:cubicBezTo>
                </a:path>
              </a:pathLst>
            </a:custGeom>
            <a:noFill/>
            <a:ln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FR"/>
            </a:p>
          </p:txBody>
        </p:sp>
      </p:grp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A44FFCF2-9E31-8552-25AD-1029B4EE7D03}"/>
              </a:ext>
            </a:extLst>
          </p:cNvPr>
          <p:cNvCxnSpPr/>
          <p:nvPr/>
        </p:nvCxnSpPr>
        <p:spPr>
          <a:xfrm>
            <a:off x="4276681" y="1246741"/>
            <a:ext cx="0" cy="718661"/>
          </a:xfrm>
          <a:prstGeom prst="straightConnector1">
            <a:avLst/>
          </a:pr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1" name="Grupo 60">
            <a:extLst>
              <a:ext uri="{FF2B5EF4-FFF2-40B4-BE49-F238E27FC236}">
                <a16:creationId xmlns:a16="http://schemas.microsoft.com/office/drawing/2014/main" id="{26CCEAA6-D0A3-0614-D45A-42E54B241118}"/>
              </a:ext>
            </a:extLst>
          </p:cNvPr>
          <p:cNvGrpSpPr/>
          <p:nvPr/>
        </p:nvGrpSpPr>
        <p:grpSpPr>
          <a:xfrm>
            <a:off x="1948383" y="2752565"/>
            <a:ext cx="556878" cy="495247"/>
            <a:chOff x="2013761" y="4627978"/>
            <a:chExt cx="674463" cy="705766"/>
          </a:xfrm>
        </p:grpSpPr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72A25A2C-D00D-C952-F9FD-6595E6B6EBCB}"/>
                </a:ext>
              </a:extLst>
            </p:cNvPr>
            <p:cNvGrpSpPr/>
            <p:nvPr/>
          </p:nvGrpSpPr>
          <p:grpSpPr>
            <a:xfrm>
              <a:off x="2055036" y="4771897"/>
              <a:ext cx="633188" cy="561847"/>
              <a:chOff x="526453" y="8392710"/>
              <a:chExt cx="633188" cy="561847"/>
            </a:xfrm>
            <a:solidFill>
              <a:schemeClr val="accent6"/>
            </a:solidFill>
          </p:grpSpPr>
          <p:sp>
            <p:nvSpPr>
              <p:cNvPr id="66" name="Arco de bloque 65">
                <a:extLst>
                  <a:ext uri="{FF2B5EF4-FFF2-40B4-BE49-F238E27FC236}">
                    <a16:creationId xmlns:a16="http://schemas.microsoft.com/office/drawing/2014/main" id="{F9068794-1B76-CD0A-C531-8EB510AE81ED}"/>
                  </a:ext>
                </a:extLst>
              </p:cNvPr>
              <p:cNvSpPr/>
              <p:nvPr/>
            </p:nvSpPr>
            <p:spPr>
              <a:xfrm flipV="1">
                <a:off x="526453" y="8392710"/>
                <a:ext cx="583844" cy="561847"/>
              </a:xfrm>
              <a:prstGeom prst="blockArc">
                <a:avLst>
                  <a:gd name="adj1" fmla="val 10800000"/>
                  <a:gd name="adj2" fmla="val 21523372"/>
                  <a:gd name="adj3" fmla="val 1253"/>
                </a:avLst>
              </a:prstGeom>
              <a:grpFill/>
              <a:ln>
                <a:solidFill>
                  <a:schemeClr val="accent6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Triángulo 66">
                <a:extLst>
                  <a:ext uri="{FF2B5EF4-FFF2-40B4-BE49-F238E27FC236}">
                    <a16:creationId xmlns:a16="http://schemas.microsoft.com/office/drawing/2014/main" id="{FB9FE998-F020-D24F-EA48-11935E55854C}"/>
                  </a:ext>
                </a:extLst>
              </p:cNvPr>
              <p:cNvSpPr/>
              <p:nvPr/>
            </p:nvSpPr>
            <p:spPr>
              <a:xfrm>
                <a:off x="1052609" y="8613775"/>
                <a:ext cx="107032" cy="76498"/>
              </a:xfrm>
              <a:prstGeom prst="triangle">
                <a:avLst/>
              </a:prstGeom>
              <a:grp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/>
              </a:p>
            </p:txBody>
          </p:sp>
        </p:grpSp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48891D0D-BB48-FA49-5B56-A8A696B2FED2}"/>
                </a:ext>
              </a:extLst>
            </p:cNvPr>
            <p:cNvGrpSpPr/>
            <p:nvPr/>
          </p:nvGrpSpPr>
          <p:grpSpPr>
            <a:xfrm flipH="1" flipV="1">
              <a:off x="2013761" y="4627978"/>
              <a:ext cx="636363" cy="561847"/>
              <a:chOff x="526453" y="8392710"/>
              <a:chExt cx="636363" cy="561847"/>
            </a:xfrm>
            <a:solidFill>
              <a:schemeClr val="accent6"/>
            </a:solidFill>
          </p:grpSpPr>
          <p:sp>
            <p:nvSpPr>
              <p:cNvPr id="64" name="Arco de bloque 63">
                <a:extLst>
                  <a:ext uri="{FF2B5EF4-FFF2-40B4-BE49-F238E27FC236}">
                    <a16:creationId xmlns:a16="http://schemas.microsoft.com/office/drawing/2014/main" id="{1C019667-9A63-BC86-AC4C-813C7AA59C36}"/>
                  </a:ext>
                </a:extLst>
              </p:cNvPr>
              <p:cNvSpPr/>
              <p:nvPr/>
            </p:nvSpPr>
            <p:spPr>
              <a:xfrm flipV="1">
                <a:off x="526453" y="8392710"/>
                <a:ext cx="583844" cy="561847"/>
              </a:xfrm>
              <a:prstGeom prst="blockArc">
                <a:avLst>
                  <a:gd name="adj1" fmla="val 10800000"/>
                  <a:gd name="adj2" fmla="val 21562107"/>
                  <a:gd name="adj3" fmla="val 697"/>
                </a:avLst>
              </a:prstGeom>
              <a:grpFill/>
              <a:ln>
                <a:solidFill>
                  <a:schemeClr val="accent6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riángulo 64">
                <a:extLst>
                  <a:ext uri="{FF2B5EF4-FFF2-40B4-BE49-F238E27FC236}">
                    <a16:creationId xmlns:a16="http://schemas.microsoft.com/office/drawing/2014/main" id="{921D3957-36CB-2E61-61D2-BE64E1EA5307}"/>
                  </a:ext>
                </a:extLst>
              </p:cNvPr>
              <p:cNvSpPr/>
              <p:nvPr/>
            </p:nvSpPr>
            <p:spPr>
              <a:xfrm>
                <a:off x="1055784" y="8613775"/>
                <a:ext cx="107032" cy="76498"/>
              </a:xfrm>
              <a:prstGeom prst="triangle">
                <a:avLst/>
              </a:prstGeom>
              <a:grp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/>
              </a:p>
            </p:txBody>
          </p:sp>
        </p:grp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6AB71756-E734-38BE-5B48-19DBAAA09D95}"/>
              </a:ext>
            </a:extLst>
          </p:cNvPr>
          <p:cNvGrpSpPr/>
          <p:nvPr/>
        </p:nvGrpSpPr>
        <p:grpSpPr>
          <a:xfrm flipH="1">
            <a:off x="4010721" y="2543113"/>
            <a:ext cx="556878" cy="495247"/>
            <a:chOff x="2013761" y="4627978"/>
            <a:chExt cx="674463" cy="705766"/>
          </a:xfrm>
          <a:solidFill>
            <a:schemeClr val="accent1">
              <a:lumMod val="75000"/>
            </a:schemeClr>
          </a:solidFill>
        </p:grpSpPr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id="{AB848F44-2615-63C9-C8A9-33E6EE1FF0A7}"/>
                </a:ext>
              </a:extLst>
            </p:cNvPr>
            <p:cNvGrpSpPr/>
            <p:nvPr/>
          </p:nvGrpSpPr>
          <p:grpSpPr>
            <a:xfrm>
              <a:off x="2055036" y="4771897"/>
              <a:ext cx="633188" cy="561847"/>
              <a:chOff x="526453" y="8392710"/>
              <a:chExt cx="633188" cy="561847"/>
            </a:xfrm>
            <a:grpFill/>
          </p:grpSpPr>
          <p:sp>
            <p:nvSpPr>
              <p:cNvPr id="73" name="Arco de bloque 72">
                <a:extLst>
                  <a:ext uri="{FF2B5EF4-FFF2-40B4-BE49-F238E27FC236}">
                    <a16:creationId xmlns:a16="http://schemas.microsoft.com/office/drawing/2014/main" id="{41EFA835-983A-3E3D-C08F-AA0B559F8083}"/>
                  </a:ext>
                </a:extLst>
              </p:cNvPr>
              <p:cNvSpPr/>
              <p:nvPr/>
            </p:nvSpPr>
            <p:spPr>
              <a:xfrm flipV="1">
                <a:off x="526453" y="8392710"/>
                <a:ext cx="583844" cy="561847"/>
              </a:xfrm>
              <a:prstGeom prst="blockArc">
                <a:avLst>
                  <a:gd name="adj1" fmla="val 10800000"/>
                  <a:gd name="adj2" fmla="val 21523372"/>
                  <a:gd name="adj3" fmla="val 1253"/>
                </a:avLst>
              </a:prstGeom>
              <a:grpFill/>
              <a:ln>
                <a:solidFill>
                  <a:schemeClr val="accent1">
                    <a:lumMod val="75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Triángulo 73">
                <a:extLst>
                  <a:ext uri="{FF2B5EF4-FFF2-40B4-BE49-F238E27FC236}">
                    <a16:creationId xmlns:a16="http://schemas.microsoft.com/office/drawing/2014/main" id="{B78E4D15-B663-8736-1EDB-E3A7AC3E98A7}"/>
                  </a:ext>
                </a:extLst>
              </p:cNvPr>
              <p:cNvSpPr/>
              <p:nvPr/>
            </p:nvSpPr>
            <p:spPr>
              <a:xfrm>
                <a:off x="1052609" y="8613775"/>
                <a:ext cx="107032" cy="76498"/>
              </a:xfrm>
              <a:prstGeom prst="triangle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/>
              </a:p>
            </p:txBody>
          </p:sp>
        </p:grp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49C06AF8-8BF3-30CD-5D58-FD61B0F88AEE}"/>
                </a:ext>
              </a:extLst>
            </p:cNvPr>
            <p:cNvGrpSpPr/>
            <p:nvPr/>
          </p:nvGrpSpPr>
          <p:grpSpPr>
            <a:xfrm flipH="1" flipV="1">
              <a:off x="2013761" y="4627978"/>
              <a:ext cx="636363" cy="561847"/>
              <a:chOff x="526453" y="8392710"/>
              <a:chExt cx="636363" cy="561847"/>
            </a:xfrm>
            <a:grpFill/>
          </p:grpSpPr>
          <p:sp>
            <p:nvSpPr>
              <p:cNvPr id="71" name="Arco de bloque 70">
                <a:extLst>
                  <a:ext uri="{FF2B5EF4-FFF2-40B4-BE49-F238E27FC236}">
                    <a16:creationId xmlns:a16="http://schemas.microsoft.com/office/drawing/2014/main" id="{DC53478C-2772-F070-7982-D994DDACF244}"/>
                  </a:ext>
                </a:extLst>
              </p:cNvPr>
              <p:cNvSpPr/>
              <p:nvPr/>
            </p:nvSpPr>
            <p:spPr>
              <a:xfrm flipV="1">
                <a:off x="526453" y="8392710"/>
                <a:ext cx="583844" cy="561847"/>
              </a:xfrm>
              <a:prstGeom prst="blockArc">
                <a:avLst>
                  <a:gd name="adj1" fmla="val 10800000"/>
                  <a:gd name="adj2" fmla="val 21562107"/>
                  <a:gd name="adj3" fmla="val 697"/>
                </a:avLst>
              </a:prstGeom>
              <a:grpFill/>
              <a:ln>
                <a:solidFill>
                  <a:schemeClr val="accent1">
                    <a:lumMod val="75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Triángulo 71">
                <a:extLst>
                  <a:ext uri="{FF2B5EF4-FFF2-40B4-BE49-F238E27FC236}">
                    <a16:creationId xmlns:a16="http://schemas.microsoft.com/office/drawing/2014/main" id="{B6A316F9-75F6-FCE1-0581-5606C87923F3}"/>
                  </a:ext>
                </a:extLst>
              </p:cNvPr>
              <p:cNvSpPr/>
              <p:nvPr/>
            </p:nvSpPr>
            <p:spPr>
              <a:xfrm>
                <a:off x="1055784" y="8613775"/>
                <a:ext cx="107032" cy="76498"/>
              </a:xfrm>
              <a:prstGeom prst="triangle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/>
              </a:p>
            </p:txBody>
          </p:sp>
        </p:grpSp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DA82F318-2263-C735-E808-3986EE702FC7}"/>
              </a:ext>
            </a:extLst>
          </p:cNvPr>
          <p:cNvGrpSpPr/>
          <p:nvPr/>
        </p:nvGrpSpPr>
        <p:grpSpPr>
          <a:xfrm flipH="1">
            <a:off x="6127822" y="2752565"/>
            <a:ext cx="556878" cy="495247"/>
            <a:chOff x="2013761" y="4627978"/>
            <a:chExt cx="674463" cy="705766"/>
          </a:xfrm>
          <a:solidFill>
            <a:schemeClr val="accent2"/>
          </a:solidFill>
        </p:grpSpPr>
        <p:grpSp>
          <p:nvGrpSpPr>
            <p:cNvPr id="76" name="Grupo 75">
              <a:extLst>
                <a:ext uri="{FF2B5EF4-FFF2-40B4-BE49-F238E27FC236}">
                  <a16:creationId xmlns:a16="http://schemas.microsoft.com/office/drawing/2014/main" id="{8C29CC2E-1006-B949-F47F-EE9BE93AF381}"/>
                </a:ext>
              </a:extLst>
            </p:cNvPr>
            <p:cNvGrpSpPr/>
            <p:nvPr/>
          </p:nvGrpSpPr>
          <p:grpSpPr>
            <a:xfrm>
              <a:off x="2055036" y="4771897"/>
              <a:ext cx="633188" cy="561847"/>
              <a:chOff x="526453" y="8392710"/>
              <a:chExt cx="633188" cy="561847"/>
            </a:xfrm>
            <a:grpFill/>
          </p:grpSpPr>
          <p:sp>
            <p:nvSpPr>
              <p:cNvPr id="80" name="Arco de bloque 79">
                <a:extLst>
                  <a:ext uri="{FF2B5EF4-FFF2-40B4-BE49-F238E27FC236}">
                    <a16:creationId xmlns:a16="http://schemas.microsoft.com/office/drawing/2014/main" id="{0D5F06F5-85DA-B4DF-66F9-923D1CDCA682}"/>
                  </a:ext>
                </a:extLst>
              </p:cNvPr>
              <p:cNvSpPr/>
              <p:nvPr/>
            </p:nvSpPr>
            <p:spPr>
              <a:xfrm flipV="1">
                <a:off x="526453" y="8392710"/>
                <a:ext cx="583844" cy="561847"/>
              </a:xfrm>
              <a:prstGeom prst="blockArc">
                <a:avLst>
                  <a:gd name="adj1" fmla="val 10800000"/>
                  <a:gd name="adj2" fmla="val 21523372"/>
                  <a:gd name="adj3" fmla="val 1253"/>
                </a:avLst>
              </a:prstGeom>
              <a:grpFill/>
              <a:ln>
                <a:solidFill>
                  <a:schemeClr val="accent2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Triángulo 80">
                <a:extLst>
                  <a:ext uri="{FF2B5EF4-FFF2-40B4-BE49-F238E27FC236}">
                    <a16:creationId xmlns:a16="http://schemas.microsoft.com/office/drawing/2014/main" id="{216F31D9-A439-09CB-719E-E548724E8D5A}"/>
                  </a:ext>
                </a:extLst>
              </p:cNvPr>
              <p:cNvSpPr/>
              <p:nvPr/>
            </p:nvSpPr>
            <p:spPr>
              <a:xfrm>
                <a:off x="1052609" y="8613775"/>
                <a:ext cx="107032" cy="76498"/>
              </a:xfrm>
              <a:prstGeom prst="triangl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/>
              </a:p>
            </p:txBody>
          </p:sp>
        </p:grpSp>
        <p:grpSp>
          <p:nvGrpSpPr>
            <p:cNvPr id="77" name="Grupo 76">
              <a:extLst>
                <a:ext uri="{FF2B5EF4-FFF2-40B4-BE49-F238E27FC236}">
                  <a16:creationId xmlns:a16="http://schemas.microsoft.com/office/drawing/2014/main" id="{D4771B05-41AD-AFB6-1622-72658FF2ADBA}"/>
                </a:ext>
              </a:extLst>
            </p:cNvPr>
            <p:cNvGrpSpPr/>
            <p:nvPr/>
          </p:nvGrpSpPr>
          <p:grpSpPr>
            <a:xfrm flipH="1" flipV="1">
              <a:off x="2013761" y="4627978"/>
              <a:ext cx="636363" cy="561847"/>
              <a:chOff x="526453" y="8392710"/>
              <a:chExt cx="636363" cy="561847"/>
            </a:xfrm>
            <a:grpFill/>
          </p:grpSpPr>
          <p:sp>
            <p:nvSpPr>
              <p:cNvPr id="78" name="Arco de bloque 77">
                <a:extLst>
                  <a:ext uri="{FF2B5EF4-FFF2-40B4-BE49-F238E27FC236}">
                    <a16:creationId xmlns:a16="http://schemas.microsoft.com/office/drawing/2014/main" id="{62800022-7DC1-9EB1-30A8-B6EDD0F71629}"/>
                  </a:ext>
                </a:extLst>
              </p:cNvPr>
              <p:cNvSpPr/>
              <p:nvPr/>
            </p:nvSpPr>
            <p:spPr>
              <a:xfrm flipV="1">
                <a:off x="526453" y="8392710"/>
                <a:ext cx="583844" cy="561847"/>
              </a:xfrm>
              <a:prstGeom prst="blockArc">
                <a:avLst>
                  <a:gd name="adj1" fmla="val 10800000"/>
                  <a:gd name="adj2" fmla="val 21562107"/>
                  <a:gd name="adj3" fmla="val 697"/>
                </a:avLst>
              </a:prstGeom>
              <a:grpFill/>
              <a:ln>
                <a:solidFill>
                  <a:schemeClr val="accent2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Triángulo 78">
                <a:extLst>
                  <a:ext uri="{FF2B5EF4-FFF2-40B4-BE49-F238E27FC236}">
                    <a16:creationId xmlns:a16="http://schemas.microsoft.com/office/drawing/2014/main" id="{387ACE09-8147-B793-0DC4-6B608A0001C9}"/>
                  </a:ext>
                </a:extLst>
              </p:cNvPr>
              <p:cNvSpPr/>
              <p:nvPr/>
            </p:nvSpPr>
            <p:spPr>
              <a:xfrm>
                <a:off x="1055784" y="8613775"/>
                <a:ext cx="107032" cy="76498"/>
              </a:xfrm>
              <a:prstGeom prst="triangl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FR"/>
              </a:p>
            </p:txBody>
          </p:sp>
        </p:grpSp>
      </p:grpSp>
      <p:sp>
        <p:nvSpPr>
          <p:cNvPr id="95" name="CuadroTexto 94">
            <a:extLst>
              <a:ext uri="{FF2B5EF4-FFF2-40B4-BE49-F238E27FC236}">
                <a16:creationId xmlns:a16="http://schemas.microsoft.com/office/drawing/2014/main" id="{84FF5A13-E8B3-1BBA-CF7E-28AE9C9DF47D}"/>
              </a:ext>
            </a:extLst>
          </p:cNvPr>
          <p:cNvSpPr txBox="1"/>
          <p:nvPr/>
        </p:nvSpPr>
        <p:spPr>
          <a:xfrm>
            <a:off x="9638043" y="4823822"/>
            <a:ext cx="322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i="1"/>
              <a:t>Evolución de los costes</a:t>
            </a:r>
          </a:p>
          <a:p>
            <a:r>
              <a:rPr lang="es-ES" i="1"/>
              <a:t>pasada, p</a:t>
            </a:r>
            <a:r>
              <a:rPr lang="es-FR" i="1"/>
              <a:t>resente, futura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20497114-2787-5954-6B94-CE2F1E6EC9AE}"/>
              </a:ext>
            </a:extLst>
          </p:cNvPr>
          <p:cNvSpPr txBox="1"/>
          <p:nvPr/>
        </p:nvSpPr>
        <p:spPr>
          <a:xfrm>
            <a:off x="10498374" y="1423304"/>
            <a:ext cx="1428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/>
              <a:t>Distribución taxonómica</a:t>
            </a:r>
            <a:endParaRPr lang="es-FR" i="1"/>
          </a:p>
        </p:txBody>
      </p:sp>
      <p:grpSp>
        <p:nvGrpSpPr>
          <p:cNvPr id="98" name="Grupo 97">
            <a:extLst>
              <a:ext uri="{FF2B5EF4-FFF2-40B4-BE49-F238E27FC236}">
                <a16:creationId xmlns:a16="http://schemas.microsoft.com/office/drawing/2014/main" id="{A40B0931-D4A0-B4D3-1CB3-DDE1E77B09E2}"/>
              </a:ext>
            </a:extLst>
          </p:cNvPr>
          <p:cNvGrpSpPr/>
          <p:nvPr/>
        </p:nvGrpSpPr>
        <p:grpSpPr>
          <a:xfrm>
            <a:off x="10062829" y="5461259"/>
            <a:ext cx="1816695" cy="1365723"/>
            <a:chOff x="4816275" y="9179418"/>
            <a:chExt cx="1735104" cy="1311637"/>
          </a:xfrm>
        </p:grpSpPr>
        <p:pic>
          <p:nvPicPr>
            <p:cNvPr id="103" name="Picture 6" descr="Image associÃ©e">
              <a:extLst>
                <a:ext uri="{FF2B5EF4-FFF2-40B4-BE49-F238E27FC236}">
                  <a16:creationId xmlns:a16="http://schemas.microsoft.com/office/drawing/2014/main" id="{4EB219AE-5A87-9851-C537-249EFDC91D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16275" y="9179418"/>
              <a:ext cx="1502763" cy="131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CuadroTexto 103">
              <a:extLst>
                <a:ext uri="{FF2B5EF4-FFF2-40B4-BE49-F238E27FC236}">
                  <a16:creationId xmlns:a16="http://schemas.microsoft.com/office/drawing/2014/main" id="{B03AE274-B4BA-DF91-8B03-ABA2D59A3381}"/>
                </a:ext>
              </a:extLst>
            </p:cNvPr>
            <p:cNvSpPr txBox="1"/>
            <p:nvPr/>
          </p:nvSpPr>
          <p:spPr>
            <a:xfrm>
              <a:off x="6175976" y="9622471"/>
              <a:ext cx="375403" cy="561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FR" sz="3200"/>
                <a:t>€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E73F9E93-0025-0180-DEEF-56F65442FC44}"/>
              </a:ext>
            </a:extLst>
          </p:cNvPr>
          <p:cNvGrpSpPr>
            <a:grpSpLocks noChangeAspect="1"/>
          </p:cNvGrpSpPr>
          <p:nvPr/>
        </p:nvGrpSpPr>
        <p:grpSpPr>
          <a:xfrm>
            <a:off x="9954598" y="1947475"/>
            <a:ext cx="2198114" cy="2804360"/>
            <a:chOff x="10393623" y="2952542"/>
            <a:chExt cx="1346783" cy="1718230"/>
          </a:xfrm>
        </p:grpSpPr>
        <p:pic>
          <p:nvPicPr>
            <p:cNvPr id="89" name="Imagen 88">
              <a:extLst>
                <a:ext uri="{FF2B5EF4-FFF2-40B4-BE49-F238E27FC236}">
                  <a16:creationId xmlns:a16="http://schemas.microsoft.com/office/drawing/2014/main" id="{9ED79D7B-FFDF-FDB4-2534-20F5F2ACC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0226825" y="3337149"/>
              <a:ext cx="1684893" cy="982354"/>
            </a:xfrm>
            <a:prstGeom prst="rect">
              <a:avLst/>
            </a:prstGeom>
          </p:spPr>
        </p:pic>
        <p:pic>
          <p:nvPicPr>
            <p:cNvPr id="90" name="Imagen 89">
              <a:extLst>
                <a:ext uri="{FF2B5EF4-FFF2-40B4-BE49-F238E27FC236}">
                  <a16:creationId xmlns:a16="http://schemas.microsoft.com/office/drawing/2014/main" id="{42442174-AA10-60B6-E74D-636A9DFF1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3402">
              <a:off x="11153846" y="3454371"/>
              <a:ext cx="282241" cy="136683"/>
            </a:xfrm>
            <a:prstGeom prst="rect">
              <a:avLst/>
            </a:prstGeom>
          </p:spPr>
        </p:pic>
        <p:pic>
          <p:nvPicPr>
            <p:cNvPr id="91" name="Imagen 90">
              <a:extLst>
                <a:ext uri="{FF2B5EF4-FFF2-40B4-BE49-F238E27FC236}">
                  <a16:creationId xmlns:a16="http://schemas.microsoft.com/office/drawing/2014/main" id="{BFFF2ED8-D639-91C7-1938-EA1875209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716619">
              <a:off x="11135244" y="4211390"/>
              <a:ext cx="227992" cy="335436"/>
            </a:xfrm>
            <a:prstGeom prst="rect">
              <a:avLst/>
            </a:prstGeom>
          </p:spPr>
        </p:pic>
        <p:pic>
          <p:nvPicPr>
            <p:cNvPr id="92" name="Imagen 91">
              <a:extLst>
                <a:ext uri="{FF2B5EF4-FFF2-40B4-BE49-F238E27FC236}">
                  <a16:creationId xmlns:a16="http://schemas.microsoft.com/office/drawing/2014/main" id="{0A891641-D082-A5D4-64C9-87E1E6A39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8842" y="4472767"/>
              <a:ext cx="341015" cy="137205"/>
            </a:xfrm>
            <a:prstGeom prst="rect">
              <a:avLst/>
            </a:prstGeom>
          </p:spPr>
        </p:pic>
        <p:pic>
          <p:nvPicPr>
            <p:cNvPr id="93" name="Imagen 92">
              <a:extLst>
                <a:ext uri="{FF2B5EF4-FFF2-40B4-BE49-F238E27FC236}">
                  <a16:creationId xmlns:a16="http://schemas.microsoft.com/office/drawing/2014/main" id="{2514D6D2-5FFE-87A6-8746-E5A53BF2A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6105" y="3327084"/>
              <a:ext cx="167268" cy="119572"/>
            </a:xfrm>
            <a:prstGeom prst="rect">
              <a:avLst/>
            </a:prstGeom>
          </p:spPr>
        </p:pic>
        <p:pic>
          <p:nvPicPr>
            <p:cNvPr id="94" name="Imagen 93">
              <a:extLst>
                <a:ext uri="{FF2B5EF4-FFF2-40B4-BE49-F238E27FC236}">
                  <a16:creationId xmlns:a16="http://schemas.microsoft.com/office/drawing/2014/main" id="{F9ACCD2E-C0BB-B65E-F537-683F31451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1528052" y="2952542"/>
              <a:ext cx="212354" cy="612834"/>
            </a:xfrm>
            <a:prstGeom prst="rect">
              <a:avLst/>
            </a:prstGeom>
          </p:spPr>
        </p:pic>
        <p:sp>
          <p:nvSpPr>
            <p:cNvPr id="97" name="CuadroTexto 96">
              <a:extLst>
                <a:ext uri="{FF2B5EF4-FFF2-40B4-BE49-F238E27FC236}">
                  <a16:creationId xmlns:a16="http://schemas.microsoft.com/office/drawing/2014/main" id="{6BE13920-0E56-B72E-FEF9-F45EB025DE3D}"/>
                </a:ext>
              </a:extLst>
            </p:cNvPr>
            <p:cNvSpPr txBox="1"/>
            <p:nvPr/>
          </p:nvSpPr>
          <p:spPr>
            <a:xfrm>
              <a:off x="10393623" y="3573406"/>
              <a:ext cx="240825" cy="358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FR" sz="3200"/>
                <a:t>€</a:t>
              </a:r>
            </a:p>
          </p:txBody>
        </p:sp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id="{5D33A13C-814A-0F94-8674-93CB6522E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66094">
              <a:off x="11371342" y="3301435"/>
              <a:ext cx="192399" cy="523980"/>
            </a:xfrm>
            <a:prstGeom prst="rect">
              <a:avLst/>
            </a:prstGeom>
          </p:spPr>
        </p:pic>
        <p:pic>
          <p:nvPicPr>
            <p:cNvPr id="100" name="Imagen 99">
              <a:extLst>
                <a:ext uri="{FF2B5EF4-FFF2-40B4-BE49-F238E27FC236}">
                  <a16:creationId xmlns:a16="http://schemas.microsoft.com/office/drawing/2014/main" id="{B1AA4B44-20ED-CC3F-38DA-FE065939D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8717" y="3922321"/>
              <a:ext cx="222561" cy="274446"/>
            </a:xfrm>
            <a:prstGeom prst="rect">
              <a:avLst/>
            </a:prstGeom>
          </p:spPr>
        </p:pic>
        <p:pic>
          <p:nvPicPr>
            <p:cNvPr id="101" name="Imagen 100">
              <a:extLst>
                <a:ext uri="{FF2B5EF4-FFF2-40B4-BE49-F238E27FC236}">
                  <a16:creationId xmlns:a16="http://schemas.microsoft.com/office/drawing/2014/main" id="{7F6D1053-D8C2-2269-B995-9C656E160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6023" y="3780215"/>
              <a:ext cx="147735" cy="208952"/>
            </a:xfrm>
            <a:prstGeom prst="rect">
              <a:avLst/>
            </a:prstGeom>
          </p:spPr>
        </p:pic>
        <p:pic>
          <p:nvPicPr>
            <p:cNvPr id="102" name="Imagen 101">
              <a:extLst>
                <a:ext uri="{FF2B5EF4-FFF2-40B4-BE49-F238E27FC236}">
                  <a16:creationId xmlns:a16="http://schemas.microsoft.com/office/drawing/2014/main" id="{3AA740BF-3F70-009D-66AC-73EB23BCB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7452" y="4122245"/>
              <a:ext cx="144531" cy="168181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C8F7A31D-793F-ABC9-A971-D52D6158F2F3}"/>
              </a:ext>
            </a:extLst>
          </p:cNvPr>
          <p:cNvSpPr txBox="1"/>
          <p:nvPr/>
        </p:nvSpPr>
        <p:spPr>
          <a:xfrm>
            <a:off x="335080" y="1396469"/>
            <a:ext cx="226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/>
              <a:t>Estimaciones de superficie</a:t>
            </a:r>
          </a:p>
        </p:txBody>
      </p:sp>
      <p:pic>
        <p:nvPicPr>
          <p:cNvPr id="11" name="Image 2" descr="C:\Users\Morgane\Desktop\invacost_couts_frelon\Fig2.png">
            <a:extLst>
              <a:ext uri="{FF2B5EF4-FFF2-40B4-BE49-F238E27FC236}">
                <a16:creationId xmlns:a16="http://schemas.microsoft.com/office/drawing/2014/main" id="{4BD38E2D-BFFF-223E-C45B-2709853DBA6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665" y="2277433"/>
            <a:ext cx="1373686" cy="131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99EBF831-C3C4-1395-3E3F-C2EA3B388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5542" y="1842914"/>
            <a:ext cx="1073033" cy="97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E684198-E53D-A8B3-B18C-A9FCF115A9D7}"/>
              </a:ext>
            </a:extLst>
          </p:cNvPr>
          <p:cNvSpPr txBox="1"/>
          <p:nvPr/>
        </p:nvSpPr>
        <p:spPr>
          <a:xfrm>
            <a:off x="3033766" y="1012740"/>
            <a:ext cx="27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FR" i="1"/>
              <a:t>¿Hay datos     en el parque?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DF4F7B4-5903-F22F-CB62-C81D0FD2C3E8}"/>
              </a:ext>
            </a:extLst>
          </p:cNvPr>
          <p:cNvSpPr txBox="1"/>
          <p:nvPr/>
        </p:nvSpPr>
        <p:spPr>
          <a:xfrm>
            <a:off x="6201761" y="1186090"/>
            <a:ext cx="2205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FR" sz="2400"/>
              <a:t>Estimaciones de costes</a:t>
            </a:r>
          </a:p>
        </p:txBody>
      </p:sp>
    </p:spTree>
    <p:extLst>
      <p:ext uri="{BB962C8B-B14F-4D97-AF65-F5344CB8AC3E}">
        <p14:creationId xmlns:p14="http://schemas.microsoft.com/office/powerpoint/2010/main" val="26705495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203" y="2457673"/>
            <a:ext cx="2016224" cy="114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Fichier:Logo Université Paris-Saclay.svg — Wikipédi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515" y="1579388"/>
            <a:ext cx="2304256" cy="77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entre national de la recherche scientifique — Wikipédi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3771" y="1737341"/>
            <a:ext cx="707313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955" y="3995517"/>
            <a:ext cx="3224720" cy="74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954" y="4743171"/>
            <a:ext cx="3502719" cy="105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Agence nationale de la recherche — Wikipédia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476" y="5801771"/>
            <a:ext cx="1305957" cy="53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AlienScenarios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316" y="5636167"/>
            <a:ext cx="1612360" cy="7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657754" y="3651086"/>
            <a:ext cx="24897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Constantia" pitchFamily="18" charset="0"/>
              </a:rPr>
              <a:t>Franck </a:t>
            </a:r>
            <a:r>
              <a:rPr lang="fr-FR" b="1" dirty="0" err="1">
                <a:solidFill>
                  <a:srgbClr val="0070C0"/>
                </a:solidFill>
                <a:latin typeface="Constantia" pitchFamily="18" charset="0"/>
              </a:rPr>
              <a:t>Courchamp</a:t>
            </a:r>
            <a:r>
              <a:rPr lang="fr-FR" b="1" dirty="0">
                <a:solidFill>
                  <a:srgbClr val="0070C0"/>
                </a:solidFill>
                <a:latin typeface="Constantia" pitchFamily="18" charset="0"/>
              </a:rPr>
              <a:t> </a:t>
            </a:r>
          </a:p>
          <a:p>
            <a:pPr algn="ctr"/>
            <a:r>
              <a:rPr lang="fr-FR" b="1" dirty="0">
                <a:solidFill>
                  <a:srgbClr val="0070C0"/>
                </a:solidFill>
                <a:latin typeface="Constantia" pitchFamily="18" charset="0"/>
              </a:rPr>
              <a:t>(CNRS Orsay, France)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61F5C49E-11F7-FD43-AC79-187750F9D41F}"/>
              </a:ext>
            </a:extLst>
          </p:cNvPr>
          <p:cNvSpPr txBox="1"/>
          <p:nvPr/>
        </p:nvSpPr>
        <p:spPr>
          <a:xfrm>
            <a:off x="4850758" y="4783301"/>
            <a:ext cx="2491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i="1" dirty="0">
                <a:solidFill>
                  <a:srgbClr val="941F93"/>
                </a:solidFill>
              </a:rPr>
              <a:t>¡Gracias!</a:t>
            </a:r>
            <a:endParaRPr lang="en-FR" sz="4800" b="1" i="1" dirty="0">
              <a:solidFill>
                <a:srgbClr val="941F93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13A9A63-7C4D-4402-8447-C139C03166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4142" y="620704"/>
            <a:ext cx="2794843" cy="226643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98D1B3A-B41B-4EEC-B703-C703761E4102}"/>
              </a:ext>
            </a:extLst>
          </p:cNvPr>
          <p:cNvSpPr/>
          <p:nvPr/>
        </p:nvSpPr>
        <p:spPr>
          <a:xfrm>
            <a:off x="6371367" y="3327544"/>
            <a:ext cx="2233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Constantia" pitchFamily="18" charset="0"/>
              </a:rPr>
              <a:t>Christophe Diagne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62315B-454B-4F32-A358-DCF4C9B1C6D2}"/>
              </a:ext>
            </a:extLst>
          </p:cNvPr>
          <p:cNvSpPr/>
          <p:nvPr/>
        </p:nvSpPr>
        <p:spPr>
          <a:xfrm>
            <a:off x="8666862" y="2934707"/>
            <a:ext cx="2975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Constantia" pitchFamily="18" charset="0"/>
              </a:rPr>
              <a:t>Liliana Ballesteros-Mejia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1CA526DD-4D67-F14E-8E39-CDEB57AD548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678" y="555777"/>
            <a:ext cx="2315247" cy="256486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0330C7BC-E0A7-504B-A97C-8138C8680C5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585" y="509098"/>
            <a:ext cx="2372875" cy="3095303"/>
          </a:xfrm>
          <a:prstGeom prst="rect">
            <a:avLst/>
          </a:prstGeom>
        </p:spPr>
      </p:pic>
      <p:sp>
        <p:nvSpPr>
          <p:cNvPr id="2" name="Rectangle 27">
            <a:extLst>
              <a:ext uri="{FF2B5EF4-FFF2-40B4-BE49-F238E27FC236}">
                <a16:creationId xmlns:a16="http://schemas.microsoft.com/office/drawing/2014/main" id="{8EFE034A-DD8B-439A-04E2-B034C61539DE}"/>
              </a:ext>
            </a:extLst>
          </p:cNvPr>
          <p:cNvSpPr/>
          <p:nvPr/>
        </p:nvSpPr>
        <p:spPr>
          <a:xfrm>
            <a:off x="9255760" y="6341048"/>
            <a:ext cx="2657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Constantia" pitchFamily="18" charset="0"/>
              </a:rPr>
              <a:t>Ana Novoa Pérez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B2B84F-EB07-5D63-CD5C-3AACA1F886A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0447" y="3512210"/>
            <a:ext cx="2942328" cy="272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5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age result for currency attractivit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598" y="1178888"/>
            <a:ext cx="2808128" cy="1581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72992" y="2863648"/>
            <a:ext cx="3626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sensibiliza</a:t>
            </a:r>
            <a:r>
              <a:rPr lang="en-US" sz="2400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n-US" sz="2400" dirty="0">
                <a:latin typeface="Constantia" panose="02030602050306030303" pitchFamily="18" charset="0"/>
              </a:rPr>
              <a:t>al público &amp; </a:t>
            </a:r>
            <a:r>
              <a:rPr lang="en-US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fuerza</a:t>
            </a:r>
            <a:r>
              <a:rPr lang="en-US" sz="2400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n-US" sz="2400" dirty="0">
                <a:latin typeface="Constantia" panose="02030602050306030303" pitchFamily="18" charset="0"/>
              </a:rPr>
              <a:t>a los políticos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19900" y="2783930"/>
            <a:ext cx="39293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es una base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en-US" sz="2400" dirty="0">
                <a:latin typeface="Constantia" panose="02030602050306030303" pitchFamily="18" charset="0"/>
              </a:rPr>
              <a:t>eficiente para la </a:t>
            </a:r>
            <a:r>
              <a:rPr lang="en-US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toma de decisiones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43" y="1004897"/>
            <a:ext cx="1885361" cy="188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5087888" y="6167626"/>
            <a:ext cx="5580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latin typeface="Constantia" panose="02030602050306030303" pitchFamily="18" charset="0"/>
              </a:rPr>
              <a:t>Born et al. 2005 </a:t>
            </a:r>
            <a:r>
              <a:rPr lang="fr-FR" sz="1400" i="1" dirty="0" err="1">
                <a:latin typeface="Constantia" panose="02030602050306030303" pitchFamily="18" charset="0"/>
              </a:rPr>
              <a:t>Ecol</a:t>
            </a:r>
            <a:r>
              <a:rPr lang="fr-FR" sz="1400" i="1" dirty="0">
                <a:latin typeface="Constantia" panose="02030602050306030303" pitchFamily="18" charset="0"/>
              </a:rPr>
              <a:t> </a:t>
            </a:r>
            <a:r>
              <a:rPr lang="fr-FR" sz="1400" i="1" dirty="0" err="1">
                <a:latin typeface="Constantia" panose="02030602050306030303" pitchFamily="18" charset="0"/>
              </a:rPr>
              <a:t>Econ</a:t>
            </a:r>
            <a:r>
              <a:rPr lang="fr-FR" sz="1400" i="1" dirty="0">
                <a:latin typeface="Constantia" panose="02030602050306030303" pitchFamily="18" charset="0"/>
              </a:rPr>
              <a:t> </a:t>
            </a:r>
            <a:r>
              <a:rPr lang="fr-FR" sz="1400" i="1" dirty="0" err="1">
                <a:latin typeface="Constantia" panose="02030602050306030303" pitchFamily="18" charset="0"/>
              </a:rPr>
              <a:t>doi</a:t>
            </a:r>
            <a:r>
              <a:rPr lang="fr-FR" sz="1400" i="1" dirty="0">
                <a:latin typeface="Constantia" panose="02030602050306030303" pitchFamily="18" charset="0"/>
              </a:rPr>
              <a:t>: 10.1016/j.ecolecon.2005.08.014</a:t>
            </a:r>
          </a:p>
          <a:p>
            <a:pPr algn="r"/>
            <a:r>
              <a:rPr lang="fr-FR" sz="1400" dirty="0" err="1">
                <a:latin typeface="Constantia" panose="02030602050306030303" pitchFamily="18" charset="0"/>
              </a:rPr>
              <a:t>Larson</a:t>
            </a:r>
            <a:r>
              <a:rPr lang="fr-FR" sz="1400" dirty="0">
                <a:latin typeface="Constantia" panose="02030602050306030303" pitchFamily="18" charset="0"/>
              </a:rPr>
              <a:t> et al. 2011 </a:t>
            </a:r>
            <a:r>
              <a:rPr lang="fr-FR" sz="1400" i="1" dirty="0">
                <a:latin typeface="Constantia" panose="02030602050306030303" pitchFamily="18" charset="0"/>
              </a:rPr>
              <a:t> J Environ Manage </a:t>
            </a:r>
            <a:r>
              <a:rPr lang="fr-FR" sz="1400" i="1" dirty="0" err="1">
                <a:latin typeface="Constantia" panose="02030602050306030303" pitchFamily="18" charset="0"/>
              </a:rPr>
              <a:t>doi</a:t>
            </a:r>
            <a:r>
              <a:rPr lang="fr-FR" sz="1400" i="1" dirty="0">
                <a:latin typeface="Constantia" panose="02030602050306030303" pitchFamily="18" charset="0"/>
              </a:rPr>
              <a:t>: 10.1016/j.jenvman.2010.08.025</a:t>
            </a:r>
          </a:p>
          <a:p>
            <a:pPr algn="r"/>
            <a:r>
              <a:rPr lang="fr-FR" sz="1400" dirty="0">
                <a:latin typeface="Constantia" panose="02030602050306030303" pitchFamily="18" charset="0"/>
              </a:rPr>
              <a:t>Dana et al. 2013 </a:t>
            </a:r>
            <a:r>
              <a:rPr lang="fr-FR" sz="1400" i="1" dirty="0">
                <a:latin typeface="Constantia" panose="02030602050306030303" pitchFamily="18" charset="0"/>
              </a:rPr>
              <a:t>Oryx </a:t>
            </a:r>
            <a:r>
              <a:rPr lang="fr-FR" sz="1400" i="1" dirty="0" err="1">
                <a:latin typeface="Constantia" panose="02030602050306030303" pitchFamily="18" charset="0"/>
              </a:rPr>
              <a:t>doi</a:t>
            </a:r>
            <a:r>
              <a:rPr lang="fr-FR" sz="1400" i="1" dirty="0">
                <a:latin typeface="Constantia" panose="02030602050306030303" pitchFamily="18" charset="0"/>
              </a:rPr>
              <a:t>: 10.1017/S0030605312001263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743504" y="5184360"/>
            <a:ext cx="5401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ayuda</a:t>
            </a:r>
            <a:r>
              <a:rPr lang="en-US" sz="2400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latin typeface="Constantia" panose="02030602050306030303" pitchFamily="18" charset="0"/>
                <a:sym typeface="Wingdings" panose="05000000000000000000" pitchFamily="2" charset="2"/>
              </a:rPr>
              <a:t>a priorizar las</a:t>
            </a:r>
            <a:r>
              <a:rPr lang="en-US" sz="2400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latin typeface="Constantia" panose="02030602050306030303" pitchFamily="18" charset="0"/>
                <a:sym typeface="Wingdings" panose="05000000000000000000" pitchFamily="2" charset="2"/>
              </a:rPr>
              <a:t>invasiones en la </a:t>
            </a:r>
            <a:r>
              <a:rPr lang="en-US" sz="2400" b="1" dirty="0">
                <a:solidFill>
                  <a:srgbClr val="C00000"/>
                </a:solidFill>
                <a:latin typeface="Constantia" panose="02030602050306030303" pitchFamily="18" charset="0"/>
              </a:rPr>
              <a:t>agenda global</a:t>
            </a:r>
            <a:r>
              <a:rPr lang="en-US" sz="2400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n-US" sz="2400" dirty="0">
                <a:latin typeface="Constantia" panose="02030602050306030303" pitchFamily="18" charset="0"/>
              </a:rPr>
              <a:t>de medio ambiente</a:t>
            </a:r>
            <a:endParaRPr lang="en-US" sz="2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3078" name="Picture 6" descr="Aichi Biodiversity Targets | InforM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141" y="3743528"/>
            <a:ext cx="3222206" cy="13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85D3234F-3E8E-CA3B-F2C2-18C109E0B499}"/>
              </a:ext>
            </a:extLst>
          </p:cNvPr>
          <p:cNvSpPr txBox="1"/>
          <p:nvPr/>
        </p:nvSpPr>
        <p:spPr>
          <a:xfrm>
            <a:off x="2144519" y="362495"/>
            <a:ext cx="7618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latin typeface="Constantia" panose="02030602050306030303" pitchFamily="18" charset="0"/>
              </a:defRPr>
            </a:lvl1pPr>
          </a:lstStyle>
          <a:p>
            <a:r>
              <a:rPr lang="en-GB" sz="2400" b="1" dirty="0">
                <a:solidFill>
                  <a:srgbClr val="002060"/>
                </a:solidFill>
              </a:rPr>
              <a:t>El dinero </a:t>
            </a:r>
            <a:r>
              <a:rPr lang="en-GB" sz="2400" dirty="0"/>
              <a:t>es una métrica común para todos los públicos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03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7713" y="1362974"/>
            <a:ext cx="8555881" cy="19924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"/>
          <p:cNvSpPr txBox="1"/>
          <p:nvPr/>
        </p:nvSpPr>
        <p:spPr>
          <a:xfrm>
            <a:off x="1147713" y="3796703"/>
            <a:ext cx="855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latin typeface="Constantia" panose="02030602050306030303" pitchFamily="18" charset="0"/>
              </a:defRPr>
            </a:lvl1pPr>
          </a:lstStyle>
          <a:p>
            <a:r>
              <a:rPr lang="en-US" sz="3200" dirty="0"/>
              <a:t>~ US$ </a:t>
            </a:r>
            <a:r>
              <a:rPr lang="en-US" sz="3200" b="1" dirty="0">
                <a:solidFill>
                  <a:srgbClr val="C00000"/>
                </a:solidFill>
              </a:rPr>
              <a:t>76.9 mil millones </a:t>
            </a:r>
            <a:r>
              <a:rPr lang="en-US" sz="3200" dirty="0"/>
              <a:t>por año globalmente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3122786" y="190558"/>
            <a:ext cx="5382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latin typeface="Constantia" panose="02030602050306030303" pitchFamily="18" charset="0"/>
              </a:defRPr>
            </a:lvl1pPr>
          </a:lstStyle>
          <a:p>
            <a:r>
              <a:rPr lang="en-GB" sz="2400" dirty="0"/>
              <a:t>Las especies invasoras son </a:t>
            </a:r>
            <a:r>
              <a:rPr lang="en-GB" sz="2400" b="1" dirty="0">
                <a:solidFill>
                  <a:srgbClr val="002060"/>
                </a:solidFill>
              </a:rPr>
              <a:t>costosas</a:t>
            </a:r>
          </a:p>
        </p:txBody>
      </p:sp>
      <p:pic>
        <p:nvPicPr>
          <p:cNvPr id="25" name="Picture 6" descr="Image associÃ©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21049" y="4504589"/>
            <a:ext cx="2269517" cy="198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662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FA37BE-B33C-4D4A-9582-0795C01F51E3}"/>
              </a:ext>
            </a:extLst>
          </p:cNvPr>
          <p:cNvCxnSpPr>
            <a:cxnSpLocks/>
          </p:cNvCxnSpPr>
          <p:nvPr/>
        </p:nvCxnSpPr>
        <p:spPr>
          <a:xfrm>
            <a:off x="191344" y="369332"/>
            <a:ext cx="10103945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5">
            <a:extLst>
              <a:ext uri="{FF2B5EF4-FFF2-40B4-BE49-F238E27FC236}">
                <a16:creationId xmlns:a16="http://schemas.microsoft.com/office/drawing/2014/main" id="{9F7D52F3-C08F-4066-88CA-759D2BAFC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5566" y="393278"/>
            <a:ext cx="90971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fr-FR" sz="24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Necesidad de una revisión global de los costes económicos</a:t>
            </a:r>
          </a:p>
          <a:p>
            <a:pPr algn="ctr"/>
            <a:endParaRPr lang="fr-FR" altLang="fr-FR" sz="24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EEF75C39-460D-4F4D-925F-F2CC83A8C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52" y="0"/>
            <a:ext cx="8424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fr-FR" sz="24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 base de datos </a:t>
            </a:r>
            <a:r>
              <a:rPr lang="en-US" altLang="fr-FR" sz="2400" b="1" i="1" dirty="0" err="1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InvaCost</a:t>
            </a:r>
            <a:endParaRPr lang="en-US" altLang="fr-FR" sz="24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fr-FR" altLang="fr-FR" sz="24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5">
            <a:extLst>
              <a:ext uri="{FF2B5EF4-FFF2-40B4-BE49-F238E27FC236}">
                <a16:creationId xmlns:a16="http://schemas.microsoft.com/office/drawing/2014/main" id="{E2B1A2A6-ED98-D745-824F-B316A4122F1F}"/>
              </a:ext>
            </a:extLst>
          </p:cNvPr>
          <p:cNvGrpSpPr/>
          <p:nvPr/>
        </p:nvGrpSpPr>
        <p:grpSpPr>
          <a:xfrm>
            <a:off x="4147635" y="1357764"/>
            <a:ext cx="3136392" cy="3158472"/>
            <a:chOff x="3493008" y="270528"/>
            <a:chExt cx="3136392" cy="3158472"/>
          </a:xfrm>
        </p:grpSpPr>
        <p:grpSp>
          <p:nvGrpSpPr>
            <p:cNvPr id="19" name="Group 14">
              <a:extLst>
                <a:ext uri="{FF2B5EF4-FFF2-40B4-BE49-F238E27FC236}">
                  <a16:creationId xmlns:a16="http://schemas.microsoft.com/office/drawing/2014/main" id="{90AE85EB-08B5-614A-9310-6FF51D854181}"/>
                </a:ext>
              </a:extLst>
            </p:cNvPr>
            <p:cNvGrpSpPr/>
            <p:nvPr/>
          </p:nvGrpSpPr>
          <p:grpSpPr>
            <a:xfrm>
              <a:off x="3493008" y="270528"/>
              <a:ext cx="3136392" cy="3158472"/>
              <a:chOff x="3493008" y="270528"/>
              <a:chExt cx="3136392" cy="3158472"/>
            </a:xfrm>
          </p:grpSpPr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44726109-B673-F14D-9DAC-DD0B564480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93008" y="270528"/>
                <a:ext cx="3136392" cy="3158472"/>
              </a:xfrm>
              <a:prstGeom prst="rect">
                <a:avLst/>
              </a:prstGeom>
            </p:spPr>
          </p:pic>
          <p:sp>
            <p:nvSpPr>
              <p:cNvPr id="22" name="Rectangle 11">
                <a:extLst>
                  <a:ext uri="{FF2B5EF4-FFF2-40B4-BE49-F238E27FC236}">
                    <a16:creationId xmlns:a16="http://schemas.microsoft.com/office/drawing/2014/main" id="{C7DCEFF1-7B6B-894B-8B73-33AF0097CD77}"/>
                  </a:ext>
                </a:extLst>
              </p:cNvPr>
              <p:cNvSpPr/>
              <p:nvPr/>
            </p:nvSpPr>
            <p:spPr>
              <a:xfrm>
                <a:off x="4572000" y="1548012"/>
                <a:ext cx="1434728" cy="301752"/>
              </a:xfrm>
              <a:prstGeom prst="rect">
                <a:avLst/>
              </a:prstGeom>
              <a:solidFill>
                <a:srgbClr val="50C0AD"/>
              </a:solidFill>
              <a:ln>
                <a:solidFill>
                  <a:srgbClr val="50C0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12">
                <a:extLst>
                  <a:ext uri="{FF2B5EF4-FFF2-40B4-BE49-F238E27FC236}">
                    <a16:creationId xmlns:a16="http://schemas.microsoft.com/office/drawing/2014/main" id="{33EF069B-1D73-9F4E-9B62-102337EBA3F0}"/>
                  </a:ext>
                </a:extLst>
              </p:cNvPr>
              <p:cNvSpPr/>
              <p:nvPr/>
            </p:nvSpPr>
            <p:spPr>
              <a:xfrm>
                <a:off x="4669333" y="1778079"/>
                <a:ext cx="1434728" cy="211412"/>
              </a:xfrm>
              <a:prstGeom prst="rect">
                <a:avLst/>
              </a:prstGeom>
              <a:solidFill>
                <a:srgbClr val="50C0AD"/>
              </a:solidFill>
              <a:ln>
                <a:solidFill>
                  <a:srgbClr val="50C0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13">
                <a:extLst>
                  <a:ext uri="{FF2B5EF4-FFF2-40B4-BE49-F238E27FC236}">
                    <a16:creationId xmlns:a16="http://schemas.microsoft.com/office/drawing/2014/main" id="{C42BC9C9-CED2-3B4A-9339-4E70B111058E}"/>
                  </a:ext>
                </a:extLst>
              </p:cNvPr>
              <p:cNvSpPr/>
              <p:nvPr/>
            </p:nvSpPr>
            <p:spPr>
              <a:xfrm>
                <a:off x="4763297" y="1930479"/>
                <a:ext cx="937356" cy="211412"/>
              </a:xfrm>
              <a:prstGeom prst="rect">
                <a:avLst/>
              </a:prstGeom>
              <a:solidFill>
                <a:srgbClr val="50C0AD"/>
              </a:solidFill>
              <a:ln>
                <a:solidFill>
                  <a:srgbClr val="50C0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6DFA210C-F494-0F46-B027-FD5F26BCC6B4}"/>
                </a:ext>
              </a:extLst>
            </p:cNvPr>
            <p:cNvSpPr txBox="1"/>
            <p:nvPr/>
          </p:nvSpPr>
          <p:spPr>
            <a:xfrm>
              <a:off x="4545218" y="1422647"/>
              <a:ext cx="13735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We need a </a:t>
              </a:r>
              <a:r>
                <a:rPr lang="en-US" sz="2000" dirty="0">
                  <a:solidFill>
                    <a:srgbClr val="FF0000"/>
                  </a:solidFill>
                </a:rPr>
                <a:t>Global </a:t>
              </a:r>
            </a:p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Synthesis</a:t>
              </a:r>
            </a:p>
          </p:txBody>
        </p:sp>
      </p:grpSp>
      <p:sp>
        <p:nvSpPr>
          <p:cNvPr id="25" name="TextBox 1">
            <a:extLst>
              <a:ext uri="{FF2B5EF4-FFF2-40B4-BE49-F238E27FC236}">
                <a16:creationId xmlns:a16="http://schemas.microsoft.com/office/drawing/2014/main" id="{61A10BC3-5361-D241-AC88-06D83751F2DB}"/>
              </a:ext>
            </a:extLst>
          </p:cNvPr>
          <p:cNvSpPr txBox="1"/>
          <p:nvPr/>
        </p:nvSpPr>
        <p:spPr>
          <a:xfrm>
            <a:off x="379562" y="4119529"/>
            <a:ext cx="4302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latin typeface="Constantia" panose="02030602050306030303" pitchFamily="18" charset="0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Armonizar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la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información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disponible &amp;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identificar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las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lagunas del conocimiento</a:t>
            </a:r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78BE2F9B-F98F-DB4C-BDDF-4D4FF09A8292}"/>
              </a:ext>
            </a:extLst>
          </p:cNvPr>
          <p:cNvSpPr/>
          <p:nvPr/>
        </p:nvSpPr>
        <p:spPr>
          <a:xfrm>
            <a:off x="7284027" y="4119529"/>
            <a:ext cx="4557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priorizar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acciones de gestión &amp;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coordinar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respuestas a escalas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relevantes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B3CE85EE-5F61-9A49-88C1-EBC142AE4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7639" y="2623555"/>
            <a:ext cx="1980772" cy="131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B1136E21-6E6D-9445-80DA-21D2453F9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773" y="2649805"/>
            <a:ext cx="1901878" cy="126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lèche : droite 14">
            <a:extLst>
              <a:ext uri="{FF2B5EF4-FFF2-40B4-BE49-F238E27FC236}">
                <a16:creationId xmlns:a16="http://schemas.microsoft.com/office/drawing/2014/main" id="{38541E8C-927C-B846-9F29-A587527C5347}"/>
              </a:ext>
            </a:extLst>
          </p:cNvPr>
          <p:cNvSpPr/>
          <p:nvPr/>
        </p:nvSpPr>
        <p:spPr>
          <a:xfrm>
            <a:off x="7658276" y="2731365"/>
            <a:ext cx="333632" cy="538668"/>
          </a:xfrm>
          <a:prstGeom prst="rightArrow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Flèche : droite 15">
            <a:extLst>
              <a:ext uri="{FF2B5EF4-FFF2-40B4-BE49-F238E27FC236}">
                <a16:creationId xmlns:a16="http://schemas.microsoft.com/office/drawing/2014/main" id="{0F89757F-96E1-814A-88D5-F2A9B9636A1C}"/>
              </a:ext>
            </a:extLst>
          </p:cNvPr>
          <p:cNvSpPr/>
          <p:nvPr/>
        </p:nvSpPr>
        <p:spPr>
          <a:xfrm flipH="1">
            <a:off x="3504147" y="2745027"/>
            <a:ext cx="398594" cy="538668"/>
          </a:xfrm>
          <a:prstGeom prst="rightArrow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4740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A6F89F6-9F57-5F4A-8A69-52D655A4EC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2065391"/>
              </p:ext>
            </p:extLst>
          </p:nvPr>
        </p:nvGraphicFramePr>
        <p:xfrm>
          <a:off x="3884309" y="27052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7001" y="4456251"/>
            <a:ext cx="2234569" cy="149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4983" y="2859737"/>
            <a:ext cx="19664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 de datos InvaCost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5624" y="975616"/>
            <a:ext cx="1916449" cy="64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4905" y="3945844"/>
            <a:ext cx="1498892" cy="119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6901436-92A1-D442-BB40-CAF2F448FAD2}"/>
              </a:ext>
            </a:extLst>
          </p:cNvPr>
          <p:cNvGrpSpPr/>
          <p:nvPr/>
        </p:nvGrpSpPr>
        <p:grpSpPr>
          <a:xfrm>
            <a:off x="285356" y="270528"/>
            <a:ext cx="3136392" cy="3158472"/>
            <a:chOff x="285356" y="270528"/>
            <a:chExt cx="3136392" cy="315847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5B5DB1D-D2B8-0A45-8D9C-361E8F4ED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356" y="270528"/>
              <a:ext cx="3136392" cy="315847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3D86488-5A34-7E42-83B9-8821F66C3D0E}"/>
                </a:ext>
              </a:extLst>
            </p:cNvPr>
            <p:cNvSpPr/>
            <p:nvPr/>
          </p:nvSpPr>
          <p:spPr>
            <a:xfrm>
              <a:off x="1364348" y="1548012"/>
              <a:ext cx="1434728" cy="301752"/>
            </a:xfrm>
            <a:prstGeom prst="rect">
              <a:avLst/>
            </a:prstGeom>
            <a:solidFill>
              <a:srgbClr val="50C0AD"/>
            </a:solidFill>
            <a:ln>
              <a:solidFill>
                <a:srgbClr val="50C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C373376-BECA-A84A-BE05-1A83D26CE33E}"/>
                </a:ext>
              </a:extLst>
            </p:cNvPr>
            <p:cNvSpPr/>
            <p:nvPr/>
          </p:nvSpPr>
          <p:spPr>
            <a:xfrm>
              <a:off x="1455331" y="1788470"/>
              <a:ext cx="1434728" cy="211412"/>
            </a:xfrm>
            <a:prstGeom prst="rect">
              <a:avLst/>
            </a:prstGeom>
            <a:solidFill>
              <a:srgbClr val="50C0AD"/>
            </a:solidFill>
            <a:ln>
              <a:solidFill>
                <a:srgbClr val="50C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D55B6F7-3571-4843-9D4A-61FE3630AE2C}"/>
                </a:ext>
              </a:extLst>
            </p:cNvPr>
            <p:cNvSpPr/>
            <p:nvPr/>
          </p:nvSpPr>
          <p:spPr>
            <a:xfrm>
              <a:off x="1546120" y="1930479"/>
              <a:ext cx="943080" cy="211412"/>
            </a:xfrm>
            <a:prstGeom prst="rect">
              <a:avLst/>
            </a:prstGeom>
            <a:solidFill>
              <a:srgbClr val="50C0AD"/>
            </a:solidFill>
            <a:ln>
              <a:solidFill>
                <a:srgbClr val="50C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F25656-3E4E-B34E-B29E-0C507A5B8937}"/>
                </a:ext>
              </a:extLst>
            </p:cNvPr>
            <p:cNvSpPr txBox="1"/>
            <p:nvPr/>
          </p:nvSpPr>
          <p:spPr>
            <a:xfrm>
              <a:off x="1250609" y="1314997"/>
              <a:ext cx="14440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Necesitamos una  </a:t>
              </a:r>
              <a:r>
                <a:rPr lang="en-US" dirty="0">
                  <a:solidFill>
                    <a:srgbClr val="FF0000"/>
                  </a:solidFill>
                </a:rPr>
                <a:t>síntesis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global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Y fiable</a:t>
              </a:r>
            </a:p>
          </p:txBody>
        </p:sp>
      </p:grpSp>
      <p:sp>
        <p:nvSpPr>
          <p:cNvPr id="5" name="Rectangle 15">
            <a:extLst>
              <a:ext uri="{FF2B5EF4-FFF2-40B4-BE49-F238E27FC236}">
                <a16:creationId xmlns:a16="http://schemas.microsoft.com/office/drawing/2014/main" id="{29D83E03-02BA-A2F2-3630-9195731DD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258" y="5747952"/>
            <a:ext cx="65727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fr-FR" sz="2400" b="1" i="1" dirty="0">
                <a:solidFill>
                  <a:srgbClr val="0070C0"/>
                </a:solidFill>
                <a:latin typeface="Trebuchet MS" panose="020B0603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Trabajo de colaboración entre todos los actores en juego</a:t>
            </a:r>
          </a:p>
          <a:p>
            <a:pPr algn="ctr"/>
            <a:endParaRPr lang="fr-FR" altLang="fr-FR" sz="2400" b="1" i="1" dirty="0">
              <a:solidFill>
                <a:srgbClr val="0070C0"/>
              </a:solidFill>
              <a:latin typeface="Trebuchet MS" panose="020B0603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091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13002</TotalTime>
  <Words>3561</Words>
  <Application>Microsoft Macintosh PowerPoint</Application>
  <PresentationFormat>Panorámica</PresentationFormat>
  <Paragraphs>580</Paragraphs>
  <Slides>57</Slides>
  <Notes>55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6" baseType="lpstr">
      <vt:lpstr>American Typewriter</vt:lpstr>
      <vt:lpstr>Arial</vt:lpstr>
      <vt:lpstr>Calibri</vt:lpstr>
      <vt:lpstr>Calibri Light</vt:lpstr>
      <vt:lpstr>Cambria</vt:lpstr>
      <vt:lpstr>Constantia</vt:lpstr>
      <vt:lpstr>Times New Roman</vt:lpstr>
      <vt:lpstr>Trebuchet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Angulo Elena</dc:creator>
  <cp:lastModifiedBy>Angulo Elena</cp:lastModifiedBy>
  <cp:revision>84</cp:revision>
  <dcterms:created xsi:type="dcterms:W3CDTF">2021-12-13T09:50:21Z</dcterms:created>
  <dcterms:modified xsi:type="dcterms:W3CDTF">2022-09-08T13:36:38Z</dcterms:modified>
</cp:coreProperties>
</file>