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256" r:id="rId2"/>
    <p:sldId id="257" r:id="rId3"/>
    <p:sldId id="268" r:id="rId4"/>
    <p:sldId id="259" r:id="rId5"/>
    <p:sldId id="261" r:id="rId6"/>
    <p:sldId id="285" r:id="rId7"/>
    <p:sldId id="279" r:id="rId8"/>
    <p:sldId id="284" r:id="rId9"/>
    <p:sldId id="278" r:id="rId10"/>
    <p:sldId id="287" r:id="rId11"/>
    <p:sldId id="286" r:id="rId12"/>
    <p:sldId id="288" r:id="rId13"/>
    <p:sldId id="289" r:id="rId14"/>
    <p:sldId id="290" r:id="rId15"/>
    <p:sldId id="293" r:id="rId16"/>
    <p:sldId id="291" r:id="rId17"/>
    <p:sldId id="262" r:id="rId18"/>
    <p:sldId id="272" r:id="rId19"/>
    <p:sldId id="274" r:id="rId20"/>
    <p:sldId id="266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5ED4DC8-5742-4FEA-B282-B2B15B773FF3}">
          <p14:sldIdLst>
            <p14:sldId id="256"/>
            <p14:sldId id="257"/>
            <p14:sldId id="268"/>
            <p14:sldId id="259"/>
            <p14:sldId id="261"/>
            <p14:sldId id="285"/>
            <p14:sldId id="279"/>
            <p14:sldId id="284"/>
            <p14:sldId id="278"/>
            <p14:sldId id="287"/>
            <p14:sldId id="286"/>
            <p14:sldId id="288"/>
            <p14:sldId id="289"/>
            <p14:sldId id="290"/>
            <p14:sldId id="293"/>
            <p14:sldId id="291"/>
            <p14:sldId id="262"/>
            <p14:sldId id="272"/>
            <p14:sldId id="274"/>
            <p14:sldId id="266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CF9B00"/>
    <a:srgbClr val="4472C4"/>
    <a:srgbClr val="62064E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054B6-BC86-4DED-8199-1AF8E325D69F}" v="962" dt="2024-03-20T15:10:53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93" autoAdjust="0"/>
  </p:normalViewPr>
  <p:slideViewPr>
    <p:cSldViewPr snapToGrid="0">
      <p:cViewPr varScale="1">
        <p:scale>
          <a:sx n="93" d="100"/>
          <a:sy n="93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-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Montero Muñoz" userId="1a8a08be5f9fd466" providerId="LiveId" clId="{B03054B6-BC86-4DED-8199-1AF8E325D69F}"/>
    <pc:docChg chg="undo custSel addSld delSld modSld sldOrd modSection">
      <pc:chgData name="Iris Montero Muñoz" userId="1a8a08be5f9fd466" providerId="LiveId" clId="{B03054B6-BC86-4DED-8199-1AF8E325D69F}" dt="2024-03-21T08:59:25.486" v="9104" actId="20577"/>
      <pc:docMkLst>
        <pc:docMk/>
      </pc:docMkLst>
      <pc:sldChg chg="modNotesTx">
        <pc:chgData name="Iris Montero Muñoz" userId="1a8a08be5f9fd466" providerId="LiveId" clId="{B03054B6-BC86-4DED-8199-1AF8E325D69F}" dt="2024-03-20T14:14:28.129" v="7442" actId="20577"/>
        <pc:sldMkLst>
          <pc:docMk/>
          <pc:sldMk cId="2256973178" sldId="256"/>
        </pc:sldMkLst>
      </pc:sldChg>
      <pc:sldChg chg="addSp delSp modSp mod modNotesTx">
        <pc:chgData name="Iris Montero Muñoz" userId="1a8a08be5f9fd466" providerId="LiveId" clId="{B03054B6-BC86-4DED-8199-1AF8E325D69F}" dt="2024-03-21T08:59:25.486" v="9104" actId="20577"/>
        <pc:sldMkLst>
          <pc:docMk/>
          <pc:sldMk cId="3440632347" sldId="257"/>
        </pc:sldMkLst>
        <pc:spChg chg="mod">
          <ac:chgData name="Iris Montero Muñoz" userId="1a8a08be5f9fd466" providerId="LiveId" clId="{B03054B6-BC86-4DED-8199-1AF8E325D69F}" dt="2024-03-18T21:41:26.788" v="437" actId="404"/>
          <ac:spMkLst>
            <pc:docMk/>
            <pc:sldMk cId="3440632347" sldId="257"/>
            <ac:spMk id="2" creationId="{3F42D97D-ACB0-A1B8-0625-0CC590BF73FB}"/>
          </ac:spMkLst>
        </pc:spChg>
        <pc:spChg chg="add del mod">
          <ac:chgData name="Iris Montero Muñoz" userId="1a8a08be5f9fd466" providerId="LiveId" clId="{B03054B6-BC86-4DED-8199-1AF8E325D69F}" dt="2024-03-18T19:55:00.152" v="7"/>
          <ac:spMkLst>
            <pc:docMk/>
            <pc:sldMk cId="3440632347" sldId="257"/>
            <ac:spMk id="5" creationId="{A4572D12-9BBE-837B-0A2C-E1B7400D6D13}"/>
          </ac:spMkLst>
        </pc:spChg>
        <pc:spChg chg="add mod">
          <ac:chgData name="Iris Montero Muñoz" userId="1a8a08be5f9fd466" providerId="LiveId" clId="{B03054B6-BC86-4DED-8199-1AF8E325D69F}" dt="2024-03-18T22:15:08.774" v="2282" actId="1076"/>
          <ac:spMkLst>
            <pc:docMk/>
            <pc:sldMk cId="3440632347" sldId="257"/>
            <ac:spMk id="8" creationId="{B2A681C3-0B59-8937-1B3B-612BD81EF3A9}"/>
          </ac:spMkLst>
        </pc:spChg>
        <pc:graphicFrameChg chg="add del mod modGraphic">
          <ac:chgData name="Iris Montero Muñoz" userId="1a8a08be5f9fd466" providerId="LiveId" clId="{B03054B6-BC86-4DED-8199-1AF8E325D69F}" dt="2024-03-18T19:53:05.086" v="4" actId="478"/>
          <ac:graphicFrameMkLst>
            <pc:docMk/>
            <pc:sldMk cId="3440632347" sldId="257"/>
            <ac:graphicFrameMk id="4" creationId="{6EA952FE-014D-B8B1-B441-3D4B1166B110}"/>
          </ac:graphicFrameMkLst>
        </pc:graphicFrameChg>
        <pc:picChg chg="del">
          <ac:chgData name="Iris Montero Muñoz" userId="1a8a08be5f9fd466" providerId="LiveId" clId="{B03054B6-BC86-4DED-8199-1AF8E325D69F}" dt="2024-03-18T21:41:01.553" v="436" actId="478"/>
          <ac:picMkLst>
            <pc:docMk/>
            <pc:sldMk cId="3440632347" sldId="257"/>
            <ac:picMk id="3" creationId="{6632F2FB-ED4A-442B-E64A-CC5A77BFB349}"/>
          </ac:picMkLst>
        </pc:picChg>
        <pc:picChg chg="mod">
          <ac:chgData name="Iris Montero Muñoz" userId="1a8a08be5f9fd466" providerId="LiveId" clId="{B03054B6-BC86-4DED-8199-1AF8E325D69F}" dt="2024-03-18T22:14:56.542" v="2279" actId="1076"/>
          <ac:picMkLst>
            <pc:docMk/>
            <pc:sldMk cId="3440632347" sldId="257"/>
            <ac:picMk id="6" creationId="{4BD37E5F-2149-EC74-26D5-5A15C58BEB00}"/>
          </ac:picMkLst>
        </pc:picChg>
        <pc:picChg chg="add mod">
          <ac:chgData name="Iris Montero Muñoz" userId="1a8a08be5f9fd466" providerId="LiveId" clId="{B03054B6-BC86-4DED-8199-1AF8E325D69F}" dt="2024-03-18T22:15:02.606" v="2281" actId="1076"/>
          <ac:picMkLst>
            <pc:docMk/>
            <pc:sldMk cId="3440632347" sldId="257"/>
            <ac:picMk id="9" creationId="{AC0D5DF7-BE1F-CB1E-002C-381C4A0611F3}"/>
          </ac:picMkLst>
        </pc:picChg>
      </pc:sldChg>
      <pc:sldChg chg="addSp delSp modSp del mod">
        <pc:chgData name="Iris Montero Muñoz" userId="1a8a08be5f9fd466" providerId="LiveId" clId="{B03054B6-BC86-4DED-8199-1AF8E325D69F}" dt="2024-03-18T21:28:13.924" v="408" actId="2696"/>
        <pc:sldMkLst>
          <pc:docMk/>
          <pc:sldMk cId="589732347" sldId="258"/>
        </pc:sldMkLst>
        <pc:spChg chg="add del mod">
          <ac:chgData name="Iris Montero Muñoz" userId="1a8a08be5f9fd466" providerId="LiveId" clId="{B03054B6-BC86-4DED-8199-1AF8E325D69F}" dt="2024-03-18T21:28:10.250" v="406" actId="21"/>
          <ac:spMkLst>
            <pc:docMk/>
            <pc:sldMk cId="589732347" sldId="258"/>
            <ac:spMk id="3" creationId="{C16CF59A-8C36-D883-4915-C1940E728ADE}"/>
          </ac:spMkLst>
        </pc:spChg>
        <pc:spChg chg="del mod">
          <ac:chgData name="Iris Montero Muñoz" userId="1a8a08be5f9fd466" providerId="LiveId" clId="{B03054B6-BC86-4DED-8199-1AF8E325D69F}" dt="2024-03-18T21:28:10.250" v="406" actId="21"/>
          <ac:spMkLst>
            <pc:docMk/>
            <pc:sldMk cId="589732347" sldId="258"/>
            <ac:spMk id="9" creationId="{CC507249-8AAA-3E6F-0AA8-7BC2373BA876}"/>
          </ac:spMkLst>
        </pc:spChg>
      </pc:sldChg>
      <pc:sldChg chg="addSp delSp modSp mod modNotesTx">
        <pc:chgData name="Iris Montero Muñoz" userId="1a8a08be5f9fd466" providerId="LiveId" clId="{B03054B6-BC86-4DED-8199-1AF8E325D69F}" dt="2024-03-21T08:44:48.287" v="7706" actId="20577"/>
        <pc:sldMkLst>
          <pc:docMk/>
          <pc:sldMk cId="326607571" sldId="259"/>
        </pc:sldMkLst>
        <pc:spChg chg="mod">
          <ac:chgData name="Iris Montero Muñoz" userId="1a8a08be5f9fd466" providerId="LiveId" clId="{B03054B6-BC86-4DED-8199-1AF8E325D69F}" dt="2024-03-18T22:19:24.421" v="2316" actId="2711"/>
          <ac:spMkLst>
            <pc:docMk/>
            <pc:sldMk cId="326607571" sldId="259"/>
            <ac:spMk id="2" creationId="{466FCEDC-E4B5-6DFD-DFD4-F6B5B0623E77}"/>
          </ac:spMkLst>
        </pc:spChg>
        <pc:spChg chg="mod">
          <ac:chgData name="Iris Montero Muñoz" userId="1a8a08be5f9fd466" providerId="LiveId" clId="{B03054B6-BC86-4DED-8199-1AF8E325D69F}" dt="2024-03-20T15:13:43.634" v="7536" actId="1076"/>
          <ac:spMkLst>
            <pc:docMk/>
            <pc:sldMk cId="326607571" sldId="259"/>
            <ac:spMk id="6" creationId="{ED66887F-CC13-5952-E734-C5CE178F6D5F}"/>
          </ac:spMkLst>
        </pc:spChg>
        <pc:spChg chg="add del mod">
          <ac:chgData name="Iris Montero Muñoz" userId="1a8a08be5f9fd466" providerId="LiveId" clId="{B03054B6-BC86-4DED-8199-1AF8E325D69F}" dt="2024-03-18T22:30:40.875" v="3921" actId="478"/>
          <ac:spMkLst>
            <pc:docMk/>
            <pc:sldMk cId="326607571" sldId="259"/>
            <ac:spMk id="7" creationId="{9CB8A0F8-612D-589E-560B-9C0B3C297E82}"/>
          </ac:spMkLst>
        </pc:spChg>
        <pc:spChg chg="del">
          <ac:chgData name="Iris Montero Muñoz" userId="1a8a08be5f9fd466" providerId="LiveId" clId="{B03054B6-BC86-4DED-8199-1AF8E325D69F}" dt="2024-03-20T13:55:37.271" v="6771" actId="478"/>
          <ac:spMkLst>
            <pc:docMk/>
            <pc:sldMk cId="326607571" sldId="259"/>
            <ac:spMk id="8" creationId="{3B8B534F-9C3D-6FDC-AECB-DB91DD01E275}"/>
          </ac:spMkLst>
        </pc:spChg>
        <pc:spChg chg="mod">
          <ac:chgData name="Iris Montero Muñoz" userId="1a8a08be5f9fd466" providerId="LiveId" clId="{B03054B6-BC86-4DED-8199-1AF8E325D69F}" dt="2024-03-20T15:13:37.853" v="7533" actId="1076"/>
          <ac:spMkLst>
            <pc:docMk/>
            <pc:sldMk cId="326607571" sldId="259"/>
            <ac:spMk id="9" creationId="{14E20DD6-F4B9-BC59-C6B8-F65C7B1FB497}"/>
          </ac:spMkLst>
        </pc:spChg>
        <pc:spChg chg="del mod">
          <ac:chgData name="Iris Montero Muñoz" userId="1a8a08be5f9fd466" providerId="LiveId" clId="{B03054B6-BC86-4DED-8199-1AF8E325D69F}" dt="2024-03-20T13:55:39.727" v="6773" actId="478"/>
          <ac:spMkLst>
            <pc:docMk/>
            <pc:sldMk cId="326607571" sldId="259"/>
            <ac:spMk id="14" creationId="{3523823D-B66D-4759-899F-69E8E66F03B3}"/>
          </ac:spMkLst>
        </pc:spChg>
        <pc:picChg chg="del mod">
          <ac:chgData name="Iris Montero Muñoz" userId="1a8a08be5f9fd466" providerId="LiveId" clId="{B03054B6-BC86-4DED-8199-1AF8E325D69F}" dt="2024-03-18T22:30:33.513" v="3918" actId="478"/>
          <ac:picMkLst>
            <pc:docMk/>
            <pc:sldMk cId="326607571" sldId="259"/>
            <ac:picMk id="3" creationId="{D6297A28-E6E2-84AB-BB07-D763D84991FE}"/>
          </ac:picMkLst>
        </pc:picChg>
        <pc:picChg chg="del">
          <ac:chgData name="Iris Montero Muñoz" userId="1a8a08be5f9fd466" providerId="LiveId" clId="{B03054B6-BC86-4DED-8199-1AF8E325D69F}" dt="2024-03-18T22:18:37.163" v="2307" actId="478"/>
          <ac:picMkLst>
            <pc:docMk/>
            <pc:sldMk cId="326607571" sldId="259"/>
            <ac:picMk id="4" creationId="{DFE05BFC-C119-C729-39C2-30CE6041C86D}"/>
          </ac:picMkLst>
        </pc:picChg>
        <pc:picChg chg="add del mod">
          <ac:chgData name="Iris Montero Muñoz" userId="1a8a08be5f9fd466" providerId="LiveId" clId="{B03054B6-BC86-4DED-8199-1AF8E325D69F}" dt="2024-03-20T13:55:35.382" v="6770" actId="478"/>
          <ac:picMkLst>
            <pc:docMk/>
            <pc:sldMk cId="326607571" sldId="259"/>
            <ac:picMk id="5" creationId="{F8F87A1C-57D9-17F6-E55A-3BE2592F4910}"/>
          </ac:picMkLst>
        </pc:picChg>
        <pc:picChg chg="del">
          <ac:chgData name="Iris Montero Muñoz" userId="1a8a08be5f9fd466" providerId="LiveId" clId="{B03054B6-BC86-4DED-8199-1AF8E325D69F}" dt="2024-03-18T22:18:35.435" v="2306" actId="478"/>
          <ac:picMkLst>
            <pc:docMk/>
            <pc:sldMk cId="326607571" sldId="259"/>
            <ac:picMk id="5" creationId="{FE072792-8B6C-A3D1-A521-A614006BA177}"/>
          </ac:picMkLst>
        </pc:picChg>
        <pc:picChg chg="del mod">
          <ac:chgData name="Iris Montero Muñoz" userId="1a8a08be5f9fd466" providerId="LiveId" clId="{B03054B6-BC86-4DED-8199-1AF8E325D69F}" dt="2024-03-18T22:42:01.768" v="4677" actId="478"/>
          <ac:picMkLst>
            <pc:docMk/>
            <pc:sldMk cId="326607571" sldId="259"/>
            <ac:picMk id="6" creationId="{9ECEEF22-B1A5-CB28-1016-57CEF28121F5}"/>
          </ac:picMkLst>
        </pc:picChg>
        <pc:picChg chg="add del mod">
          <ac:chgData name="Iris Montero Muñoz" userId="1a8a08be5f9fd466" providerId="LiveId" clId="{B03054B6-BC86-4DED-8199-1AF8E325D69F}" dt="2024-03-20T14:10:27.334" v="6825" actId="478"/>
          <ac:picMkLst>
            <pc:docMk/>
            <pc:sldMk cId="326607571" sldId="259"/>
            <ac:picMk id="7" creationId="{A8271641-F543-0427-458A-E471F509B1A9}"/>
          </ac:picMkLst>
        </pc:picChg>
        <pc:picChg chg="add del mod">
          <ac:chgData name="Iris Montero Muñoz" userId="1a8a08be5f9fd466" providerId="LiveId" clId="{B03054B6-BC86-4DED-8199-1AF8E325D69F}" dt="2024-03-18T22:30:16.428" v="3914" actId="478"/>
          <ac:picMkLst>
            <pc:docMk/>
            <pc:sldMk cId="326607571" sldId="259"/>
            <ac:picMk id="8" creationId="{B770D270-5283-515B-2F55-7FB5FB71DED6}"/>
          </ac:picMkLst>
        </pc:picChg>
        <pc:picChg chg="add mod">
          <ac:chgData name="Iris Montero Muñoz" userId="1a8a08be5f9fd466" providerId="LiveId" clId="{B03054B6-BC86-4DED-8199-1AF8E325D69F}" dt="2024-03-20T15:13:27.622" v="7530" actId="1038"/>
          <ac:picMkLst>
            <pc:docMk/>
            <pc:sldMk cId="326607571" sldId="259"/>
            <ac:picMk id="10" creationId="{334D3B4E-BF34-1529-692E-11738AA0BC88}"/>
          </ac:picMkLst>
        </pc:picChg>
        <pc:picChg chg="add mod">
          <ac:chgData name="Iris Montero Muñoz" userId="1a8a08be5f9fd466" providerId="LiveId" clId="{B03054B6-BC86-4DED-8199-1AF8E325D69F}" dt="2024-03-20T14:10:35.445" v="6828" actId="1076"/>
          <ac:picMkLst>
            <pc:docMk/>
            <pc:sldMk cId="326607571" sldId="259"/>
            <ac:picMk id="11" creationId="{5D87FEEE-0468-7DBF-12C4-8AD040CBF10D}"/>
          </ac:picMkLst>
        </pc:picChg>
        <pc:picChg chg="del mod">
          <ac:chgData name="Iris Montero Muñoz" userId="1a8a08be5f9fd466" providerId="LiveId" clId="{B03054B6-BC86-4DED-8199-1AF8E325D69F}" dt="2024-03-20T13:55:37.862" v="6772" actId="478"/>
          <ac:picMkLst>
            <pc:docMk/>
            <pc:sldMk cId="326607571" sldId="259"/>
            <ac:picMk id="12" creationId="{28DB4A3C-03F9-CA49-CD36-07CAD902487E}"/>
          </ac:picMkLst>
        </pc:picChg>
        <pc:picChg chg="add mod">
          <ac:chgData name="Iris Montero Muñoz" userId="1a8a08be5f9fd466" providerId="LiveId" clId="{B03054B6-BC86-4DED-8199-1AF8E325D69F}" dt="2024-03-18T22:42:13.431" v="4684" actId="1076"/>
          <ac:picMkLst>
            <pc:docMk/>
            <pc:sldMk cId="326607571" sldId="259"/>
            <ac:picMk id="12" creationId="{BDB70AA8-A7FC-ABC4-428F-8A6F5119FDEA}"/>
          </ac:picMkLst>
        </pc:picChg>
        <pc:picChg chg="add mod">
          <ac:chgData name="Iris Montero Muñoz" userId="1a8a08be5f9fd466" providerId="LiveId" clId="{B03054B6-BC86-4DED-8199-1AF8E325D69F}" dt="2024-03-20T15:13:20.442" v="7514" actId="1076"/>
          <ac:picMkLst>
            <pc:docMk/>
            <pc:sldMk cId="326607571" sldId="259"/>
            <ac:picMk id="15" creationId="{06B44274-B71C-8853-8EDF-E4F17FAB3ADC}"/>
          </ac:picMkLst>
        </pc:picChg>
      </pc:sldChg>
      <pc:sldChg chg="modSp mod">
        <pc:chgData name="Iris Montero Muñoz" userId="1a8a08be5f9fd466" providerId="LiveId" clId="{B03054B6-BC86-4DED-8199-1AF8E325D69F}" dt="2024-03-18T22:33:46.123" v="3952" actId="1076"/>
        <pc:sldMkLst>
          <pc:docMk/>
          <pc:sldMk cId="269148040" sldId="260"/>
        </pc:sldMkLst>
        <pc:spChg chg="mod">
          <ac:chgData name="Iris Montero Muñoz" userId="1a8a08be5f9fd466" providerId="LiveId" clId="{B03054B6-BC86-4DED-8199-1AF8E325D69F}" dt="2024-03-18T21:41:35.753" v="439" actId="404"/>
          <ac:spMkLst>
            <pc:docMk/>
            <pc:sldMk cId="269148040" sldId="260"/>
            <ac:spMk id="2" creationId="{466FCEDC-E4B5-6DFD-DFD4-F6B5B0623E77}"/>
          </ac:spMkLst>
        </pc:spChg>
        <pc:spChg chg="mod">
          <ac:chgData name="Iris Montero Muñoz" userId="1a8a08be5f9fd466" providerId="LiveId" clId="{B03054B6-BC86-4DED-8199-1AF8E325D69F}" dt="2024-03-18T22:31:39.621" v="3940" actId="1076"/>
          <ac:spMkLst>
            <pc:docMk/>
            <pc:sldMk cId="269148040" sldId="260"/>
            <ac:spMk id="6" creationId="{ED66887F-CC13-5952-E734-C5CE178F6D5F}"/>
          </ac:spMkLst>
        </pc:spChg>
        <pc:picChg chg="mod modCrop">
          <ac:chgData name="Iris Montero Muñoz" userId="1a8a08be5f9fd466" providerId="LiveId" clId="{B03054B6-BC86-4DED-8199-1AF8E325D69F}" dt="2024-03-18T22:33:42.965" v="3951" actId="1076"/>
          <ac:picMkLst>
            <pc:docMk/>
            <pc:sldMk cId="269148040" sldId="260"/>
            <ac:picMk id="4" creationId="{C074E3DF-9CE2-DBD8-7B3C-72C1829675EC}"/>
          </ac:picMkLst>
        </pc:picChg>
        <pc:picChg chg="mod">
          <ac:chgData name="Iris Montero Muñoz" userId="1a8a08be5f9fd466" providerId="LiveId" clId="{B03054B6-BC86-4DED-8199-1AF8E325D69F}" dt="2024-03-18T22:33:46.123" v="3952" actId="1076"/>
          <ac:picMkLst>
            <pc:docMk/>
            <pc:sldMk cId="269148040" sldId="260"/>
            <ac:picMk id="7" creationId="{E586E118-8199-6288-399B-8E643109FFF3}"/>
          </ac:picMkLst>
        </pc:picChg>
      </pc:sldChg>
      <pc:sldChg chg="modSp mod modNotesTx">
        <pc:chgData name="Iris Montero Muñoz" userId="1a8a08be5f9fd466" providerId="LiveId" clId="{B03054B6-BC86-4DED-8199-1AF8E325D69F}" dt="2024-03-21T08:45:54.043" v="7746" actId="20577"/>
        <pc:sldMkLst>
          <pc:docMk/>
          <pc:sldMk cId="1238571522" sldId="261"/>
        </pc:sldMkLst>
        <pc:spChg chg="mod">
          <ac:chgData name="Iris Montero Muñoz" userId="1a8a08be5f9fd466" providerId="LiveId" clId="{B03054B6-BC86-4DED-8199-1AF8E325D69F}" dt="2024-03-18T21:41:39.992" v="440" actId="404"/>
          <ac:spMkLst>
            <pc:docMk/>
            <pc:sldMk cId="1238571522" sldId="261"/>
            <ac:spMk id="2" creationId="{466FCEDC-E4B5-6DFD-DFD4-F6B5B0623E77}"/>
          </ac:spMkLst>
        </pc:spChg>
        <pc:picChg chg="mod">
          <ac:chgData name="Iris Montero Muñoz" userId="1a8a08be5f9fd466" providerId="LiveId" clId="{B03054B6-BC86-4DED-8199-1AF8E325D69F}" dt="2024-03-18T22:34:03.002" v="3954" actId="1076"/>
          <ac:picMkLst>
            <pc:docMk/>
            <pc:sldMk cId="1238571522" sldId="261"/>
            <ac:picMk id="4" creationId="{B34F9566-7538-548A-C1AC-C66BA74458AF}"/>
          </ac:picMkLst>
        </pc:picChg>
      </pc:sldChg>
      <pc:sldChg chg="addSp delSp modSp mod modNotesTx">
        <pc:chgData name="Iris Montero Muñoz" userId="1a8a08be5f9fd466" providerId="LiveId" clId="{B03054B6-BC86-4DED-8199-1AF8E325D69F}" dt="2024-03-21T08:56:14.435" v="8841" actId="20577"/>
        <pc:sldMkLst>
          <pc:docMk/>
          <pc:sldMk cId="3825425594" sldId="262"/>
        </pc:sldMkLst>
        <pc:spChg chg="mod">
          <ac:chgData name="Iris Montero Muñoz" userId="1a8a08be5f9fd466" providerId="LiveId" clId="{B03054B6-BC86-4DED-8199-1AF8E325D69F}" dt="2024-03-18T21:41:46.993" v="442" actId="404"/>
          <ac:spMkLst>
            <pc:docMk/>
            <pc:sldMk cId="3825425594" sldId="262"/>
            <ac:spMk id="2" creationId="{466FCEDC-E4B5-6DFD-DFD4-F6B5B0623E77}"/>
          </ac:spMkLst>
        </pc:spChg>
        <pc:spChg chg="add del mod">
          <ac:chgData name="Iris Montero Muñoz" userId="1a8a08be5f9fd466" providerId="LiveId" clId="{B03054B6-BC86-4DED-8199-1AF8E325D69F}" dt="2024-03-18T21:43:18.756" v="483" actId="478"/>
          <ac:spMkLst>
            <pc:docMk/>
            <pc:sldMk cId="3825425594" sldId="262"/>
            <ac:spMk id="3" creationId="{2CACD0E0-4EA4-370C-A984-D8965DC159F7}"/>
          </ac:spMkLst>
        </pc:spChg>
        <pc:graphicFrameChg chg="add del mod modGraphic">
          <ac:chgData name="Iris Montero Muñoz" userId="1a8a08be5f9fd466" providerId="LiveId" clId="{B03054B6-BC86-4DED-8199-1AF8E325D69F}" dt="2024-03-18T21:44:52.820" v="530" actId="21"/>
          <ac:graphicFrameMkLst>
            <pc:docMk/>
            <pc:sldMk cId="3825425594" sldId="262"/>
            <ac:graphicFrameMk id="5" creationId="{0AAF2AC5-1915-7741-769F-DE37D7D562E7}"/>
          </ac:graphicFrameMkLst>
        </pc:graphicFrameChg>
        <pc:picChg chg="mod">
          <ac:chgData name="Iris Montero Muñoz" userId="1a8a08be5f9fd466" providerId="LiveId" clId="{B03054B6-BC86-4DED-8199-1AF8E325D69F}" dt="2024-03-18T22:21:22.910" v="2366" actId="1076"/>
          <ac:picMkLst>
            <pc:docMk/>
            <pc:sldMk cId="3825425594" sldId="262"/>
            <ac:picMk id="4" creationId="{08270185-D042-F9FE-EC13-868B2353E1DE}"/>
          </ac:picMkLst>
        </pc:picChg>
        <pc:picChg chg="del">
          <ac:chgData name="Iris Montero Muñoz" userId="1a8a08be5f9fd466" providerId="LiveId" clId="{B03054B6-BC86-4DED-8199-1AF8E325D69F}" dt="2024-03-18T21:42:33.041" v="452" actId="478"/>
          <ac:picMkLst>
            <pc:docMk/>
            <pc:sldMk cId="3825425594" sldId="262"/>
            <ac:picMk id="6" creationId="{03D78B56-C358-A638-3D02-3080388CA49A}"/>
          </ac:picMkLst>
        </pc:picChg>
        <pc:picChg chg="add mod">
          <ac:chgData name="Iris Montero Muñoz" userId="1a8a08be5f9fd466" providerId="LiveId" clId="{B03054B6-BC86-4DED-8199-1AF8E325D69F}" dt="2024-03-18T22:19:54.874" v="2319" actId="14100"/>
          <ac:picMkLst>
            <pc:docMk/>
            <pc:sldMk cId="3825425594" sldId="262"/>
            <ac:picMk id="7" creationId="{88C2908D-58F2-DB74-7842-059360BF89BA}"/>
          </ac:picMkLst>
        </pc:picChg>
        <pc:picChg chg="del">
          <ac:chgData name="Iris Montero Muñoz" userId="1a8a08be5f9fd466" providerId="LiveId" clId="{B03054B6-BC86-4DED-8199-1AF8E325D69F}" dt="2024-03-18T21:42:28.355" v="451" actId="478"/>
          <ac:picMkLst>
            <pc:docMk/>
            <pc:sldMk cId="3825425594" sldId="262"/>
            <ac:picMk id="8" creationId="{3AE749FE-C449-571D-74D2-158EA9DC7777}"/>
          </ac:picMkLst>
        </pc:picChg>
        <pc:picChg chg="del">
          <ac:chgData name="Iris Montero Muñoz" userId="1a8a08be5f9fd466" providerId="LiveId" clId="{B03054B6-BC86-4DED-8199-1AF8E325D69F}" dt="2024-03-18T21:42:27.739" v="450" actId="478"/>
          <ac:picMkLst>
            <pc:docMk/>
            <pc:sldMk cId="3825425594" sldId="262"/>
            <ac:picMk id="10" creationId="{572B0455-B0D7-D2DC-9974-44A5146EA4D2}"/>
          </ac:picMkLst>
        </pc:picChg>
        <pc:picChg chg="add del mod">
          <ac:chgData name="Iris Montero Muñoz" userId="1a8a08be5f9fd466" providerId="LiveId" clId="{B03054B6-BC86-4DED-8199-1AF8E325D69F}" dt="2024-03-18T22:21:44.318" v="2368" actId="478"/>
          <ac:picMkLst>
            <pc:docMk/>
            <pc:sldMk cId="3825425594" sldId="262"/>
            <ac:picMk id="11" creationId="{BCBA3718-77D3-0F54-BCA1-60680E64FDDF}"/>
          </ac:picMkLst>
        </pc:picChg>
        <pc:picChg chg="del">
          <ac:chgData name="Iris Montero Muñoz" userId="1a8a08be5f9fd466" providerId="LiveId" clId="{B03054B6-BC86-4DED-8199-1AF8E325D69F}" dt="2024-03-18T21:42:24.843" v="449" actId="478"/>
          <ac:picMkLst>
            <pc:docMk/>
            <pc:sldMk cId="3825425594" sldId="262"/>
            <ac:picMk id="12" creationId="{DCE48175-B9DD-C51A-B596-7E41821B3681}"/>
          </ac:picMkLst>
        </pc:picChg>
        <pc:picChg chg="del">
          <ac:chgData name="Iris Montero Muñoz" userId="1a8a08be5f9fd466" providerId="LiveId" clId="{B03054B6-BC86-4DED-8199-1AF8E325D69F}" dt="2024-03-18T21:42:22.288" v="448" actId="478"/>
          <ac:picMkLst>
            <pc:docMk/>
            <pc:sldMk cId="3825425594" sldId="262"/>
            <ac:picMk id="14" creationId="{88C2908D-58F2-DB74-7842-059360BF89BA}"/>
          </ac:picMkLst>
        </pc:picChg>
        <pc:picChg chg="add del mod">
          <ac:chgData name="Iris Montero Muñoz" userId="1a8a08be5f9fd466" providerId="LiveId" clId="{B03054B6-BC86-4DED-8199-1AF8E325D69F}" dt="2024-03-18T22:22:05.894" v="2371" actId="478"/>
          <ac:picMkLst>
            <pc:docMk/>
            <pc:sldMk cId="3825425594" sldId="262"/>
            <ac:picMk id="15" creationId="{2DA20243-19CB-A1F0-BE3D-3F5CD863AC79}"/>
          </ac:picMkLst>
        </pc:picChg>
        <pc:picChg chg="add del mod">
          <ac:chgData name="Iris Montero Muñoz" userId="1a8a08be5f9fd466" providerId="LiveId" clId="{B03054B6-BC86-4DED-8199-1AF8E325D69F}" dt="2024-03-18T22:21:00.578" v="2360" actId="478"/>
          <ac:picMkLst>
            <pc:docMk/>
            <pc:sldMk cId="3825425594" sldId="262"/>
            <ac:picMk id="17" creationId="{79C8B7BC-D92B-A4E9-F0E4-9A0DCE0067BC}"/>
          </ac:picMkLst>
        </pc:picChg>
      </pc:sldChg>
      <pc:sldChg chg="modSp del mod">
        <pc:chgData name="Iris Montero Muñoz" userId="1a8a08be5f9fd466" providerId="LiveId" clId="{B03054B6-BC86-4DED-8199-1AF8E325D69F}" dt="2024-03-18T22:31:58.643" v="3941" actId="47"/>
        <pc:sldMkLst>
          <pc:docMk/>
          <pc:sldMk cId="374218447" sldId="264"/>
        </pc:sldMkLst>
        <pc:spChg chg="mod">
          <ac:chgData name="Iris Montero Muñoz" userId="1a8a08be5f9fd466" providerId="LiveId" clId="{B03054B6-BC86-4DED-8199-1AF8E325D69F}" dt="2024-03-18T21:41:43.213" v="441" actId="404"/>
          <ac:spMkLst>
            <pc:docMk/>
            <pc:sldMk cId="374218447" sldId="264"/>
            <ac:spMk id="2" creationId="{466FCEDC-E4B5-6DFD-DFD4-F6B5B0623E77}"/>
          </ac:spMkLst>
        </pc:spChg>
      </pc:sldChg>
      <pc:sldChg chg="addSp modSp mod modNotesTx">
        <pc:chgData name="Iris Montero Muñoz" userId="1a8a08be5f9fd466" providerId="LiveId" clId="{B03054B6-BC86-4DED-8199-1AF8E325D69F}" dt="2024-03-21T08:58:59.918" v="9097" actId="20577"/>
        <pc:sldMkLst>
          <pc:docMk/>
          <pc:sldMk cId="2908489818" sldId="266"/>
        </pc:sldMkLst>
        <pc:spChg chg="mod">
          <ac:chgData name="Iris Montero Muñoz" userId="1a8a08be5f9fd466" providerId="LiveId" clId="{B03054B6-BC86-4DED-8199-1AF8E325D69F}" dt="2024-03-19T18:27:07.540" v="6752" actId="1038"/>
          <ac:spMkLst>
            <pc:docMk/>
            <pc:sldMk cId="2908489818" sldId="266"/>
            <ac:spMk id="2" creationId="{502BBCE3-076F-678F-734C-05D8523479F0}"/>
          </ac:spMkLst>
        </pc:spChg>
        <pc:spChg chg="add mod">
          <ac:chgData name="Iris Montero Muñoz" userId="1a8a08be5f9fd466" providerId="LiveId" clId="{B03054B6-BC86-4DED-8199-1AF8E325D69F}" dt="2024-03-20T14:24:20.447" v="7447" actId="1076"/>
          <ac:spMkLst>
            <pc:docMk/>
            <pc:sldMk cId="2908489818" sldId="266"/>
            <ac:spMk id="7" creationId="{89E0F19C-ADDD-9E72-D2C6-BBB4544A2EE9}"/>
          </ac:spMkLst>
        </pc:spChg>
        <pc:picChg chg="mod">
          <ac:chgData name="Iris Montero Muñoz" userId="1a8a08be5f9fd466" providerId="LiveId" clId="{B03054B6-BC86-4DED-8199-1AF8E325D69F}" dt="2024-03-18T21:42:09.232" v="446" actId="1076"/>
          <ac:picMkLst>
            <pc:docMk/>
            <pc:sldMk cId="2908489818" sldId="266"/>
            <ac:picMk id="5" creationId="{7641FF9C-A5C7-FFA4-CB41-979095CA89AE}"/>
          </ac:picMkLst>
        </pc:picChg>
      </pc:sldChg>
      <pc:sldChg chg="delSp modSp del mod">
        <pc:chgData name="Iris Montero Muñoz" userId="1a8a08be5f9fd466" providerId="LiveId" clId="{B03054B6-BC86-4DED-8199-1AF8E325D69F}" dt="2024-03-18T21:55:57.164" v="801" actId="2696"/>
        <pc:sldMkLst>
          <pc:docMk/>
          <pc:sldMk cId="187903152" sldId="267"/>
        </pc:sldMkLst>
        <pc:spChg chg="mod">
          <ac:chgData name="Iris Montero Muñoz" userId="1a8a08be5f9fd466" providerId="LiveId" clId="{B03054B6-BC86-4DED-8199-1AF8E325D69F}" dt="2024-03-18T21:41:50.614" v="443" actId="404"/>
          <ac:spMkLst>
            <pc:docMk/>
            <pc:sldMk cId="187903152" sldId="267"/>
            <ac:spMk id="2" creationId="{466FCEDC-E4B5-6DFD-DFD4-F6B5B0623E77}"/>
          </ac:spMkLst>
        </pc:spChg>
        <pc:picChg chg="del">
          <ac:chgData name="Iris Montero Muñoz" userId="1a8a08be5f9fd466" providerId="LiveId" clId="{B03054B6-BC86-4DED-8199-1AF8E325D69F}" dt="2024-03-18T21:54:32.299" v="774" actId="21"/>
          <ac:picMkLst>
            <pc:docMk/>
            <pc:sldMk cId="187903152" sldId="267"/>
            <ac:picMk id="6" creationId="{03D78B56-C358-A638-3D02-3080388CA49A}"/>
          </ac:picMkLst>
        </pc:picChg>
        <pc:picChg chg="del">
          <ac:chgData name="Iris Montero Muñoz" userId="1a8a08be5f9fd466" providerId="LiveId" clId="{B03054B6-BC86-4DED-8199-1AF8E325D69F}" dt="2024-03-18T21:48:15.239" v="619" actId="478"/>
          <ac:picMkLst>
            <pc:docMk/>
            <pc:sldMk cId="187903152" sldId="267"/>
            <ac:picMk id="8" creationId="{3AE749FE-C449-571D-74D2-158EA9DC7777}"/>
          </ac:picMkLst>
        </pc:picChg>
        <pc:picChg chg="del">
          <ac:chgData name="Iris Montero Muñoz" userId="1a8a08be5f9fd466" providerId="LiveId" clId="{B03054B6-BC86-4DED-8199-1AF8E325D69F}" dt="2024-03-18T21:48:16.456" v="620" actId="478"/>
          <ac:picMkLst>
            <pc:docMk/>
            <pc:sldMk cId="187903152" sldId="267"/>
            <ac:picMk id="10" creationId="{572B0455-B0D7-D2DC-9974-44A5146EA4D2}"/>
          </ac:picMkLst>
        </pc:picChg>
        <pc:picChg chg="del">
          <ac:chgData name="Iris Montero Muñoz" userId="1a8a08be5f9fd466" providerId="LiveId" clId="{B03054B6-BC86-4DED-8199-1AF8E325D69F}" dt="2024-03-18T21:48:12.376" v="618" actId="478"/>
          <ac:picMkLst>
            <pc:docMk/>
            <pc:sldMk cId="187903152" sldId="267"/>
            <ac:picMk id="12" creationId="{DCE48175-B9DD-C51A-B596-7E41821B3681}"/>
          </ac:picMkLst>
        </pc:picChg>
        <pc:picChg chg="del">
          <ac:chgData name="Iris Montero Muñoz" userId="1a8a08be5f9fd466" providerId="LiveId" clId="{B03054B6-BC86-4DED-8199-1AF8E325D69F}" dt="2024-03-18T21:48:08.983" v="617" actId="478"/>
          <ac:picMkLst>
            <pc:docMk/>
            <pc:sldMk cId="187903152" sldId="267"/>
            <ac:picMk id="14" creationId="{88C2908D-58F2-DB74-7842-059360BF89BA}"/>
          </ac:picMkLst>
        </pc:picChg>
      </pc:sldChg>
      <pc:sldChg chg="addSp delSp modSp add mod modNotesTx">
        <pc:chgData name="Iris Montero Muñoz" userId="1a8a08be5f9fd466" providerId="LiveId" clId="{B03054B6-BC86-4DED-8199-1AF8E325D69F}" dt="2024-03-21T08:43:34.303" v="7624" actId="20577"/>
        <pc:sldMkLst>
          <pc:docMk/>
          <pc:sldMk cId="1176029885" sldId="268"/>
        </pc:sldMkLst>
        <pc:spChg chg="mod">
          <ac:chgData name="Iris Montero Muñoz" userId="1a8a08be5f9fd466" providerId="LiveId" clId="{B03054B6-BC86-4DED-8199-1AF8E325D69F}" dt="2024-03-18T21:28:42.071" v="418" actId="404"/>
          <ac:spMkLst>
            <pc:docMk/>
            <pc:sldMk cId="1176029885" sldId="268"/>
            <ac:spMk id="2" creationId="{3F42D97D-ACB0-A1B8-0625-0CC590BF73FB}"/>
          </ac:spMkLst>
        </pc:spChg>
        <pc:spChg chg="add mod">
          <ac:chgData name="Iris Montero Muñoz" userId="1a8a08be5f9fd466" providerId="LiveId" clId="{B03054B6-BC86-4DED-8199-1AF8E325D69F}" dt="2024-03-18T22:16:58.758" v="2292" actId="1076"/>
          <ac:spMkLst>
            <pc:docMk/>
            <pc:sldMk cId="1176029885" sldId="268"/>
            <ac:spMk id="4" creationId="{C16CF59A-8C36-D883-4915-C1940E728ADE}"/>
          </ac:spMkLst>
        </pc:spChg>
        <pc:spChg chg="del">
          <ac:chgData name="Iris Montero Muñoz" userId="1a8a08be5f9fd466" providerId="LiveId" clId="{B03054B6-BC86-4DED-8199-1AF8E325D69F}" dt="2024-03-18T21:28:05.797" v="405" actId="478"/>
          <ac:spMkLst>
            <pc:docMk/>
            <pc:sldMk cId="1176029885" sldId="268"/>
            <ac:spMk id="8" creationId="{B2A681C3-0B59-8937-1B3B-612BD81EF3A9}"/>
          </ac:spMkLst>
        </pc:spChg>
        <pc:spChg chg="add mod">
          <ac:chgData name="Iris Montero Muñoz" userId="1a8a08be5f9fd466" providerId="LiveId" clId="{B03054B6-BC86-4DED-8199-1AF8E325D69F}" dt="2024-03-18T22:17:04.734" v="2293" actId="1076"/>
          <ac:spMkLst>
            <pc:docMk/>
            <pc:sldMk cId="1176029885" sldId="268"/>
            <ac:spMk id="9" creationId="{CC507249-8AAA-3E6F-0AA8-7BC2373BA876}"/>
          </ac:spMkLst>
        </pc:spChg>
        <pc:picChg chg="del mod">
          <ac:chgData name="Iris Montero Muñoz" userId="1a8a08be5f9fd466" providerId="LiveId" clId="{B03054B6-BC86-4DED-8199-1AF8E325D69F}" dt="2024-03-18T22:15:18.760" v="2285" actId="478"/>
          <ac:picMkLst>
            <pc:docMk/>
            <pc:sldMk cId="1176029885" sldId="268"/>
            <ac:picMk id="3" creationId="{6632F2FB-ED4A-442B-E64A-CC5A77BFB349}"/>
          </ac:picMkLst>
        </pc:picChg>
        <pc:picChg chg="del mod">
          <ac:chgData name="Iris Montero Muñoz" userId="1a8a08be5f9fd466" providerId="LiveId" clId="{B03054B6-BC86-4DED-8199-1AF8E325D69F}" dt="2024-03-18T22:15:14.498" v="2283" actId="478"/>
          <ac:picMkLst>
            <pc:docMk/>
            <pc:sldMk cId="1176029885" sldId="268"/>
            <ac:picMk id="6" creationId="{4BD37E5F-2149-EC74-26D5-5A15C58BEB00}"/>
          </ac:picMkLst>
        </pc:picChg>
        <pc:picChg chg="add mod">
          <ac:chgData name="Iris Montero Muñoz" userId="1a8a08be5f9fd466" providerId="LiveId" clId="{B03054B6-BC86-4DED-8199-1AF8E325D69F}" dt="2024-03-18T22:16:25.802" v="2291" actId="1076"/>
          <ac:picMkLst>
            <pc:docMk/>
            <pc:sldMk cId="1176029885" sldId="268"/>
            <ac:picMk id="7" creationId="{1CA771DD-A212-6646-E9DC-68DAD2569831}"/>
          </ac:picMkLst>
        </pc:picChg>
        <pc:picChg chg="add del mod">
          <ac:chgData name="Iris Montero Muñoz" userId="1a8a08be5f9fd466" providerId="LiveId" clId="{B03054B6-BC86-4DED-8199-1AF8E325D69F}" dt="2024-03-18T22:16:15.706" v="2287" actId="478"/>
          <ac:picMkLst>
            <pc:docMk/>
            <pc:sldMk cId="1176029885" sldId="268"/>
            <ac:picMk id="11" creationId="{EE7E64B9-AC6C-E1BE-CCFB-8EFD4EF85B42}"/>
          </ac:picMkLst>
        </pc:picChg>
        <pc:picChg chg="add mod">
          <ac:chgData name="Iris Montero Muñoz" userId="1a8a08be5f9fd466" providerId="LiveId" clId="{B03054B6-BC86-4DED-8199-1AF8E325D69F}" dt="2024-03-18T22:17:48.892" v="2300" actId="1076"/>
          <ac:picMkLst>
            <pc:docMk/>
            <pc:sldMk cId="1176029885" sldId="268"/>
            <ac:picMk id="13" creationId="{A98F0277-F212-16B6-6F75-12FDD936A5E6}"/>
          </ac:picMkLst>
        </pc:picChg>
        <pc:picChg chg="add mod">
          <ac:chgData name="Iris Montero Muñoz" userId="1a8a08be5f9fd466" providerId="LiveId" clId="{B03054B6-BC86-4DED-8199-1AF8E325D69F}" dt="2024-03-18T22:17:47.174" v="2299" actId="1076"/>
          <ac:picMkLst>
            <pc:docMk/>
            <pc:sldMk cId="1176029885" sldId="268"/>
            <ac:picMk id="15" creationId="{8941E0D5-43D8-441F-EB2B-78EA4DAA7A8F}"/>
          </ac:picMkLst>
        </pc:picChg>
        <pc:picChg chg="add mod">
          <ac:chgData name="Iris Montero Muñoz" userId="1a8a08be5f9fd466" providerId="LiveId" clId="{B03054B6-BC86-4DED-8199-1AF8E325D69F}" dt="2024-03-18T22:18:01.930" v="2302" actId="1076"/>
          <ac:picMkLst>
            <pc:docMk/>
            <pc:sldMk cId="1176029885" sldId="268"/>
            <ac:picMk id="17" creationId="{EADBE000-348C-0292-F0A8-4AD9E3EE4A67}"/>
          </ac:picMkLst>
        </pc:picChg>
        <pc:picChg chg="add mod">
          <ac:chgData name="Iris Montero Muñoz" userId="1a8a08be5f9fd466" providerId="LiveId" clId="{B03054B6-BC86-4DED-8199-1AF8E325D69F}" dt="2024-03-18T22:18:24.018" v="2304" actId="1076"/>
          <ac:picMkLst>
            <pc:docMk/>
            <pc:sldMk cId="1176029885" sldId="268"/>
            <ac:picMk id="19" creationId="{DF1DD4D8-8A17-BCAC-FE04-35858CFBFD92}"/>
          </ac:picMkLst>
        </pc:picChg>
        <pc:picChg chg="add mod">
          <ac:chgData name="Iris Montero Muñoz" userId="1a8a08be5f9fd466" providerId="LiveId" clId="{B03054B6-BC86-4DED-8199-1AF8E325D69F}" dt="2024-03-18T22:18:24.018" v="2304" actId="1076"/>
          <ac:picMkLst>
            <pc:docMk/>
            <pc:sldMk cId="1176029885" sldId="268"/>
            <ac:picMk id="21" creationId="{918B4E38-F6CA-7659-6BAF-37905E88E188}"/>
          </ac:picMkLst>
        </pc:picChg>
      </pc:sldChg>
      <pc:sldChg chg="delSp add del mod">
        <pc:chgData name="Iris Montero Muñoz" userId="1a8a08be5f9fd466" providerId="LiveId" clId="{B03054B6-BC86-4DED-8199-1AF8E325D69F}" dt="2024-03-18T21:57:45.365" v="828" actId="2696"/>
        <pc:sldMkLst>
          <pc:docMk/>
          <pc:sldMk cId="250903823" sldId="269"/>
        </pc:sldMkLst>
        <pc:picChg chg="del">
          <ac:chgData name="Iris Montero Muñoz" userId="1a8a08be5f9fd466" providerId="LiveId" clId="{B03054B6-BC86-4DED-8199-1AF8E325D69F}" dt="2024-03-18T21:57:39.774" v="827" actId="478"/>
          <ac:picMkLst>
            <pc:docMk/>
            <pc:sldMk cId="250903823" sldId="269"/>
            <ac:picMk id="6" creationId="{03D78B56-C358-A638-3D02-3080388CA49A}"/>
          </ac:picMkLst>
        </pc:picChg>
        <pc:picChg chg="del">
          <ac:chgData name="Iris Montero Muñoz" userId="1a8a08be5f9fd466" providerId="LiveId" clId="{B03054B6-BC86-4DED-8199-1AF8E325D69F}" dt="2024-03-18T21:56:33.720" v="814" actId="21"/>
          <ac:picMkLst>
            <pc:docMk/>
            <pc:sldMk cId="250903823" sldId="269"/>
            <ac:picMk id="8" creationId="{3AE749FE-C449-571D-74D2-158EA9DC7777}"/>
          </ac:picMkLst>
        </pc:picChg>
        <pc:picChg chg="del">
          <ac:chgData name="Iris Montero Muñoz" userId="1a8a08be5f9fd466" providerId="LiveId" clId="{B03054B6-BC86-4DED-8199-1AF8E325D69F}" dt="2024-03-18T21:56:11.494" v="806" actId="21"/>
          <ac:picMkLst>
            <pc:docMk/>
            <pc:sldMk cId="250903823" sldId="269"/>
            <ac:picMk id="10" creationId="{572B0455-B0D7-D2DC-9974-44A5146EA4D2}"/>
          </ac:picMkLst>
        </pc:picChg>
        <pc:picChg chg="del">
          <ac:chgData name="Iris Montero Muñoz" userId="1a8a08be5f9fd466" providerId="LiveId" clId="{B03054B6-BC86-4DED-8199-1AF8E325D69F}" dt="2024-03-18T21:55:59.787" v="802" actId="21"/>
          <ac:picMkLst>
            <pc:docMk/>
            <pc:sldMk cId="250903823" sldId="269"/>
            <ac:picMk id="12" creationId="{DCE48175-B9DD-C51A-B596-7E41821B3681}"/>
          </ac:picMkLst>
        </pc:picChg>
        <pc:picChg chg="del">
          <ac:chgData name="Iris Montero Muñoz" userId="1a8a08be5f9fd466" providerId="LiveId" clId="{B03054B6-BC86-4DED-8199-1AF8E325D69F}" dt="2024-03-18T21:55:28.382" v="797" actId="21"/>
          <ac:picMkLst>
            <pc:docMk/>
            <pc:sldMk cId="250903823" sldId="269"/>
            <ac:picMk id="14" creationId="{88C2908D-58F2-DB74-7842-059360BF89BA}"/>
          </ac:picMkLst>
        </pc:picChg>
      </pc:sldChg>
      <pc:sldChg chg="addSp delSp modSp add del mod">
        <pc:chgData name="Iris Montero Muñoz" userId="1a8a08be5f9fd466" providerId="LiveId" clId="{B03054B6-BC86-4DED-8199-1AF8E325D69F}" dt="2024-03-18T21:54:17.317" v="770" actId="2696"/>
        <pc:sldMkLst>
          <pc:docMk/>
          <pc:sldMk cId="1802953676" sldId="270"/>
        </pc:sldMkLst>
        <pc:graphicFrameChg chg="add mod modGraphic">
          <ac:chgData name="Iris Montero Muñoz" userId="1a8a08be5f9fd466" providerId="LiveId" clId="{B03054B6-BC86-4DED-8199-1AF8E325D69F}" dt="2024-03-18T21:52:30.231" v="732" actId="108"/>
          <ac:graphicFrameMkLst>
            <pc:docMk/>
            <pc:sldMk cId="1802953676" sldId="270"/>
            <ac:graphicFrameMk id="6" creationId="{CFA4B58B-01AB-58BD-A3E9-EF9C16D9746F}"/>
          </ac:graphicFrameMkLst>
        </pc:graphicFrameChg>
        <pc:picChg chg="add del mod">
          <ac:chgData name="Iris Montero Muñoz" userId="1a8a08be5f9fd466" providerId="LiveId" clId="{B03054B6-BC86-4DED-8199-1AF8E325D69F}" dt="2024-03-18T21:46:04.988" v="541" actId="478"/>
          <ac:picMkLst>
            <pc:docMk/>
            <pc:sldMk cId="1802953676" sldId="270"/>
            <ac:picMk id="3" creationId="{6D6148CA-A763-57CD-7D60-89B99806589E}"/>
          </ac:picMkLst>
        </pc:picChg>
        <pc:picChg chg="del">
          <ac:chgData name="Iris Montero Muñoz" userId="1a8a08be5f9fd466" providerId="LiveId" clId="{B03054B6-BC86-4DED-8199-1AF8E325D69F}" dt="2024-03-18T21:45:09.019" v="533" actId="478"/>
          <ac:picMkLst>
            <pc:docMk/>
            <pc:sldMk cId="1802953676" sldId="270"/>
            <ac:picMk id="4" creationId="{08270185-D042-F9FE-EC13-868B2353E1DE}"/>
          </ac:picMkLst>
        </pc:picChg>
        <pc:picChg chg="add mod">
          <ac:chgData name="Iris Montero Muñoz" userId="1a8a08be5f9fd466" providerId="LiveId" clId="{B03054B6-BC86-4DED-8199-1AF8E325D69F}" dt="2024-03-18T21:45:33.039" v="537" actId="1076"/>
          <ac:picMkLst>
            <pc:docMk/>
            <pc:sldMk cId="1802953676" sldId="270"/>
            <ac:picMk id="5" creationId="{CC17A020-F807-BF8E-F3FB-B21EAF7720F8}"/>
          </ac:picMkLst>
        </pc:picChg>
      </pc:sldChg>
      <pc:sldChg chg="addSp delSp modSp add del mod">
        <pc:chgData name="Iris Montero Muñoz" userId="1a8a08be5f9fd466" providerId="LiveId" clId="{B03054B6-BC86-4DED-8199-1AF8E325D69F}" dt="2024-03-18T21:48:00.925" v="616" actId="47"/>
        <pc:sldMkLst>
          <pc:docMk/>
          <pc:sldMk cId="2826724636" sldId="271"/>
        </pc:sldMkLst>
        <pc:graphicFrameChg chg="add mod modGraphic">
          <ac:chgData name="Iris Montero Muñoz" userId="1a8a08be5f9fd466" providerId="LiveId" clId="{B03054B6-BC86-4DED-8199-1AF8E325D69F}" dt="2024-03-18T21:46:46.935" v="580" actId="478"/>
          <ac:graphicFrameMkLst>
            <pc:docMk/>
            <pc:sldMk cId="2826724636" sldId="271"/>
            <ac:graphicFrameMk id="4" creationId="{C000A317-02C4-809B-CEF6-51B7F6A6ABB7}"/>
          </ac:graphicFrameMkLst>
        </pc:graphicFrameChg>
        <pc:graphicFrameChg chg="add del mod">
          <ac:chgData name="Iris Montero Muñoz" userId="1a8a08be5f9fd466" providerId="LiveId" clId="{B03054B6-BC86-4DED-8199-1AF8E325D69F}" dt="2024-03-18T21:47:13.619" v="586" actId="21"/>
          <ac:graphicFrameMkLst>
            <pc:docMk/>
            <pc:sldMk cId="2826724636" sldId="271"/>
            <ac:graphicFrameMk id="6" creationId="{CFA4B58B-01AB-58BD-A3E9-EF9C16D9746F}"/>
          </ac:graphicFrameMkLst>
        </pc:graphicFrameChg>
        <pc:picChg chg="del">
          <ac:chgData name="Iris Montero Muñoz" userId="1a8a08be5f9fd466" providerId="LiveId" clId="{B03054B6-BC86-4DED-8199-1AF8E325D69F}" dt="2024-03-18T21:46:07.537" v="542" actId="478"/>
          <ac:picMkLst>
            <pc:docMk/>
            <pc:sldMk cId="2826724636" sldId="271"/>
            <ac:picMk id="3" creationId="{6D6148CA-A763-57CD-7D60-89B99806589E}"/>
          </ac:picMkLst>
        </pc:picChg>
      </pc:sldChg>
      <pc:sldChg chg="addSp delSp modSp add mod modNotesTx">
        <pc:chgData name="Iris Montero Muñoz" userId="1a8a08be5f9fd466" providerId="LiveId" clId="{B03054B6-BC86-4DED-8199-1AF8E325D69F}" dt="2024-03-21T08:57:16.097" v="8937" actId="20577"/>
        <pc:sldMkLst>
          <pc:docMk/>
          <pc:sldMk cId="1296648732" sldId="272"/>
        </pc:sldMkLst>
        <pc:spChg chg="add mod">
          <ac:chgData name="Iris Montero Muñoz" userId="1a8a08be5f9fd466" providerId="LiveId" clId="{B03054B6-BC86-4DED-8199-1AF8E325D69F}" dt="2024-03-18T21:53:14.001" v="741"/>
          <ac:spMkLst>
            <pc:docMk/>
            <pc:sldMk cId="1296648732" sldId="272"/>
            <ac:spMk id="4" creationId="{6BA3281B-0A21-9F2D-C850-DE4DBB05EB53}"/>
          </ac:spMkLst>
        </pc:spChg>
        <pc:spChg chg="add mod">
          <ac:chgData name="Iris Montero Muñoz" userId="1a8a08be5f9fd466" providerId="LiveId" clId="{B03054B6-BC86-4DED-8199-1AF8E325D69F}" dt="2024-03-18T21:53:14.001" v="741"/>
          <ac:spMkLst>
            <pc:docMk/>
            <pc:sldMk cId="1296648732" sldId="272"/>
            <ac:spMk id="7" creationId="{34AF0AE0-522D-AD67-F03F-597E6A5709D4}"/>
          </ac:spMkLst>
        </pc:spChg>
        <pc:spChg chg="mod">
          <ac:chgData name="Iris Montero Muñoz" userId="1a8a08be5f9fd466" providerId="LiveId" clId="{B03054B6-BC86-4DED-8199-1AF8E325D69F}" dt="2024-03-18T21:53:23.963" v="743"/>
          <ac:spMkLst>
            <pc:docMk/>
            <pc:sldMk cId="1296648732" sldId="272"/>
            <ac:spMk id="9" creationId="{4B898EE7-493F-816F-7947-77DD99C62F9D}"/>
          </ac:spMkLst>
        </pc:spChg>
        <pc:spChg chg="mod">
          <ac:chgData name="Iris Montero Muñoz" userId="1a8a08be5f9fd466" providerId="LiveId" clId="{B03054B6-BC86-4DED-8199-1AF8E325D69F}" dt="2024-03-18T21:53:30.845" v="754" actId="20577"/>
          <ac:spMkLst>
            <pc:docMk/>
            <pc:sldMk cId="1296648732" sldId="272"/>
            <ac:spMk id="10" creationId="{53D1B336-433F-36CF-B1E5-0F5290A372B1}"/>
          </ac:spMkLst>
        </pc:spChg>
        <pc:spChg chg="mod">
          <ac:chgData name="Iris Montero Muñoz" userId="1a8a08be5f9fd466" providerId="LiveId" clId="{B03054B6-BC86-4DED-8199-1AF8E325D69F}" dt="2024-03-18T21:53:33.436" v="755"/>
          <ac:spMkLst>
            <pc:docMk/>
            <pc:sldMk cId="1296648732" sldId="272"/>
            <ac:spMk id="12" creationId="{1C4843E9-781D-A84E-FE94-F0107878BED2}"/>
          </ac:spMkLst>
        </pc:spChg>
        <pc:spChg chg="mod">
          <ac:chgData name="Iris Montero Muñoz" userId="1a8a08be5f9fd466" providerId="LiveId" clId="{B03054B6-BC86-4DED-8199-1AF8E325D69F}" dt="2024-03-18T21:53:42.322" v="765" actId="20577"/>
          <ac:spMkLst>
            <pc:docMk/>
            <pc:sldMk cId="1296648732" sldId="272"/>
            <ac:spMk id="13" creationId="{513E93FC-D1A6-C521-202E-A40524EB5582}"/>
          </ac:spMkLst>
        </pc:spChg>
        <pc:grpChg chg="add mod">
          <ac:chgData name="Iris Montero Muñoz" userId="1a8a08be5f9fd466" providerId="LiveId" clId="{B03054B6-BC86-4DED-8199-1AF8E325D69F}" dt="2024-03-18T21:53:54.521" v="766" actId="1076"/>
          <ac:grpSpMkLst>
            <pc:docMk/>
            <pc:sldMk cId="1296648732" sldId="272"/>
            <ac:grpSpMk id="3" creationId="{9CAAF09D-8649-CC62-9B3E-D2775877F89E}"/>
          </ac:grpSpMkLst>
        </pc:grpChg>
        <pc:grpChg chg="add del mod">
          <ac:chgData name="Iris Montero Muñoz" userId="1a8a08be5f9fd466" providerId="LiveId" clId="{B03054B6-BC86-4DED-8199-1AF8E325D69F}" dt="2024-03-18T21:54:19.387" v="771" actId="478"/>
          <ac:grpSpMkLst>
            <pc:docMk/>
            <pc:sldMk cId="1296648732" sldId="272"/>
            <ac:grpSpMk id="8" creationId="{A1303706-50DD-38A6-F3F4-67EBB668F27B}"/>
          </ac:grpSpMkLst>
        </pc:grpChg>
        <pc:grpChg chg="add del mod">
          <ac:chgData name="Iris Montero Muñoz" userId="1a8a08be5f9fd466" providerId="LiveId" clId="{B03054B6-BC86-4DED-8199-1AF8E325D69F}" dt="2024-03-18T21:54:20.187" v="772" actId="478"/>
          <ac:grpSpMkLst>
            <pc:docMk/>
            <pc:sldMk cId="1296648732" sldId="272"/>
            <ac:grpSpMk id="11" creationId="{03CA6301-16EC-C5B4-217A-4EBB4FF35171}"/>
          </ac:grpSpMkLst>
        </pc:grpChg>
        <pc:graphicFrameChg chg="del mod modGraphic">
          <ac:chgData name="Iris Montero Muñoz" userId="1a8a08be5f9fd466" providerId="LiveId" clId="{B03054B6-BC86-4DED-8199-1AF8E325D69F}" dt="2024-03-18T21:53:13.153" v="740" actId="478"/>
          <ac:graphicFrameMkLst>
            <pc:docMk/>
            <pc:sldMk cId="1296648732" sldId="272"/>
            <ac:graphicFrameMk id="6" creationId="{CFA4B58B-01AB-58BD-A3E9-EF9C16D9746F}"/>
          </ac:graphicFrameMkLst>
        </pc:graphicFrameChg>
        <pc:picChg chg="del">
          <ac:chgData name="Iris Montero Muñoz" userId="1a8a08be5f9fd466" providerId="LiveId" clId="{B03054B6-BC86-4DED-8199-1AF8E325D69F}" dt="2024-03-18T21:55:17.219" v="795" actId="478"/>
          <ac:picMkLst>
            <pc:docMk/>
            <pc:sldMk cId="1296648732" sldId="272"/>
            <ac:picMk id="5" creationId="{CC17A020-F807-BF8E-F3FB-B21EAF7720F8}"/>
          </ac:picMkLst>
        </pc:picChg>
        <pc:picChg chg="add del mod">
          <ac:chgData name="Iris Montero Muñoz" userId="1a8a08be5f9fd466" providerId="LiveId" clId="{B03054B6-BC86-4DED-8199-1AF8E325D69F}" dt="2024-03-18T21:54:43.836" v="776" actId="478"/>
          <ac:picMkLst>
            <pc:docMk/>
            <pc:sldMk cId="1296648732" sldId="272"/>
            <ac:picMk id="14" creationId="{03D78B56-C358-A638-3D02-3080388CA49A}"/>
          </ac:picMkLst>
        </pc:picChg>
        <pc:picChg chg="add mod">
          <ac:chgData name="Iris Montero Muñoz" userId="1a8a08be5f9fd466" providerId="LiveId" clId="{B03054B6-BC86-4DED-8199-1AF8E325D69F}" dt="2024-03-18T21:55:21.049" v="796"/>
          <ac:picMkLst>
            <pc:docMk/>
            <pc:sldMk cId="1296648732" sldId="272"/>
            <ac:picMk id="15" creationId="{5AD7821C-7648-8DE5-0F93-53BB3E8A2AF6}"/>
          </ac:picMkLst>
        </pc:picChg>
        <pc:picChg chg="add mod modCrop">
          <ac:chgData name="Iris Montero Muñoz" userId="1a8a08be5f9fd466" providerId="LiveId" clId="{B03054B6-BC86-4DED-8199-1AF8E325D69F}" dt="2024-03-18T22:01:28.717" v="860" actId="1076"/>
          <ac:picMkLst>
            <pc:docMk/>
            <pc:sldMk cId="1296648732" sldId="272"/>
            <ac:picMk id="16" creationId="{DCE48175-B9DD-C51A-B596-7E41821B3681}"/>
          </ac:picMkLst>
        </pc:picChg>
        <pc:picChg chg="add mod modCrop">
          <ac:chgData name="Iris Montero Muñoz" userId="1a8a08be5f9fd466" providerId="LiveId" clId="{B03054B6-BC86-4DED-8199-1AF8E325D69F}" dt="2024-03-18T22:01:34.299" v="861" actId="732"/>
          <ac:picMkLst>
            <pc:docMk/>
            <pc:sldMk cId="1296648732" sldId="272"/>
            <ac:picMk id="17" creationId="{351DE994-400C-476B-42CC-7A2DBC2751FD}"/>
          </ac:picMkLst>
        </pc:picChg>
        <pc:picChg chg="add del mod">
          <ac:chgData name="Iris Montero Muñoz" userId="1a8a08be5f9fd466" providerId="LiveId" clId="{B03054B6-BC86-4DED-8199-1AF8E325D69F}" dt="2024-03-18T21:57:02.163" v="822" actId="478"/>
          <ac:picMkLst>
            <pc:docMk/>
            <pc:sldMk cId="1296648732" sldId="272"/>
            <ac:picMk id="18" creationId="{3AE749FE-C449-571D-74D2-158EA9DC7777}"/>
          </ac:picMkLst>
        </pc:picChg>
        <pc:picChg chg="add mod">
          <ac:chgData name="Iris Montero Muñoz" userId="1a8a08be5f9fd466" providerId="LiveId" clId="{B03054B6-BC86-4DED-8199-1AF8E325D69F}" dt="2024-03-18T22:01:23.735" v="859" actId="1076"/>
          <ac:picMkLst>
            <pc:docMk/>
            <pc:sldMk cId="1296648732" sldId="272"/>
            <ac:picMk id="20" creationId="{C9C3BFCD-3728-29E7-2558-0339CAD77C25}"/>
          </ac:picMkLst>
        </pc:picChg>
      </pc:sldChg>
      <pc:sldChg chg="delSp modSp add mod modNotesTx">
        <pc:chgData name="Iris Montero Muñoz" userId="1a8a08be5f9fd466" providerId="LiveId" clId="{B03054B6-BC86-4DED-8199-1AF8E325D69F}" dt="2024-03-18T22:11:07.679" v="2046" actId="20577"/>
        <pc:sldMkLst>
          <pc:docMk/>
          <pc:sldMk cId="3086189276" sldId="273"/>
        </pc:sldMkLst>
        <pc:spChg chg="mod">
          <ac:chgData name="Iris Montero Muñoz" userId="1a8a08be5f9fd466" providerId="LiveId" clId="{B03054B6-BC86-4DED-8199-1AF8E325D69F}" dt="2024-03-18T21:58:08.636" v="842" actId="20577"/>
          <ac:spMkLst>
            <pc:docMk/>
            <pc:sldMk cId="3086189276" sldId="273"/>
            <ac:spMk id="7" creationId="{34AF0AE0-522D-AD67-F03F-597E6A5709D4}"/>
          </ac:spMkLst>
        </pc:spChg>
        <pc:spChg chg="mod">
          <ac:chgData name="Iris Montero Muñoz" userId="1a8a08be5f9fd466" providerId="LiveId" clId="{B03054B6-BC86-4DED-8199-1AF8E325D69F}" dt="2024-03-18T21:58:03.720" v="835" actId="20577"/>
          <ac:spMkLst>
            <pc:docMk/>
            <pc:sldMk cId="3086189276" sldId="273"/>
            <ac:spMk id="13" creationId="{513E93FC-D1A6-C521-202E-A40524EB5582}"/>
          </ac:spMkLst>
        </pc:spChg>
        <pc:grpChg chg="del">
          <ac:chgData name="Iris Montero Muñoz" userId="1a8a08be5f9fd466" providerId="LiveId" clId="{B03054B6-BC86-4DED-8199-1AF8E325D69F}" dt="2024-03-18T21:58:10.395" v="843" actId="478"/>
          <ac:grpSpMkLst>
            <pc:docMk/>
            <pc:sldMk cId="3086189276" sldId="273"/>
            <ac:grpSpMk id="8" creationId="{A1303706-50DD-38A6-F3F4-67EBB668F27B}"/>
          </ac:grpSpMkLst>
        </pc:grpChg>
        <pc:grpChg chg="del">
          <ac:chgData name="Iris Montero Muñoz" userId="1a8a08be5f9fd466" providerId="LiveId" clId="{B03054B6-BC86-4DED-8199-1AF8E325D69F}" dt="2024-03-18T21:58:11.035" v="844" actId="478"/>
          <ac:grpSpMkLst>
            <pc:docMk/>
            <pc:sldMk cId="3086189276" sldId="273"/>
            <ac:grpSpMk id="11" creationId="{03CA6301-16EC-C5B4-217A-4EBB4FF35171}"/>
          </ac:grpSpMkLst>
        </pc:grpChg>
      </pc:sldChg>
      <pc:sldChg chg="add del">
        <pc:chgData name="Iris Montero Muñoz" userId="1a8a08be5f9fd466" providerId="LiveId" clId="{B03054B6-BC86-4DED-8199-1AF8E325D69F}" dt="2024-03-18T21:54:07.596" v="767" actId="2696"/>
        <pc:sldMkLst>
          <pc:docMk/>
          <pc:sldMk cId="3853218200" sldId="273"/>
        </pc:sldMkLst>
      </pc:sldChg>
      <pc:sldChg chg="addSp delSp modSp add mod modNotesTx">
        <pc:chgData name="Iris Montero Muñoz" userId="1a8a08be5f9fd466" providerId="LiveId" clId="{B03054B6-BC86-4DED-8199-1AF8E325D69F}" dt="2024-03-21T08:58:56.147" v="9096" actId="20577"/>
        <pc:sldMkLst>
          <pc:docMk/>
          <pc:sldMk cId="4002864355" sldId="274"/>
        </pc:sldMkLst>
        <pc:spChg chg="mod">
          <ac:chgData name="Iris Montero Muñoz" userId="1a8a08be5f9fd466" providerId="LiveId" clId="{B03054B6-BC86-4DED-8199-1AF8E325D69F}" dt="2024-03-18T21:54:54.496" v="789" actId="20577"/>
          <ac:spMkLst>
            <pc:docMk/>
            <pc:sldMk cId="4002864355" sldId="274"/>
            <ac:spMk id="7" creationId="{34AF0AE0-522D-AD67-F03F-597E6A5709D4}"/>
          </ac:spMkLst>
        </pc:spChg>
        <pc:grpChg chg="del">
          <ac:chgData name="Iris Montero Muñoz" userId="1a8a08be5f9fd466" providerId="LiveId" clId="{B03054B6-BC86-4DED-8199-1AF8E325D69F}" dt="2024-03-18T21:54:56.467" v="790" actId="478"/>
          <ac:grpSpMkLst>
            <pc:docMk/>
            <pc:sldMk cId="4002864355" sldId="274"/>
            <ac:grpSpMk id="8" creationId="{A1303706-50DD-38A6-F3F4-67EBB668F27B}"/>
          </ac:grpSpMkLst>
        </pc:grpChg>
        <pc:grpChg chg="del">
          <ac:chgData name="Iris Montero Muñoz" userId="1a8a08be5f9fd466" providerId="LiveId" clId="{B03054B6-BC86-4DED-8199-1AF8E325D69F}" dt="2024-03-18T21:54:24.011" v="773" actId="478"/>
          <ac:grpSpMkLst>
            <pc:docMk/>
            <pc:sldMk cId="4002864355" sldId="274"/>
            <ac:grpSpMk id="11" creationId="{03CA6301-16EC-C5B4-217A-4EBB4FF35171}"/>
          </ac:grpSpMkLst>
        </pc:grpChg>
        <pc:picChg chg="mod">
          <ac:chgData name="Iris Montero Muñoz" userId="1a8a08be5f9fd466" providerId="LiveId" clId="{B03054B6-BC86-4DED-8199-1AF8E325D69F}" dt="2024-03-18T21:55:08.397" v="794" actId="1076"/>
          <ac:picMkLst>
            <pc:docMk/>
            <pc:sldMk cId="4002864355" sldId="274"/>
            <ac:picMk id="5" creationId="{CC17A020-F807-BF8E-F3FB-B21EAF7720F8}"/>
          </ac:picMkLst>
        </pc:picChg>
        <pc:picChg chg="add mod">
          <ac:chgData name="Iris Montero Muñoz" userId="1a8a08be5f9fd466" providerId="LiveId" clId="{B03054B6-BC86-4DED-8199-1AF8E325D69F}" dt="2024-03-18T22:00:30.909" v="850" actId="1076"/>
          <ac:picMkLst>
            <pc:docMk/>
            <pc:sldMk cId="4002864355" sldId="274"/>
            <ac:picMk id="6" creationId="{1C7E3697-1BEE-5E06-1061-0B55CCD64096}"/>
          </ac:picMkLst>
        </pc:picChg>
        <pc:picChg chg="add del mod">
          <ac:chgData name="Iris Montero Muñoz" userId="1a8a08be5f9fd466" providerId="LiveId" clId="{B03054B6-BC86-4DED-8199-1AF8E325D69F}" dt="2024-03-18T21:56:18.073" v="808" actId="478"/>
          <ac:picMkLst>
            <pc:docMk/>
            <pc:sldMk cId="4002864355" sldId="274"/>
            <ac:picMk id="14" creationId="{572B0455-B0D7-D2DC-9974-44A5146EA4D2}"/>
          </ac:picMkLst>
        </pc:picChg>
        <pc:picChg chg="add mod">
          <ac:chgData name="Iris Montero Muñoz" userId="1a8a08be5f9fd466" providerId="LiveId" clId="{B03054B6-BC86-4DED-8199-1AF8E325D69F}" dt="2024-03-18T22:00:33.456" v="851" actId="1076"/>
          <ac:picMkLst>
            <pc:docMk/>
            <pc:sldMk cId="4002864355" sldId="274"/>
            <ac:picMk id="16" creationId="{D834BB57-ACCE-0FE1-7CF7-FF05DB026552}"/>
          </ac:picMkLst>
        </pc:picChg>
      </pc:sldChg>
      <pc:sldChg chg="add del">
        <pc:chgData name="Iris Montero Muñoz" userId="1a8a08be5f9fd466" providerId="LiveId" clId="{B03054B6-BC86-4DED-8199-1AF8E325D69F}" dt="2024-03-18T22:34:09.341" v="3956" actId="47"/>
        <pc:sldMkLst>
          <pc:docMk/>
          <pc:sldMk cId="425819167" sldId="275"/>
        </pc:sldMkLst>
      </pc:sldChg>
      <pc:sldChg chg="add del">
        <pc:chgData name="Iris Montero Muñoz" userId="1a8a08be5f9fd466" providerId="LiveId" clId="{B03054B6-BC86-4DED-8199-1AF8E325D69F}" dt="2024-03-18T22:34:14.292" v="3958" actId="47"/>
        <pc:sldMkLst>
          <pc:docMk/>
          <pc:sldMk cId="182593165" sldId="276"/>
        </pc:sldMkLst>
      </pc:sldChg>
      <pc:sldChg chg="add del">
        <pc:chgData name="Iris Montero Muñoz" userId="1a8a08be5f9fd466" providerId="LiveId" clId="{B03054B6-BC86-4DED-8199-1AF8E325D69F}" dt="2024-03-18T22:34:18.119" v="3960" actId="47"/>
        <pc:sldMkLst>
          <pc:docMk/>
          <pc:sldMk cId="3851341240" sldId="277"/>
        </pc:sldMkLst>
      </pc:sldChg>
      <pc:sldChg chg="addSp delSp modSp add mod modNotesTx">
        <pc:chgData name="Iris Montero Muñoz" userId="1a8a08be5f9fd466" providerId="LiveId" clId="{B03054B6-BC86-4DED-8199-1AF8E325D69F}" dt="2024-03-21T08:47:41.329" v="7870" actId="20577"/>
        <pc:sldMkLst>
          <pc:docMk/>
          <pc:sldMk cId="2472199905" sldId="278"/>
        </pc:sldMkLst>
        <pc:spChg chg="add del">
          <ac:chgData name="Iris Montero Muñoz" userId="1a8a08be5f9fd466" providerId="LiveId" clId="{B03054B6-BC86-4DED-8199-1AF8E325D69F}" dt="2024-03-18T22:39:04.043" v="4668" actId="478"/>
          <ac:spMkLst>
            <pc:docMk/>
            <pc:sldMk cId="2472199905" sldId="278"/>
            <ac:spMk id="6" creationId="{72E09E40-9266-EFDA-790D-6B08B13D51B9}"/>
          </ac:spMkLst>
        </pc:spChg>
        <pc:picChg chg="add del mod">
          <ac:chgData name="Iris Montero Muñoz" userId="1a8a08be5f9fd466" providerId="LiveId" clId="{B03054B6-BC86-4DED-8199-1AF8E325D69F}" dt="2024-03-18T22:39:11.968" v="4671" actId="21"/>
          <ac:picMkLst>
            <pc:docMk/>
            <pc:sldMk cId="2472199905" sldId="278"/>
            <ac:picMk id="5" creationId="{12EB487E-7B22-2BE5-3CD0-E4FA24B199C8}"/>
          </ac:picMkLst>
        </pc:picChg>
        <pc:picChg chg="add mod">
          <ac:chgData name="Iris Montero Muñoz" userId="1a8a08be5f9fd466" providerId="LiveId" clId="{B03054B6-BC86-4DED-8199-1AF8E325D69F}" dt="2024-03-18T22:42:28.820" v="4687" actId="1076"/>
          <ac:picMkLst>
            <pc:docMk/>
            <pc:sldMk cId="2472199905" sldId="278"/>
            <ac:picMk id="8" creationId="{FC570FB2-99D7-FE3D-9D91-94AFD43B303E}"/>
          </ac:picMkLst>
        </pc:picChg>
      </pc:sldChg>
      <pc:sldChg chg="addSp modSp add ord">
        <pc:chgData name="Iris Montero Muñoz" userId="1a8a08be5f9fd466" providerId="LiveId" clId="{B03054B6-BC86-4DED-8199-1AF8E325D69F}" dt="2024-03-18T22:46:03.472" v="4696"/>
        <pc:sldMkLst>
          <pc:docMk/>
          <pc:sldMk cId="1628471224" sldId="279"/>
        </pc:sldMkLst>
        <pc:picChg chg="add mod">
          <ac:chgData name="Iris Montero Muñoz" userId="1a8a08be5f9fd466" providerId="LiveId" clId="{B03054B6-BC86-4DED-8199-1AF8E325D69F}" dt="2024-03-18T22:39:13.830" v="4672"/>
          <ac:picMkLst>
            <pc:docMk/>
            <pc:sldMk cId="1628471224" sldId="279"/>
            <ac:picMk id="5" creationId="{12EB487E-7B22-2BE5-3CD0-E4FA24B199C8}"/>
          </ac:picMkLst>
        </pc:picChg>
      </pc:sldChg>
      <pc:sldChg chg="add">
        <pc:chgData name="Iris Montero Muñoz" userId="1a8a08be5f9fd466" providerId="LiveId" clId="{B03054B6-BC86-4DED-8199-1AF8E325D69F}" dt="2024-03-18T22:34:16.498" v="3959" actId="2890"/>
        <pc:sldMkLst>
          <pc:docMk/>
          <pc:sldMk cId="3076958554" sldId="280"/>
        </pc:sldMkLst>
      </pc:sldChg>
      <pc:sldChg chg="addSp delSp modSp add mod">
        <pc:chgData name="Iris Montero Muñoz" userId="1a8a08be5f9fd466" providerId="LiveId" clId="{B03054B6-BC86-4DED-8199-1AF8E325D69F}" dt="2024-03-18T22:45:41.004" v="4694" actId="22"/>
        <pc:sldMkLst>
          <pc:docMk/>
          <pc:sldMk cId="1081858036" sldId="281"/>
        </pc:sldMkLst>
        <pc:picChg chg="add mod">
          <ac:chgData name="Iris Montero Muñoz" userId="1a8a08be5f9fd466" providerId="LiveId" clId="{B03054B6-BC86-4DED-8199-1AF8E325D69F}" dt="2024-03-18T22:44:34.852" v="4692" actId="1076"/>
          <ac:picMkLst>
            <pc:docMk/>
            <pc:sldMk cId="1081858036" sldId="281"/>
            <ac:picMk id="5" creationId="{4EBC0EE7-C3C3-2799-AB29-80BE06B99388}"/>
          </ac:picMkLst>
        </pc:picChg>
        <pc:picChg chg="add">
          <ac:chgData name="Iris Montero Muñoz" userId="1a8a08be5f9fd466" providerId="LiveId" clId="{B03054B6-BC86-4DED-8199-1AF8E325D69F}" dt="2024-03-18T22:45:14.064" v="4693" actId="22"/>
          <ac:picMkLst>
            <pc:docMk/>
            <pc:sldMk cId="1081858036" sldId="281"/>
            <ac:picMk id="7" creationId="{F536C9C6-2945-E281-C545-823644F26385}"/>
          </ac:picMkLst>
        </pc:picChg>
        <pc:picChg chg="del">
          <ac:chgData name="Iris Montero Muñoz" userId="1a8a08be5f9fd466" providerId="LiveId" clId="{B03054B6-BC86-4DED-8199-1AF8E325D69F}" dt="2024-03-18T22:44:27.954" v="4689" actId="478"/>
          <ac:picMkLst>
            <pc:docMk/>
            <pc:sldMk cId="1081858036" sldId="281"/>
            <ac:picMk id="8" creationId="{FC570FB2-99D7-FE3D-9D91-94AFD43B303E}"/>
          </ac:picMkLst>
        </pc:picChg>
        <pc:picChg chg="add">
          <ac:chgData name="Iris Montero Muñoz" userId="1a8a08be5f9fd466" providerId="LiveId" clId="{B03054B6-BC86-4DED-8199-1AF8E325D69F}" dt="2024-03-18T22:45:41.004" v="4694" actId="22"/>
          <ac:picMkLst>
            <pc:docMk/>
            <pc:sldMk cId="1081858036" sldId="281"/>
            <ac:picMk id="10" creationId="{026E45EB-564F-9624-569D-4BCD47D6229B}"/>
          </ac:picMkLst>
        </pc:picChg>
      </pc:sldChg>
      <pc:sldChg chg="addSp delSp add mod">
        <pc:chgData name="Iris Montero Muñoz" userId="1a8a08be5f9fd466" providerId="LiveId" clId="{B03054B6-BC86-4DED-8199-1AF8E325D69F}" dt="2024-03-18T22:50:04.407" v="4703" actId="22"/>
        <pc:sldMkLst>
          <pc:docMk/>
          <pc:sldMk cId="4002951073" sldId="282"/>
        </pc:sldMkLst>
        <pc:picChg chg="del">
          <ac:chgData name="Iris Montero Muñoz" userId="1a8a08be5f9fd466" providerId="LiveId" clId="{B03054B6-BC86-4DED-8199-1AF8E325D69F}" dt="2024-03-18T22:47:46.267" v="4699" actId="478"/>
          <ac:picMkLst>
            <pc:docMk/>
            <pc:sldMk cId="4002951073" sldId="282"/>
            <ac:picMk id="5" creationId="{4EBC0EE7-C3C3-2799-AB29-80BE06B99388}"/>
          </ac:picMkLst>
        </pc:picChg>
        <pc:picChg chg="add">
          <ac:chgData name="Iris Montero Muñoz" userId="1a8a08be5f9fd466" providerId="LiveId" clId="{B03054B6-BC86-4DED-8199-1AF8E325D69F}" dt="2024-03-18T22:47:48.480" v="4700" actId="22"/>
          <ac:picMkLst>
            <pc:docMk/>
            <pc:sldMk cId="4002951073" sldId="282"/>
            <ac:picMk id="6" creationId="{C168EA67-753F-8092-C5A5-BE51BEDAE728}"/>
          </ac:picMkLst>
        </pc:picChg>
        <pc:picChg chg="del">
          <ac:chgData name="Iris Montero Muñoz" userId="1a8a08be5f9fd466" providerId="LiveId" clId="{B03054B6-BC86-4DED-8199-1AF8E325D69F}" dt="2024-03-18T22:47:45.650" v="4698" actId="478"/>
          <ac:picMkLst>
            <pc:docMk/>
            <pc:sldMk cId="4002951073" sldId="282"/>
            <ac:picMk id="7" creationId="{F536C9C6-2945-E281-C545-823644F26385}"/>
          </ac:picMkLst>
        </pc:picChg>
        <pc:picChg chg="add">
          <ac:chgData name="Iris Montero Muñoz" userId="1a8a08be5f9fd466" providerId="LiveId" clId="{B03054B6-BC86-4DED-8199-1AF8E325D69F}" dt="2024-03-18T22:48:40.164" v="4701" actId="22"/>
          <ac:picMkLst>
            <pc:docMk/>
            <pc:sldMk cId="4002951073" sldId="282"/>
            <ac:picMk id="9" creationId="{9C9DC0C3-655A-AE0A-1412-46D9AB4392AB}"/>
          </ac:picMkLst>
        </pc:picChg>
        <pc:picChg chg="add">
          <ac:chgData name="Iris Montero Muñoz" userId="1a8a08be5f9fd466" providerId="LiveId" clId="{B03054B6-BC86-4DED-8199-1AF8E325D69F}" dt="2024-03-18T22:49:00.586" v="4702" actId="22"/>
          <ac:picMkLst>
            <pc:docMk/>
            <pc:sldMk cId="4002951073" sldId="282"/>
            <ac:picMk id="12" creationId="{827F054E-DF79-AB0B-5AB9-6EB81D836345}"/>
          </ac:picMkLst>
        </pc:picChg>
        <pc:picChg chg="add">
          <ac:chgData name="Iris Montero Muñoz" userId="1a8a08be5f9fd466" providerId="LiveId" clId="{B03054B6-BC86-4DED-8199-1AF8E325D69F}" dt="2024-03-18T22:50:04.407" v="4703" actId="22"/>
          <ac:picMkLst>
            <pc:docMk/>
            <pc:sldMk cId="4002951073" sldId="282"/>
            <ac:picMk id="14" creationId="{05AD6DF1-C9BB-431A-DFE4-94CA49E4634E}"/>
          </ac:picMkLst>
        </pc:picChg>
      </pc:sldChg>
      <pc:sldChg chg="modNotesTx">
        <pc:chgData name="Iris Montero Muñoz" userId="1a8a08be5f9fd466" providerId="LiveId" clId="{B03054B6-BC86-4DED-8199-1AF8E325D69F}" dt="2024-03-21T08:46:35.480" v="7831" actId="20577"/>
        <pc:sldMkLst>
          <pc:docMk/>
          <pc:sldMk cId="3405787021" sldId="284"/>
        </pc:sldMkLst>
      </pc:sldChg>
      <pc:sldChg chg="modNotesTx">
        <pc:chgData name="Iris Montero Muñoz" userId="1a8a08be5f9fd466" providerId="LiveId" clId="{B03054B6-BC86-4DED-8199-1AF8E325D69F}" dt="2024-03-21T08:48:32.549" v="7912" actId="20577"/>
        <pc:sldMkLst>
          <pc:docMk/>
          <pc:sldMk cId="2986808145" sldId="286"/>
        </pc:sldMkLst>
      </pc:sldChg>
      <pc:sldChg chg="modNotesTx">
        <pc:chgData name="Iris Montero Muñoz" userId="1a8a08be5f9fd466" providerId="LiveId" clId="{B03054B6-BC86-4DED-8199-1AF8E325D69F}" dt="2024-03-21T08:47:55.163" v="7895" actId="20577"/>
        <pc:sldMkLst>
          <pc:docMk/>
          <pc:sldMk cId="1252041792" sldId="287"/>
        </pc:sldMkLst>
      </pc:sldChg>
      <pc:sldChg chg="modNotesTx">
        <pc:chgData name="Iris Montero Muñoz" userId="1a8a08be5f9fd466" providerId="LiveId" clId="{B03054B6-BC86-4DED-8199-1AF8E325D69F}" dt="2024-03-21T08:49:50.792" v="8046" actId="20577"/>
        <pc:sldMkLst>
          <pc:docMk/>
          <pc:sldMk cId="1353617525" sldId="288"/>
        </pc:sldMkLst>
      </pc:sldChg>
      <pc:sldChg chg="addSp delSp modSp mod delAnim modAnim modNotesTx">
        <pc:chgData name="Iris Montero Muñoz" userId="1a8a08be5f9fd466" providerId="LiveId" clId="{B03054B6-BC86-4DED-8199-1AF8E325D69F}" dt="2024-03-21T08:51:01.909" v="8189" actId="6549"/>
        <pc:sldMkLst>
          <pc:docMk/>
          <pc:sldMk cId="4007441156" sldId="289"/>
        </pc:sldMkLst>
        <pc:spChg chg="mod">
          <ac:chgData name="Iris Montero Muñoz" userId="1a8a08be5f9fd466" providerId="LiveId" clId="{B03054B6-BC86-4DED-8199-1AF8E325D69F}" dt="2024-03-19T18:25:22.475" v="6711" actId="1036"/>
          <ac:spMkLst>
            <pc:docMk/>
            <pc:sldMk cId="4007441156" sldId="289"/>
            <ac:spMk id="5" creationId="{8F698352-350F-1237-7728-A12B791326C8}"/>
          </ac:spMkLst>
        </pc:spChg>
        <pc:spChg chg="del mod">
          <ac:chgData name="Iris Montero Muñoz" userId="1a8a08be5f9fd466" providerId="LiveId" clId="{B03054B6-BC86-4DED-8199-1AF8E325D69F}" dt="2024-03-19T18:25:18.394" v="6696" actId="21"/>
          <ac:spMkLst>
            <pc:docMk/>
            <pc:sldMk cId="4007441156" sldId="289"/>
            <ac:spMk id="6" creationId="{E587A5CA-76C0-972B-18D7-1077E8C169D5}"/>
          </ac:spMkLst>
        </pc:spChg>
        <pc:spChg chg="add mod">
          <ac:chgData name="Iris Montero Muñoz" userId="1a8a08be5f9fd466" providerId="LiveId" clId="{B03054B6-BC86-4DED-8199-1AF8E325D69F}" dt="2024-03-19T18:25:23.411" v="6712"/>
          <ac:spMkLst>
            <pc:docMk/>
            <pc:sldMk cId="4007441156" sldId="289"/>
            <ac:spMk id="8" creationId="{E587A5CA-76C0-972B-18D7-1077E8C169D5}"/>
          </ac:spMkLst>
        </pc:spChg>
        <pc:picChg chg="add mod">
          <ac:chgData name="Iris Montero Muñoz" userId="1a8a08be5f9fd466" providerId="LiveId" clId="{B03054B6-BC86-4DED-8199-1AF8E325D69F}" dt="2024-03-19T18:25:23.411" v="6712"/>
          <ac:picMkLst>
            <pc:docMk/>
            <pc:sldMk cId="4007441156" sldId="289"/>
            <ac:picMk id="3" creationId="{F536C9C6-2945-E281-C545-823644F26385}"/>
          </ac:picMkLst>
        </pc:picChg>
        <pc:picChg chg="mod modCrop">
          <ac:chgData name="Iris Montero Muñoz" userId="1a8a08be5f9fd466" providerId="LiveId" clId="{B03054B6-BC86-4DED-8199-1AF8E325D69F}" dt="2024-03-19T18:24:58.484" v="6692" actId="1036"/>
          <ac:picMkLst>
            <pc:docMk/>
            <pc:sldMk cId="4007441156" sldId="289"/>
            <ac:picMk id="4" creationId="{73B0D0AB-636E-8CCB-10DA-2AA68CFE9C9B}"/>
          </ac:picMkLst>
        </pc:picChg>
        <pc:picChg chg="del mod">
          <ac:chgData name="Iris Montero Muñoz" userId="1a8a08be5f9fd466" providerId="LiveId" clId="{B03054B6-BC86-4DED-8199-1AF8E325D69F}" dt="2024-03-19T18:25:18.394" v="6696" actId="21"/>
          <ac:picMkLst>
            <pc:docMk/>
            <pc:sldMk cId="4007441156" sldId="289"/>
            <ac:picMk id="7" creationId="{F536C9C6-2945-E281-C545-823644F26385}"/>
          </ac:picMkLst>
        </pc:picChg>
      </pc:sldChg>
      <pc:sldChg chg="addSp modSp mod modAnim modNotesTx">
        <pc:chgData name="Iris Montero Muñoz" userId="1a8a08be5f9fd466" providerId="LiveId" clId="{B03054B6-BC86-4DED-8199-1AF8E325D69F}" dt="2024-03-21T08:53:31.315" v="8575" actId="6549"/>
        <pc:sldMkLst>
          <pc:docMk/>
          <pc:sldMk cId="2649258039" sldId="290"/>
        </pc:sldMkLst>
        <pc:spChg chg="add mod">
          <ac:chgData name="Iris Montero Muñoz" userId="1a8a08be5f9fd466" providerId="LiveId" clId="{B03054B6-BC86-4DED-8199-1AF8E325D69F}" dt="2024-03-19T18:16:41.615" v="5563" actId="207"/>
          <ac:spMkLst>
            <pc:docMk/>
            <pc:sldMk cId="2649258039" sldId="290"/>
            <ac:spMk id="4" creationId="{433C2401-6A3B-4D25-AB45-09365E8CE8FD}"/>
          </ac:spMkLst>
        </pc:spChg>
        <pc:spChg chg="add mod">
          <ac:chgData name="Iris Montero Muñoz" userId="1a8a08be5f9fd466" providerId="LiveId" clId="{B03054B6-BC86-4DED-8199-1AF8E325D69F}" dt="2024-03-19T18:17:40.231" v="5704" actId="207"/>
          <ac:spMkLst>
            <pc:docMk/>
            <pc:sldMk cId="2649258039" sldId="290"/>
            <ac:spMk id="6" creationId="{53E1EEC1-4770-D81C-DE0C-0280A672D60D}"/>
          </ac:spMkLst>
        </pc:spChg>
      </pc:sldChg>
      <pc:sldChg chg="modNotesTx">
        <pc:chgData name="Iris Montero Muñoz" userId="1a8a08be5f9fd466" providerId="LiveId" clId="{B03054B6-BC86-4DED-8199-1AF8E325D69F}" dt="2024-03-21T08:55:40.777" v="8819" actId="20577"/>
        <pc:sldMkLst>
          <pc:docMk/>
          <pc:sldMk cId="644639387" sldId="291"/>
        </pc:sldMkLst>
      </pc:sldChg>
      <pc:sldChg chg="modNotesTx">
        <pc:chgData name="Iris Montero Muñoz" userId="1a8a08be5f9fd466" providerId="LiveId" clId="{B03054B6-BC86-4DED-8199-1AF8E325D69F}" dt="2024-03-21T08:55:07.525" v="8733" actId="20577"/>
        <pc:sldMkLst>
          <pc:docMk/>
          <pc:sldMk cId="434650080" sldId="293"/>
        </pc:sldMkLst>
      </pc:sldChg>
      <pc:sldChg chg="addSp delSp modSp new mod modAnim">
        <pc:chgData name="Iris Montero Muñoz" userId="1a8a08be5f9fd466" providerId="LiveId" clId="{B03054B6-BC86-4DED-8199-1AF8E325D69F}" dt="2024-03-20T15:10:03.242" v="7496" actId="166"/>
        <pc:sldMkLst>
          <pc:docMk/>
          <pc:sldMk cId="928332204" sldId="294"/>
        </pc:sldMkLst>
        <pc:spChg chg="del">
          <ac:chgData name="Iris Montero Muñoz" userId="1a8a08be5f9fd466" providerId="LiveId" clId="{B03054B6-BC86-4DED-8199-1AF8E325D69F}" dt="2024-03-20T15:05:29.977" v="7449" actId="478"/>
          <ac:spMkLst>
            <pc:docMk/>
            <pc:sldMk cId="928332204" sldId="294"/>
            <ac:spMk id="2" creationId="{15411BE3-23A5-F856-3815-FA45A8A0CE5F}"/>
          </ac:spMkLst>
        </pc:spChg>
        <pc:spChg chg="del">
          <ac:chgData name="Iris Montero Muñoz" userId="1a8a08be5f9fd466" providerId="LiveId" clId="{B03054B6-BC86-4DED-8199-1AF8E325D69F}" dt="2024-03-20T15:05:31.303" v="7450" actId="478"/>
          <ac:spMkLst>
            <pc:docMk/>
            <pc:sldMk cId="928332204" sldId="294"/>
            <ac:spMk id="3" creationId="{8E44F4B1-B793-7C87-6062-183BC5B72C46}"/>
          </ac:spMkLst>
        </pc:spChg>
        <pc:spChg chg="add mod">
          <ac:chgData name="Iris Montero Muñoz" userId="1a8a08be5f9fd466" providerId="LiveId" clId="{B03054B6-BC86-4DED-8199-1AF8E325D69F}" dt="2024-03-20T15:08:36.189" v="7476" actId="14100"/>
          <ac:spMkLst>
            <pc:docMk/>
            <pc:sldMk cId="928332204" sldId="294"/>
            <ac:spMk id="12" creationId="{F6575F4A-A2C0-3C12-9732-64B2FF726E92}"/>
          </ac:spMkLst>
        </pc:spChg>
        <pc:picChg chg="add del mod">
          <ac:chgData name="Iris Montero Muñoz" userId="1a8a08be5f9fd466" providerId="LiveId" clId="{B03054B6-BC86-4DED-8199-1AF8E325D69F}" dt="2024-03-20T15:08:06.556" v="7467" actId="21"/>
          <ac:picMkLst>
            <pc:docMk/>
            <pc:sldMk cId="928332204" sldId="294"/>
            <ac:picMk id="5" creationId="{327B002E-EA27-F4D0-82C0-96B57B762929}"/>
          </ac:picMkLst>
        </pc:picChg>
        <pc:picChg chg="add del mod">
          <ac:chgData name="Iris Montero Muñoz" userId="1a8a08be5f9fd466" providerId="LiveId" clId="{B03054B6-BC86-4DED-8199-1AF8E325D69F}" dt="2024-03-20T15:07:24.308" v="7463" actId="478"/>
          <ac:picMkLst>
            <pc:docMk/>
            <pc:sldMk cId="928332204" sldId="294"/>
            <ac:picMk id="7" creationId="{4FECB1B0-D7BA-2979-4566-467988C60123}"/>
          </ac:picMkLst>
        </pc:picChg>
        <pc:picChg chg="add del mod">
          <ac:chgData name="Iris Montero Muñoz" userId="1a8a08be5f9fd466" providerId="LiveId" clId="{B03054B6-BC86-4DED-8199-1AF8E325D69F}" dt="2024-03-20T15:07:23.477" v="7462" actId="478"/>
          <ac:picMkLst>
            <pc:docMk/>
            <pc:sldMk cId="928332204" sldId="294"/>
            <ac:picMk id="9" creationId="{CB4AA0E3-B055-2BD3-9D58-500F40F85FAD}"/>
          </ac:picMkLst>
        </pc:picChg>
        <pc:picChg chg="add mod ord">
          <ac:chgData name="Iris Montero Muñoz" userId="1a8a08be5f9fd466" providerId="LiveId" clId="{B03054B6-BC86-4DED-8199-1AF8E325D69F}" dt="2024-03-20T15:09:50.070" v="7494" actId="166"/>
          <ac:picMkLst>
            <pc:docMk/>
            <pc:sldMk cId="928332204" sldId="294"/>
            <ac:picMk id="10" creationId="{70FBC27C-3C9D-2E09-FE22-31EC020153FD}"/>
          </ac:picMkLst>
        </pc:picChg>
        <pc:picChg chg="add mod ord">
          <ac:chgData name="Iris Montero Muñoz" userId="1a8a08be5f9fd466" providerId="LiveId" clId="{B03054B6-BC86-4DED-8199-1AF8E325D69F}" dt="2024-03-20T15:10:03.242" v="7496" actId="166"/>
          <ac:picMkLst>
            <pc:docMk/>
            <pc:sldMk cId="928332204" sldId="294"/>
            <ac:picMk id="11" creationId="{327B002E-EA27-F4D0-82C0-96B57B762929}"/>
          </ac:picMkLst>
        </pc:picChg>
      </pc:sldChg>
      <pc:sldChg chg="addSp delSp modSp add del mod modNotesTx">
        <pc:chgData name="Iris Montero Muñoz" userId="1a8a08be5f9fd466" providerId="LiveId" clId="{B03054B6-BC86-4DED-8199-1AF8E325D69F}" dt="2024-03-20T13:58:28.997" v="6824" actId="2696"/>
        <pc:sldMkLst>
          <pc:docMk/>
          <pc:sldMk cId="2272382491" sldId="294"/>
        </pc:sldMkLst>
        <pc:spChg chg="mod">
          <ac:chgData name="Iris Montero Muñoz" userId="1a8a08be5f9fd466" providerId="LiveId" clId="{B03054B6-BC86-4DED-8199-1AF8E325D69F}" dt="2024-03-20T13:56:02.812" v="6782" actId="1076"/>
          <ac:spMkLst>
            <pc:docMk/>
            <pc:sldMk cId="2272382491" sldId="294"/>
            <ac:spMk id="6" creationId="{ED66887F-CC13-5952-E734-C5CE178F6D5F}"/>
          </ac:spMkLst>
        </pc:spChg>
        <pc:spChg chg="del">
          <ac:chgData name="Iris Montero Muñoz" userId="1a8a08be5f9fd466" providerId="LiveId" clId="{B03054B6-BC86-4DED-8199-1AF8E325D69F}" dt="2024-03-20T13:55:33.214" v="6769" actId="478"/>
          <ac:spMkLst>
            <pc:docMk/>
            <pc:sldMk cId="2272382491" sldId="294"/>
            <ac:spMk id="8" creationId="{3B8B534F-9C3D-6FDC-AECB-DB91DD01E275}"/>
          </ac:spMkLst>
        </pc:spChg>
        <pc:spChg chg="del">
          <ac:chgData name="Iris Montero Muñoz" userId="1a8a08be5f9fd466" providerId="LiveId" clId="{B03054B6-BC86-4DED-8199-1AF8E325D69F}" dt="2024-03-20T13:55:45.950" v="6775" actId="478"/>
          <ac:spMkLst>
            <pc:docMk/>
            <pc:sldMk cId="2272382491" sldId="294"/>
            <ac:spMk id="9" creationId="{14E20DD6-F4B9-BC59-C6B8-F65C7B1FB497}"/>
          </ac:spMkLst>
        </pc:spChg>
        <pc:spChg chg="mod">
          <ac:chgData name="Iris Montero Muñoz" userId="1a8a08be5f9fd466" providerId="LiveId" clId="{B03054B6-BC86-4DED-8199-1AF8E325D69F}" dt="2024-03-20T13:56:26.997" v="6794" actId="14100"/>
          <ac:spMkLst>
            <pc:docMk/>
            <pc:sldMk cId="2272382491" sldId="294"/>
            <ac:spMk id="14" creationId="{3523823D-B66D-4759-899F-69E8E66F03B3}"/>
          </ac:spMkLst>
        </pc:spChg>
        <pc:picChg chg="mod">
          <ac:chgData name="Iris Montero Muñoz" userId="1a8a08be5f9fd466" providerId="LiveId" clId="{B03054B6-BC86-4DED-8199-1AF8E325D69F}" dt="2024-03-20T13:57:01.998" v="6803" actId="14100"/>
          <ac:picMkLst>
            <pc:docMk/>
            <pc:sldMk cId="2272382491" sldId="294"/>
            <ac:picMk id="4" creationId="{C074E3DF-9CE2-DBD8-7B3C-72C1829675EC}"/>
          </ac:picMkLst>
        </pc:picChg>
        <pc:picChg chg="del">
          <ac:chgData name="Iris Montero Muñoz" userId="1a8a08be5f9fd466" providerId="LiveId" clId="{B03054B6-BC86-4DED-8199-1AF8E325D69F}" dt="2024-03-20T13:55:31.862" v="6768" actId="478"/>
          <ac:picMkLst>
            <pc:docMk/>
            <pc:sldMk cId="2272382491" sldId="294"/>
            <ac:picMk id="5" creationId="{F8F87A1C-57D9-17F6-E55A-3BE2592F4910}"/>
          </ac:picMkLst>
        </pc:picChg>
        <pc:picChg chg="add del mod ord">
          <ac:chgData name="Iris Montero Muñoz" userId="1a8a08be5f9fd466" providerId="LiveId" clId="{B03054B6-BC86-4DED-8199-1AF8E325D69F}" dt="2024-03-20T13:58:00.922" v="6816" actId="21"/>
          <ac:picMkLst>
            <pc:docMk/>
            <pc:sldMk cId="2272382491" sldId="294"/>
            <ac:picMk id="7" creationId="{A8271641-F543-0427-458A-E471F509B1A9}"/>
          </ac:picMkLst>
        </pc:picChg>
        <pc:picChg chg="del">
          <ac:chgData name="Iris Montero Muñoz" userId="1a8a08be5f9fd466" providerId="LiveId" clId="{B03054B6-BC86-4DED-8199-1AF8E325D69F}" dt="2024-03-20T13:55:44.478" v="6774" actId="478"/>
          <ac:picMkLst>
            <pc:docMk/>
            <pc:sldMk cId="2272382491" sldId="294"/>
            <ac:picMk id="10" creationId="{334D3B4E-BF34-1529-692E-11738AA0BC88}"/>
          </ac:picMkLst>
        </pc:picChg>
        <pc:picChg chg="mod">
          <ac:chgData name="Iris Montero Muñoz" userId="1a8a08be5f9fd466" providerId="LiveId" clId="{B03054B6-BC86-4DED-8199-1AF8E325D69F}" dt="2024-03-20T13:57:05.827" v="6804" actId="14100"/>
          <ac:picMkLst>
            <pc:docMk/>
            <pc:sldMk cId="2272382491" sldId="294"/>
            <ac:picMk id="12" creationId="{28DB4A3C-03F9-CA49-CD36-07CAD902487E}"/>
          </ac:picMkLst>
        </pc:picChg>
      </pc:sldChg>
      <pc:sldChg chg="addSp delSp modSp add mod modAnim">
        <pc:chgData name="Iris Montero Muñoz" userId="1a8a08be5f9fd466" providerId="LiveId" clId="{B03054B6-BC86-4DED-8199-1AF8E325D69F}" dt="2024-03-20T15:10:53.313" v="7510"/>
        <pc:sldMkLst>
          <pc:docMk/>
          <pc:sldMk cId="922958147" sldId="295"/>
        </pc:sldMkLst>
        <pc:spChg chg="add mod">
          <ac:chgData name="Iris Montero Muñoz" userId="1a8a08be5f9fd466" providerId="LiveId" clId="{B03054B6-BC86-4DED-8199-1AF8E325D69F}" dt="2024-03-20T15:10:28.438" v="7503" actId="14100"/>
          <ac:spMkLst>
            <pc:docMk/>
            <pc:sldMk cId="922958147" sldId="295"/>
            <ac:spMk id="2" creationId="{EFAC41FB-C241-24C8-4E7C-91546A1B2108}"/>
          </ac:spMkLst>
        </pc:spChg>
        <pc:picChg chg="add mod">
          <ac:chgData name="Iris Montero Muñoz" userId="1a8a08be5f9fd466" providerId="LiveId" clId="{B03054B6-BC86-4DED-8199-1AF8E325D69F}" dt="2024-03-20T15:10:48.754" v="7509" actId="14100"/>
          <ac:picMkLst>
            <pc:docMk/>
            <pc:sldMk cId="922958147" sldId="295"/>
            <ac:picMk id="3" creationId="{CB4AA0E3-B055-2BD3-9D58-500F40F85FAD}"/>
          </ac:picMkLst>
        </pc:picChg>
        <pc:picChg chg="del">
          <ac:chgData name="Iris Montero Muñoz" userId="1a8a08be5f9fd466" providerId="LiveId" clId="{B03054B6-BC86-4DED-8199-1AF8E325D69F}" dt="2024-03-20T15:10:07.181" v="7498" actId="478"/>
          <ac:picMkLst>
            <pc:docMk/>
            <pc:sldMk cId="922958147" sldId="295"/>
            <ac:picMk id="5" creationId="{327B002E-EA27-F4D0-82C0-96B57B762929}"/>
          </ac:picMkLst>
        </pc:picChg>
        <pc:picChg chg="mod">
          <ac:chgData name="Iris Montero Muñoz" userId="1a8a08be5f9fd466" providerId="LiveId" clId="{B03054B6-BC86-4DED-8199-1AF8E325D69F}" dt="2024-03-20T15:10:11.301" v="7500" actId="1076"/>
          <ac:picMkLst>
            <pc:docMk/>
            <pc:sldMk cId="922958147" sldId="295"/>
            <ac:picMk id="7" creationId="{4FECB1B0-D7BA-2979-4566-467988C60123}"/>
          </ac:picMkLst>
        </pc:picChg>
        <pc:picChg chg="del">
          <ac:chgData name="Iris Montero Muñoz" userId="1a8a08be5f9fd466" providerId="LiveId" clId="{B03054B6-BC86-4DED-8199-1AF8E325D69F}" dt="2024-03-20T15:10:05.703" v="7497" actId="478"/>
          <ac:picMkLst>
            <pc:docMk/>
            <pc:sldMk cId="922958147" sldId="295"/>
            <ac:picMk id="9" creationId="{CB4AA0E3-B055-2BD3-9D58-500F40F85FAD}"/>
          </ac:picMkLst>
        </pc:picChg>
      </pc:sldChg>
      <pc:sldChg chg="delSp add del mod">
        <pc:chgData name="Iris Montero Muñoz" userId="1a8a08be5f9fd466" providerId="LiveId" clId="{B03054B6-BC86-4DED-8199-1AF8E325D69F}" dt="2024-03-20T15:10:36.159" v="7505" actId="2696"/>
        <pc:sldMkLst>
          <pc:docMk/>
          <pc:sldMk cId="3925911162" sldId="296"/>
        </pc:sldMkLst>
        <pc:picChg chg="del">
          <ac:chgData name="Iris Montero Muñoz" userId="1a8a08be5f9fd466" providerId="LiveId" clId="{B03054B6-BC86-4DED-8199-1AF8E325D69F}" dt="2024-03-20T15:10:33.786" v="7504" actId="21"/>
          <ac:picMkLst>
            <pc:docMk/>
            <pc:sldMk cId="3925911162" sldId="296"/>
            <ac:picMk id="9" creationId="{CB4AA0E3-B055-2BD3-9D58-500F40F85FAD}"/>
          </ac:picMkLst>
        </pc:picChg>
      </pc:sldChg>
    </pc:docChg>
  </pc:docChgLst>
  <pc:docChgLst>
    <pc:chgData name="Iris Montero Muñoz" userId="1a8a08be5f9fd466" providerId="LiveId" clId="{2438FF96-4B9B-4596-B35D-AEFFEDB907BA}"/>
    <pc:docChg chg="undo redo custSel addSld delSld modSld sldOrd modSection">
      <pc:chgData name="Iris Montero Muñoz" userId="1a8a08be5f9fd466" providerId="LiveId" clId="{2438FF96-4B9B-4596-B35D-AEFFEDB907BA}" dt="2024-03-20T10:56:11.046" v="8194" actId="1076"/>
      <pc:docMkLst>
        <pc:docMk/>
      </pc:docMkLst>
      <pc:sldChg chg="addSp delSp modSp mod">
        <pc:chgData name="Iris Montero Muñoz" userId="1a8a08be5f9fd466" providerId="LiveId" clId="{2438FF96-4B9B-4596-B35D-AEFFEDB907BA}" dt="2024-03-18T15:36:36.841" v="541" actId="1076"/>
        <pc:sldMkLst>
          <pc:docMk/>
          <pc:sldMk cId="2256973178" sldId="256"/>
        </pc:sldMkLst>
        <pc:spChg chg="mod">
          <ac:chgData name="Iris Montero Muñoz" userId="1a8a08be5f9fd466" providerId="LiveId" clId="{2438FF96-4B9B-4596-B35D-AEFFEDB907BA}" dt="2024-03-18T15:13:36.394" v="497"/>
          <ac:spMkLst>
            <pc:docMk/>
            <pc:sldMk cId="2256973178" sldId="256"/>
            <ac:spMk id="3" creationId="{57EB54DC-EDD2-2F46-4B1E-9FB224602DEA}"/>
          </ac:spMkLst>
        </pc:spChg>
        <pc:spChg chg="add mod">
          <ac:chgData name="Iris Montero Muñoz" userId="1a8a08be5f9fd466" providerId="LiveId" clId="{2438FF96-4B9B-4596-B35D-AEFFEDB907BA}" dt="2024-03-18T15:36:36.841" v="541" actId="1076"/>
          <ac:spMkLst>
            <pc:docMk/>
            <pc:sldMk cId="2256973178" sldId="256"/>
            <ac:spMk id="10" creationId="{5E3BBF1D-80BC-8401-93E7-3374907D13D2}"/>
          </ac:spMkLst>
        </pc:spChg>
        <pc:spChg chg="add del mod">
          <ac:chgData name="Iris Montero Muñoz" userId="1a8a08be5f9fd466" providerId="LiveId" clId="{2438FF96-4B9B-4596-B35D-AEFFEDB907BA}" dt="2024-03-14T15:34:51.249" v="95" actId="21"/>
          <ac:spMkLst>
            <pc:docMk/>
            <pc:sldMk cId="2256973178" sldId="256"/>
            <ac:spMk id="10" creationId="{A688A860-3F3C-CE51-685A-C7E476928586}"/>
          </ac:spMkLst>
        </pc:spChg>
        <pc:grpChg chg="add mod">
          <ac:chgData name="Iris Montero Muñoz" userId="1a8a08be5f9fd466" providerId="LiveId" clId="{2438FF96-4B9B-4596-B35D-AEFFEDB907BA}" dt="2024-03-14T15:34:19.502" v="92" actId="1076"/>
          <ac:grpSpMkLst>
            <pc:docMk/>
            <pc:sldMk cId="2256973178" sldId="256"/>
            <ac:grpSpMk id="5" creationId="{66F2094A-3C5B-B2A6-E7A0-5AD3F7349B33}"/>
          </ac:grpSpMkLst>
        </pc:grpChg>
        <pc:picChg chg="mod">
          <ac:chgData name="Iris Montero Muñoz" userId="1a8a08be5f9fd466" providerId="LiveId" clId="{2438FF96-4B9B-4596-B35D-AEFFEDB907BA}" dt="2024-03-18T14:50:20.466" v="489" actId="1076"/>
          <ac:picMkLst>
            <pc:docMk/>
            <pc:sldMk cId="2256973178" sldId="256"/>
            <ac:picMk id="4" creationId="{C9E3BF97-9A3C-3574-EDD4-E035FF1BE15C}"/>
          </ac:picMkLst>
        </pc:picChg>
        <pc:picChg chg="mod">
          <ac:chgData name="Iris Montero Muñoz" userId="1a8a08be5f9fd466" providerId="LiveId" clId="{2438FF96-4B9B-4596-B35D-AEFFEDB907BA}" dt="2024-03-14T15:34:12.058" v="91" actId="164"/>
          <ac:picMkLst>
            <pc:docMk/>
            <pc:sldMk cId="2256973178" sldId="256"/>
            <ac:picMk id="6" creationId="{5F5D6D9B-AFAE-2740-6A4C-E5F3B4A280D4}"/>
          </ac:picMkLst>
        </pc:picChg>
        <pc:picChg chg="mod">
          <ac:chgData name="Iris Montero Muñoz" userId="1a8a08be5f9fd466" providerId="LiveId" clId="{2438FF96-4B9B-4596-B35D-AEFFEDB907BA}" dt="2024-03-14T15:34:12.058" v="91" actId="164"/>
          <ac:picMkLst>
            <pc:docMk/>
            <pc:sldMk cId="2256973178" sldId="256"/>
            <ac:picMk id="7" creationId="{20436391-510D-9986-2833-FF8BA0F4CB6D}"/>
          </ac:picMkLst>
        </pc:picChg>
        <pc:picChg chg="add del mod">
          <ac:chgData name="Iris Montero Muñoz" userId="1a8a08be5f9fd466" providerId="LiveId" clId="{2438FF96-4B9B-4596-B35D-AEFFEDB907BA}" dt="2024-03-14T15:34:51.249" v="95" actId="21"/>
          <ac:picMkLst>
            <pc:docMk/>
            <pc:sldMk cId="2256973178" sldId="256"/>
            <ac:picMk id="8" creationId="{4410334C-482F-6B68-0865-2BC39676BCAD}"/>
          </ac:picMkLst>
        </pc:picChg>
        <pc:picChg chg="del">
          <ac:chgData name="Iris Montero Muñoz" userId="1a8a08be5f9fd466" providerId="LiveId" clId="{2438FF96-4B9B-4596-B35D-AEFFEDB907BA}" dt="2024-03-14T15:34:03.855" v="90" actId="478"/>
          <ac:picMkLst>
            <pc:docMk/>
            <pc:sldMk cId="2256973178" sldId="256"/>
            <ac:picMk id="22" creationId="{53472368-151C-CDCF-F20A-ABDE114A34F1}"/>
          </ac:picMkLst>
        </pc:picChg>
        <pc:picChg chg="del">
          <ac:chgData name="Iris Montero Muñoz" userId="1a8a08be5f9fd466" providerId="LiveId" clId="{2438FF96-4B9B-4596-B35D-AEFFEDB907BA}" dt="2024-03-14T15:34:03.357" v="89" actId="478"/>
          <ac:picMkLst>
            <pc:docMk/>
            <pc:sldMk cId="2256973178" sldId="256"/>
            <ac:picMk id="23" creationId="{1463341B-339C-E7C7-23DE-9CA319EE1EB9}"/>
          </ac:picMkLst>
        </pc:picChg>
        <pc:picChg chg="add mod">
          <ac:chgData name="Iris Montero Muñoz" userId="1a8a08be5f9fd466" providerId="LiveId" clId="{2438FF96-4B9B-4596-B35D-AEFFEDB907BA}" dt="2024-03-18T14:50:29.556" v="492" actId="1076"/>
          <ac:picMkLst>
            <pc:docMk/>
            <pc:sldMk cId="2256973178" sldId="256"/>
            <ac:picMk id="1026" creationId="{337FF356-0C80-D0A8-A1E2-8E38B35C2EC0}"/>
          </ac:picMkLst>
        </pc:picChg>
      </pc:sldChg>
      <pc:sldChg chg="addSp delSp modSp mod setBg addAnim delAnim modNotesTx">
        <pc:chgData name="Iris Montero Muñoz" userId="1a8a08be5f9fd466" providerId="LiveId" clId="{2438FF96-4B9B-4596-B35D-AEFFEDB907BA}" dt="2024-03-19T13:38:08.420" v="2373" actId="20577"/>
        <pc:sldMkLst>
          <pc:docMk/>
          <pc:sldMk cId="3440632347" sldId="257"/>
        </pc:sldMkLst>
        <pc:spChg chg="mod ord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2" creationId="{3F42D97D-ACB0-A1B8-0625-0CC590BF73FB}"/>
          </ac:spMkLst>
        </pc:spChg>
        <pc:spChg chg="add mod">
          <ac:chgData name="Iris Montero Muñoz" userId="1a8a08be5f9fd466" providerId="LiveId" clId="{2438FF96-4B9B-4596-B35D-AEFFEDB907BA}" dt="2024-03-19T13:36:45.953" v="2339" actId="20577"/>
          <ac:spMkLst>
            <pc:docMk/>
            <pc:sldMk cId="3440632347" sldId="257"/>
            <ac:spMk id="3" creationId="{16FB742C-6546-6BEE-1A2E-8F949A3500C7}"/>
          </ac:spMkLst>
        </pc:spChg>
        <pc:spChg chg="add mod">
          <ac:chgData name="Iris Montero Muñoz" userId="1a8a08be5f9fd466" providerId="LiveId" clId="{2438FF96-4B9B-4596-B35D-AEFFEDB907BA}" dt="2024-03-19T13:38:08.420" v="2373" actId="20577"/>
          <ac:spMkLst>
            <pc:docMk/>
            <pc:sldMk cId="3440632347" sldId="257"/>
            <ac:spMk id="5" creationId="{835F3D72-26B6-C6AB-E567-A44AB04CCF5A}"/>
          </ac:spMkLst>
        </pc:spChg>
        <pc:spChg chg="add del">
          <ac:chgData name="Iris Montero Muñoz" userId="1a8a08be5f9fd466" providerId="LiveId" clId="{2438FF96-4B9B-4596-B35D-AEFFEDB907BA}" dt="2024-03-19T13:28:36.471" v="2241" actId="478"/>
          <ac:spMkLst>
            <pc:docMk/>
            <pc:sldMk cId="3440632347" sldId="257"/>
            <ac:spMk id="7" creationId="{EA87AB6F-E3A2-6DAF-96FF-A4B9FE1D74CB}"/>
          </ac:spMkLst>
        </pc:spChg>
        <pc:spChg chg="mod">
          <ac:chgData name="Iris Montero Muñoz" userId="1a8a08be5f9fd466" providerId="LiveId" clId="{2438FF96-4B9B-4596-B35D-AEFFEDB907BA}" dt="2024-03-19T13:37:42.697" v="2365" actId="20577"/>
          <ac:spMkLst>
            <pc:docMk/>
            <pc:sldMk cId="3440632347" sldId="257"/>
            <ac:spMk id="8" creationId="{B2A681C3-0B59-8937-1B3B-612BD81EF3A9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9" creationId="{99B5B3C5-A599-465B-B2B9-866E8B2087CE}"/>
          </ac:spMkLst>
        </pc:spChg>
        <pc:spChg chg="add del">
          <ac:chgData name="Iris Montero Muñoz" userId="1a8a08be5f9fd466" providerId="LiveId" clId="{2438FF96-4B9B-4596-B35D-AEFFEDB907BA}" dt="2024-03-19T13:29:01.640" v="2244" actId="478"/>
          <ac:spMkLst>
            <pc:docMk/>
            <pc:sldMk cId="3440632347" sldId="257"/>
            <ac:spMk id="10" creationId="{0655CE81-6C31-ECC1-96A0-30A382BE597C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11" creationId="{25C84982-7DD0-43B1-8A2D-BFA4DF1B4E60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30" creationId="{55D20674-CF0C-4687-81B6-A613F871AF46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32" creationId="{C2BD3211-5B9B-40DA-8BD0-C3426AE78CEE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34" creationId="{AD8121B6-45E6-447F-87B8-58EDD064ED93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36" creationId="{FC95B8E3-CBB0-4A5C-B65B-59C12D44BB27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38" creationId="{0EA710C0-F536-4B31-8D0F-28E2F0893A50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40" creationId="{11EB61F8-34CD-4251-9B31-59AB92843F5F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42" creationId="{033FA5DB-69DC-4137-9264-5F838B99043F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44" creationId="{5E98D956-6B7A-4A94-B508-F7A30E642105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46" creationId="{D6A3D2FC-6F98-4157-94A8-7D7FBD56EF86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48" creationId="{17AE16AB-F0AB-4AC3-BD8F-336B5D98CD58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50" creationId="{6C819BFF-25C5-425C-8CD1-789F7A30D26B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52" creationId="{20BE49C6-06E3-4324-91A8-F25B7DA1D564}"/>
          </ac:spMkLst>
        </pc:spChg>
        <pc:spChg chg="add del">
          <ac:chgData name="Iris Montero Muñoz" userId="1a8a08be5f9fd466" providerId="LiveId" clId="{2438FF96-4B9B-4596-B35D-AEFFEDB907BA}" dt="2024-03-14T15:57:45.018" v="423" actId="26606"/>
          <ac:spMkLst>
            <pc:docMk/>
            <pc:sldMk cId="3440632347" sldId="257"/>
            <ac:spMk id="54" creationId="{578ABC8A-B58F-4AAE-8F6F-A07EB9D6DDE6}"/>
          </ac:spMkLst>
        </pc:spChg>
        <pc:grpChg chg="add del">
          <ac:chgData name="Iris Montero Muñoz" userId="1a8a08be5f9fd466" providerId="LiveId" clId="{2438FF96-4B9B-4596-B35D-AEFFEDB907BA}" dt="2024-03-14T15:57:45.018" v="423" actId="26606"/>
          <ac:grpSpMkLst>
            <pc:docMk/>
            <pc:sldMk cId="3440632347" sldId="257"/>
            <ac:grpSpMk id="13" creationId="{1D912E1C-3BBA-42F0-A3EE-FEC382E7230A}"/>
          </ac:grpSpMkLst>
        </pc:grpChg>
        <pc:picChg chg="add mod">
          <ac:chgData name="Iris Montero Muñoz" userId="1a8a08be5f9fd466" providerId="LiveId" clId="{2438FF96-4B9B-4596-B35D-AEFFEDB907BA}" dt="2024-03-18T15:38:45.210" v="554" actId="1076"/>
          <ac:picMkLst>
            <pc:docMk/>
            <pc:sldMk cId="3440632347" sldId="257"/>
            <ac:picMk id="3" creationId="{6632F2FB-ED4A-442B-E64A-CC5A77BFB349}"/>
          </ac:picMkLst>
        </pc:picChg>
        <pc:picChg chg="add del mod">
          <ac:chgData name="Iris Montero Muñoz" userId="1a8a08be5f9fd466" providerId="LiveId" clId="{2438FF96-4B9B-4596-B35D-AEFFEDB907BA}" dt="2024-03-14T15:58:09.249" v="424" actId="478"/>
          <ac:picMkLst>
            <pc:docMk/>
            <pc:sldMk cId="3440632347" sldId="257"/>
            <ac:picMk id="4" creationId="{56EB594F-6607-F024-8A70-17ADA4C5A6E5}"/>
          </ac:picMkLst>
        </pc:picChg>
        <pc:picChg chg="add mod modCrop">
          <ac:chgData name="Iris Montero Muñoz" userId="1a8a08be5f9fd466" providerId="LiveId" clId="{2438FF96-4B9B-4596-B35D-AEFFEDB907BA}" dt="2024-03-19T13:35:44.732" v="2289" actId="1076"/>
          <ac:picMkLst>
            <pc:docMk/>
            <pc:sldMk cId="3440632347" sldId="257"/>
            <ac:picMk id="6" creationId="{4BD37E5F-2149-EC74-26D5-5A15C58BEB00}"/>
          </ac:picMkLst>
        </pc:picChg>
      </pc:sldChg>
      <pc:sldChg chg="addSp delSp modSp mod">
        <pc:chgData name="Iris Montero Muñoz" userId="1a8a08be5f9fd466" providerId="LiveId" clId="{2438FF96-4B9B-4596-B35D-AEFFEDB907BA}" dt="2024-03-18T14:51:32.767" v="495" actId="1076"/>
        <pc:sldMkLst>
          <pc:docMk/>
          <pc:sldMk cId="589732347" sldId="258"/>
        </pc:sldMkLst>
        <pc:spChg chg="mod">
          <ac:chgData name="Iris Montero Muñoz" userId="1a8a08be5f9fd466" providerId="LiveId" clId="{2438FF96-4B9B-4596-B35D-AEFFEDB907BA}" dt="2024-03-14T15:32:15.111" v="24" actId="20577"/>
          <ac:spMkLst>
            <pc:docMk/>
            <pc:sldMk cId="589732347" sldId="258"/>
            <ac:spMk id="2" creationId="{466FCEDC-E4B5-6DFD-DFD4-F6B5B0623E77}"/>
          </ac:spMkLst>
        </pc:spChg>
        <pc:spChg chg="del">
          <ac:chgData name="Iris Montero Muñoz" userId="1a8a08be5f9fd466" providerId="LiveId" clId="{2438FF96-4B9B-4596-B35D-AEFFEDB907BA}" dt="2024-03-14T15:32:11.925" v="18" actId="478"/>
          <ac:spMkLst>
            <pc:docMk/>
            <pc:sldMk cId="589732347" sldId="258"/>
            <ac:spMk id="3" creationId="{BBA57A80-0468-73C8-B997-ADE337C59993}"/>
          </ac:spMkLst>
        </pc:spChg>
        <pc:spChg chg="add mod">
          <ac:chgData name="Iris Montero Muñoz" userId="1a8a08be5f9fd466" providerId="LiveId" clId="{2438FF96-4B9B-4596-B35D-AEFFEDB907BA}" dt="2024-03-18T14:51:32.767" v="495" actId="1076"/>
          <ac:spMkLst>
            <pc:docMk/>
            <pc:sldMk cId="589732347" sldId="258"/>
            <ac:spMk id="9" creationId="{CC507249-8AAA-3E6F-0AA8-7BC2373BA876}"/>
          </ac:spMkLst>
        </pc:spChg>
        <pc:picChg chg="add del mod">
          <ac:chgData name="Iris Montero Muñoz" userId="1a8a08be5f9fd466" providerId="LiveId" clId="{2438FF96-4B9B-4596-B35D-AEFFEDB907BA}" dt="2024-03-18T13:49:03.393" v="459" actId="478"/>
          <ac:picMkLst>
            <pc:docMk/>
            <pc:sldMk cId="589732347" sldId="258"/>
            <ac:picMk id="4" creationId="{F587BDF2-7B90-91FA-57BC-A0DFF1E16FBE}"/>
          </ac:picMkLst>
        </pc:picChg>
        <pc:picChg chg="add del mod">
          <ac:chgData name="Iris Montero Muñoz" userId="1a8a08be5f9fd466" providerId="LiveId" clId="{2438FF96-4B9B-4596-B35D-AEFFEDB907BA}" dt="2024-03-18T13:49:02.996" v="458" actId="478"/>
          <ac:picMkLst>
            <pc:docMk/>
            <pc:sldMk cId="589732347" sldId="258"/>
            <ac:picMk id="5" creationId="{69DFFCDC-327F-247B-8D1E-77941F4EC072}"/>
          </ac:picMkLst>
        </pc:picChg>
        <pc:picChg chg="add del mod">
          <ac:chgData name="Iris Montero Muñoz" userId="1a8a08be5f9fd466" providerId="LiveId" clId="{2438FF96-4B9B-4596-B35D-AEFFEDB907BA}" dt="2024-03-18T13:49:02.272" v="457" actId="478"/>
          <ac:picMkLst>
            <pc:docMk/>
            <pc:sldMk cId="589732347" sldId="258"/>
            <ac:picMk id="6" creationId="{A0AFD389-1B73-8CA1-0BC9-443F5C512E30}"/>
          </ac:picMkLst>
        </pc:picChg>
        <pc:picChg chg="add del mod">
          <ac:chgData name="Iris Montero Muñoz" userId="1a8a08be5f9fd466" providerId="LiveId" clId="{2438FF96-4B9B-4596-B35D-AEFFEDB907BA}" dt="2024-03-18T13:49:04.205" v="461" actId="478"/>
          <ac:picMkLst>
            <pc:docMk/>
            <pc:sldMk cId="589732347" sldId="258"/>
            <ac:picMk id="7" creationId="{4A5CE8B3-7CF1-1E4F-2498-6A7EB6579017}"/>
          </ac:picMkLst>
        </pc:picChg>
        <pc:picChg chg="add del mod">
          <ac:chgData name="Iris Montero Muñoz" userId="1a8a08be5f9fd466" providerId="LiveId" clId="{2438FF96-4B9B-4596-B35D-AEFFEDB907BA}" dt="2024-03-18T13:49:01.724" v="456" actId="478"/>
          <ac:picMkLst>
            <pc:docMk/>
            <pc:sldMk cId="589732347" sldId="258"/>
            <ac:picMk id="8" creationId="{6E86AF62-15C8-F308-4B80-2EB7D92AB8CC}"/>
          </ac:picMkLst>
        </pc:picChg>
        <pc:picChg chg="add del mod">
          <ac:chgData name="Iris Montero Muñoz" userId="1a8a08be5f9fd466" providerId="LiveId" clId="{2438FF96-4B9B-4596-B35D-AEFFEDB907BA}" dt="2024-03-18T13:49:03.791" v="460" actId="478"/>
          <ac:picMkLst>
            <pc:docMk/>
            <pc:sldMk cId="589732347" sldId="258"/>
            <ac:picMk id="10" creationId="{B3BC3083-9092-38A2-7E86-F6262F71D4D7}"/>
          </ac:picMkLst>
        </pc:picChg>
        <pc:picChg chg="add del mod">
          <ac:chgData name="Iris Montero Muñoz" userId="1a8a08be5f9fd466" providerId="LiveId" clId="{2438FF96-4B9B-4596-B35D-AEFFEDB907BA}" dt="2024-03-18T13:49:04.774" v="462" actId="478"/>
          <ac:picMkLst>
            <pc:docMk/>
            <pc:sldMk cId="589732347" sldId="258"/>
            <ac:picMk id="12" creationId="{9ECEB124-E3CA-EA8D-5242-32B934A50C5F}"/>
          </ac:picMkLst>
        </pc:picChg>
      </pc:sldChg>
      <pc:sldChg chg="addSp delSp modSp add mod modNotesTx">
        <pc:chgData name="Iris Montero Muñoz" userId="1a8a08be5f9fd466" providerId="LiveId" clId="{2438FF96-4B9B-4596-B35D-AEFFEDB907BA}" dt="2024-03-20T10:56:11.046" v="8194" actId="1076"/>
        <pc:sldMkLst>
          <pc:docMk/>
          <pc:sldMk cId="326607571" sldId="259"/>
        </pc:sldMkLst>
        <pc:spChg chg="mod">
          <ac:chgData name="Iris Montero Muñoz" userId="1a8a08be5f9fd466" providerId="LiveId" clId="{2438FF96-4B9B-4596-B35D-AEFFEDB907BA}" dt="2024-03-19T15:53:21.310" v="4967" actId="20577"/>
          <ac:spMkLst>
            <pc:docMk/>
            <pc:sldMk cId="326607571" sldId="259"/>
            <ac:spMk id="2" creationId="{466FCEDC-E4B5-6DFD-DFD4-F6B5B0623E77}"/>
          </ac:spMkLst>
        </pc:spChg>
        <pc:spChg chg="add mod">
          <ac:chgData name="Iris Montero Muñoz" userId="1a8a08be5f9fd466" providerId="LiveId" clId="{2438FF96-4B9B-4596-B35D-AEFFEDB907BA}" dt="2024-03-19T15:52:08.045" v="4947" actId="1076"/>
          <ac:spMkLst>
            <pc:docMk/>
            <pc:sldMk cId="326607571" sldId="259"/>
            <ac:spMk id="6" creationId="{ED66887F-CC13-5952-E734-C5CE178F6D5F}"/>
          </ac:spMkLst>
        </pc:spChg>
        <pc:spChg chg="add mod">
          <ac:chgData name="Iris Montero Muñoz" userId="1a8a08be5f9fd466" providerId="LiveId" clId="{2438FF96-4B9B-4596-B35D-AEFFEDB907BA}" dt="2024-03-20T10:54:03.189" v="8186" actId="404"/>
          <ac:spMkLst>
            <pc:docMk/>
            <pc:sldMk cId="326607571" sldId="259"/>
            <ac:spMk id="8" creationId="{3B8B534F-9C3D-6FDC-AECB-DB91DD01E275}"/>
          </ac:spMkLst>
        </pc:spChg>
        <pc:spChg chg="add mod">
          <ac:chgData name="Iris Montero Muñoz" userId="1a8a08be5f9fd466" providerId="LiveId" clId="{2438FF96-4B9B-4596-B35D-AEFFEDB907BA}" dt="2024-03-19T15:52:11.586" v="4948" actId="1076"/>
          <ac:spMkLst>
            <pc:docMk/>
            <pc:sldMk cId="326607571" sldId="259"/>
            <ac:spMk id="9" creationId="{14E20DD6-F4B9-BC59-C6B8-F65C7B1FB497}"/>
          </ac:spMkLst>
        </pc:spChg>
        <pc:spChg chg="add mod">
          <ac:chgData name="Iris Montero Muñoz" userId="1a8a08be5f9fd466" providerId="LiveId" clId="{2438FF96-4B9B-4596-B35D-AEFFEDB907BA}" dt="2024-03-20T10:56:11.046" v="8194" actId="1076"/>
          <ac:spMkLst>
            <pc:docMk/>
            <pc:sldMk cId="326607571" sldId="259"/>
            <ac:spMk id="14" creationId="{3523823D-B66D-4759-899F-69E8E66F03B3}"/>
          </ac:spMkLst>
        </pc:spChg>
        <pc:picChg chg="add mod">
          <ac:chgData name="Iris Montero Muñoz" userId="1a8a08be5f9fd466" providerId="LiveId" clId="{2438FF96-4B9B-4596-B35D-AEFFEDB907BA}" dt="2024-03-18T13:32:39.952" v="446"/>
          <ac:picMkLst>
            <pc:docMk/>
            <pc:sldMk cId="326607571" sldId="259"/>
            <ac:picMk id="3" creationId="{D6297A28-E6E2-84AB-BB07-D763D84991FE}"/>
          </ac:picMkLst>
        </pc:picChg>
        <pc:picChg chg="add mod">
          <ac:chgData name="Iris Montero Muñoz" userId="1a8a08be5f9fd466" providerId="LiveId" clId="{2438FF96-4B9B-4596-B35D-AEFFEDB907BA}" dt="2024-03-19T14:16:37.178" v="2412" actId="14100"/>
          <ac:picMkLst>
            <pc:docMk/>
            <pc:sldMk cId="326607571" sldId="259"/>
            <ac:picMk id="3" creationId="{E0AE21B8-6777-1ED3-6771-802202DCA958}"/>
          </ac:picMkLst>
        </pc:picChg>
        <pc:picChg chg="add mod">
          <ac:chgData name="Iris Montero Muñoz" userId="1a8a08be5f9fd466" providerId="LiveId" clId="{2438FF96-4B9B-4596-B35D-AEFFEDB907BA}" dt="2024-03-19T15:52:04.487" v="4946" actId="1037"/>
          <ac:picMkLst>
            <pc:docMk/>
            <pc:sldMk cId="326607571" sldId="259"/>
            <ac:picMk id="4" creationId="{C074E3DF-9CE2-DBD8-7B3C-72C1829675EC}"/>
          </ac:picMkLst>
        </pc:picChg>
        <pc:picChg chg="add mod">
          <ac:chgData name="Iris Montero Muñoz" userId="1a8a08be5f9fd466" providerId="LiveId" clId="{2438FF96-4B9B-4596-B35D-AEFFEDB907BA}" dt="2024-03-18T13:32:39.952" v="446"/>
          <ac:picMkLst>
            <pc:docMk/>
            <pc:sldMk cId="326607571" sldId="259"/>
            <ac:picMk id="4" creationId="{DFE05BFC-C119-C729-39C2-30CE6041C86D}"/>
          </ac:picMkLst>
        </pc:picChg>
        <pc:picChg chg="add mod">
          <ac:chgData name="Iris Montero Muñoz" userId="1a8a08be5f9fd466" providerId="LiveId" clId="{2438FF96-4B9B-4596-B35D-AEFFEDB907BA}" dt="2024-03-20T10:54:08.083" v="8187" actId="1076"/>
          <ac:picMkLst>
            <pc:docMk/>
            <pc:sldMk cId="326607571" sldId="259"/>
            <ac:picMk id="5" creationId="{F8F87A1C-57D9-17F6-E55A-3BE2592F4910}"/>
          </ac:picMkLst>
        </pc:picChg>
        <pc:picChg chg="add mod">
          <ac:chgData name="Iris Montero Muñoz" userId="1a8a08be5f9fd466" providerId="LiveId" clId="{2438FF96-4B9B-4596-B35D-AEFFEDB907BA}" dt="2024-03-18T13:32:39.952" v="446"/>
          <ac:picMkLst>
            <pc:docMk/>
            <pc:sldMk cId="326607571" sldId="259"/>
            <ac:picMk id="5" creationId="{FE072792-8B6C-A3D1-A521-A614006BA177}"/>
          </ac:picMkLst>
        </pc:picChg>
        <pc:picChg chg="add mod">
          <ac:chgData name="Iris Montero Muñoz" userId="1a8a08be5f9fd466" providerId="LiveId" clId="{2438FF96-4B9B-4596-B35D-AEFFEDB907BA}" dt="2024-03-18T13:32:39.952" v="446"/>
          <ac:picMkLst>
            <pc:docMk/>
            <pc:sldMk cId="326607571" sldId="259"/>
            <ac:picMk id="6" creationId="{9ECEEF22-B1A5-CB28-1016-57CEF28121F5}"/>
          </ac:picMkLst>
        </pc:picChg>
        <pc:picChg chg="add del mod">
          <ac:chgData name="Iris Montero Muñoz" userId="1a8a08be5f9fd466" providerId="LiveId" clId="{2438FF96-4B9B-4596-B35D-AEFFEDB907BA}" dt="2024-03-18T13:49:21.782" v="463" actId="21"/>
          <ac:picMkLst>
            <pc:docMk/>
            <pc:sldMk cId="326607571" sldId="259"/>
            <ac:picMk id="7" creationId="{E586E118-8199-6288-399B-8E643109FFF3}"/>
          </ac:picMkLst>
        </pc:picChg>
        <pc:picChg chg="add del mod">
          <ac:chgData name="Iris Montero Muñoz" userId="1a8a08be5f9fd466" providerId="LiveId" clId="{2438FF96-4B9B-4596-B35D-AEFFEDB907BA}" dt="2024-03-19T15:51:57.291" v="4935" actId="1076"/>
          <ac:picMkLst>
            <pc:docMk/>
            <pc:sldMk cId="326607571" sldId="259"/>
            <ac:picMk id="10" creationId="{334D3B4E-BF34-1529-692E-11738AA0BC88}"/>
          </ac:picMkLst>
        </pc:picChg>
        <pc:picChg chg="add mod">
          <ac:chgData name="Iris Montero Muñoz" userId="1a8a08be5f9fd466" providerId="LiveId" clId="{2438FF96-4B9B-4596-B35D-AEFFEDB907BA}" dt="2024-03-20T10:55:56.557" v="8191" actId="1076"/>
          <ac:picMkLst>
            <pc:docMk/>
            <pc:sldMk cId="326607571" sldId="259"/>
            <ac:picMk id="12" creationId="{28DB4A3C-03F9-CA49-CD36-07CAD902487E}"/>
          </ac:picMkLst>
        </pc:picChg>
        <pc:picChg chg="del mod">
          <ac:chgData name="Iris Montero Muñoz" userId="1a8a08be5f9fd466" providerId="LiveId" clId="{2438FF96-4B9B-4596-B35D-AEFFEDB907BA}" dt="2024-03-19T15:07:57.767" v="4165" actId="478"/>
          <ac:picMkLst>
            <pc:docMk/>
            <pc:sldMk cId="326607571" sldId="259"/>
            <ac:picMk id="12" creationId="{BDB70AA8-A7FC-ABC4-428F-8A6F5119FDEA}"/>
          </ac:picMkLst>
        </pc:picChg>
      </pc:sldChg>
      <pc:sldChg chg="addSp modSp add del mod">
        <pc:chgData name="Iris Montero Muñoz" userId="1a8a08be5f9fd466" providerId="LiveId" clId="{2438FF96-4B9B-4596-B35D-AEFFEDB907BA}" dt="2024-03-19T11:19:12.892" v="2223" actId="47"/>
        <pc:sldMkLst>
          <pc:docMk/>
          <pc:sldMk cId="269148040" sldId="260"/>
        </pc:sldMkLst>
        <pc:spChg chg="add mod">
          <ac:chgData name="Iris Montero Muñoz" userId="1a8a08be5f9fd466" providerId="LiveId" clId="{2438FF96-4B9B-4596-B35D-AEFFEDB907BA}" dt="2024-03-18T13:35:22.745" v="451" actId="1076"/>
          <ac:spMkLst>
            <pc:docMk/>
            <pc:sldMk cId="269148040" sldId="260"/>
            <ac:spMk id="6" creationId="{ED66887F-CC13-5952-E734-C5CE178F6D5F}"/>
          </ac:spMkLst>
        </pc:spChg>
        <pc:picChg chg="add mod">
          <ac:chgData name="Iris Montero Muñoz" userId="1a8a08be5f9fd466" providerId="LiveId" clId="{2438FF96-4B9B-4596-B35D-AEFFEDB907BA}" dt="2024-03-18T13:34:55.827" v="449" actId="1076"/>
          <ac:picMkLst>
            <pc:docMk/>
            <pc:sldMk cId="269148040" sldId="260"/>
            <ac:picMk id="4" creationId="{C074E3DF-9CE2-DBD8-7B3C-72C1829675EC}"/>
          </ac:picMkLst>
        </pc:picChg>
        <pc:picChg chg="add mod">
          <ac:chgData name="Iris Montero Muñoz" userId="1a8a08be5f9fd466" providerId="LiveId" clId="{2438FF96-4B9B-4596-B35D-AEFFEDB907BA}" dt="2024-03-18T13:49:26.120" v="465" actId="1076"/>
          <ac:picMkLst>
            <pc:docMk/>
            <pc:sldMk cId="269148040" sldId="260"/>
            <ac:picMk id="7" creationId="{E586E118-8199-6288-399B-8E643109FFF3}"/>
          </ac:picMkLst>
        </pc:picChg>
      </pc:sldChg>
      <pc:sldChg chg="addSp modSp add mod modNotesTx">
        <pc:chgData name="Iris Montero Muñoz" userId="1a8a08be5f9fd466" providerId="LiveId" clId="{2438FF96-4B9B-4596-B35D-AEFFEDB907BA}" dt="2024-03-19T14:19:38.157" v="2716" actId="20577"/>
        <pc:sldMkLst>
          <pc:docMk/>
          <pc:sldMk cId="1238571522" sldId="261"/>
        </pc:sldMkLst>
        <pc:spChg chg="mod">
          <ac:chgData name="Iris Montero Muñoz" userId="1a8a08be5f9fd466" providerId="LiveId" clId="{2438FF96-4B9B-4596-B35D-AEFFEDB907BA}" dt="2024-03-14T15:32:55.232" v="64" actId="20577"/>
          <ac:spMkLst>
            <pc:docMk/>
            <pc:sldMk cId="1238571522" sldId="261"/>
            <ac:spMk id="2" creationId="{466FCEDC-E4B5-6DFD-DFD4-F6B5B0623E77}"/>
          </ac:spMkLst>
        </pc:spChg>
        <pc:picChg chg="add mod">
          <ac:chgData name="Iris Montero Muñoz" userId="1a8a08be5f9fd466" providerId="LiveId" clId="{2438FF96-4B9B-4596-B35D-AEFFEDB907BA}" dt="2024-03-18T13:50:34.001" v="470" actId="1076"/>
          <ac:picMkLst>
            <pc:docMk/>
            <pc:sldMk cId="1238571522" sldId="261"/>
            <ac:picMk id="4" creationId="{B34F9566-7538-548A-C1AC-C66BA74458AF}"/>
          </ac:picMkLst>
        </pc:picChg>
      </pc:sldChg>
      <pc:sldChg chg="addSp modSp add mod modNotesTx">
        <pc:chgData name="Iris Montero Muñoz" userId="1a8a08be5f9fd466" providerId="LiveId" clId="{2438FF96-4B9B-4596-B35D-AEFFEDB907BA}" dt="2024-03-19T15:00:20.469" v="3926" actId="20577"/>
        <pc:sldMkLst>
          <pc:docMk/>
          <pc:sldMk cId="3825425594" sldId="262"/>
        </pc:sldMkLst>
        <pc:spChg chg="mod">
          <ac:chgData name="Iris Montero Muñoz" userId="1a8a08be5f9fd466" providerId="LiveId" clId="{2438FF96-4B9B-4596-B35D-AEFFEDB907BA}" dt="2024-03-14T15:33:03.912" v="84" actId="20577"/>
          <ac:spMkLst>
            <pc:docMk/>
            <pc:sldMk cId="3825425594" sldId="262"/>
            <ac:spMk id="2" creationId="{466FCEDC-E4B5-6DFD-DFD4-F6B5B0623E77}"/>
          </ac:spMkLst>
        </pc:spChg>
        <pc:picChg chg="add mod">
          <ac:chgData name="Iris Montero Muñoz" userId="1a8a08be5f9fd466" providerId="LiveId" clId="{2438FF96-4B9B-4596-B35D-AEFFEDB907BA}" dt="2024-03-18T13:51:27.511" v="474" actId="1076"/>
          <ac:picMkLst>
            <pc:docMk/>
            <pc:sldMk cId="3825425594" sldId="262"/>
            <ac:picMk id="4" creationId="{08270185-D042-F9FE-EC13-868B2353E1DE}"/>
          </ac:picMkLst>
        </pc:picChg>
        <pc:picChg chg="add mod">
          <ac:chgData name="Iris Montero Muñoz" userId="1a8a08be5f9fd466" providerId="LiveId" clId="{2438FF96-4B9B-4596-B35D-AEFFEDB907BA}" dt="2024-03-18T13:52:31.546" v="477" actId="1076"/>
          <ac:picMkLst>
            <pc:docMk/>
            <pc:sldMk cId="3825425594" sldId="262"/>
            <ac:picMk id="6" creationId="{03D78B56-C358-A638-3D02-3080388CA49A}"/>
          </ac:picMkLst>
        </pc:picChg>
        <pc:picChg chg="add">
          <ac:chgData name="Iris Montero Muñoz" userId="1a8a08be5f9fd466" providerId="LiveId" clId="{2438FF96-4B9B-4596-B35D-AEFFEDB907BA}" dt="2024-03-18T13:53:42.208" v="478" actId="22"/>
          <ac:picMkLst>
            <pc:docMk/>
            <pc:sldMk cId="3825425594" sldId="262"/>
            <ac:picMk id="8" creationId="{3AE749FE-C449-571D-74D2-158EA9DC7777}"/>
          </ac:picMkLst>
        </pc:picChg>
        <pc:picChg chg="add">
          <ac:chgData name="Iris Montero Muñoz" userId="1a8a08be5f9fd466" providerId="LiveId" clId="{2438FF96-4B9B-4596-B35D-AEFFEDB907BA}" dt="2024-03-18T13:53:58.805" v="479" actId="22"/>
          <ac:picMkLst>
            <pc:docMk/>
            <pc:sldMk cId="3825425594" sldId="262"/>
            <ac:picMk id="10" creationId="{572B0455-B0D7-D2DC-9974-44A5146EA4D2}"/>
          </ac:picMkLst>
        </pc:picChg>
        <pc:picChg chg="add">
          <ac:chgData name="Iris Montero Muñoz" userId="1a8a08be5f9fd466" providerId="LiveId" clId="{2438FF96-4B9B-4596-B35D-AEFFEDB907BA}" dt="2024-03-18T13:54:25.904" v="480" actId="22"/>
          <ac:picMkLst>
            <pc:docMk/>
            <pc:sldMk cId="3825425594" sldId="262"/>
            <ac:picMk id="12" creationId="{DCE48175-B9DD-C51A-B596-7E41821B3681}"/>
          </ac:picMkLst>
        </pc:picChg>
        <pc:picChg chg="add">
          <ac:chgData name="Iris Montero Muñoz" userId="1a8a08be5f9fd466" providerId="LiveId" clId="{2438FF96-4B9B-4596-B35D-AEFFEDB907BA}" dt="2024-03-18T13:55:01.198" v="481" actId="22"/>
          <ac:picMkLst>
            <pc:docMk/>
            <pc:sldMk cId="3825425594" sldId="262"/>
            <ac:picMk id="14" creationId="{88C2908D-58F2-DB74-7842-059360BF89BA}"/>
          </ac:picMkLst>
        </pc:picChg>
      </pc:sldChg>
      <pc:sldChg chg="add del">
        <pc:chgData name="Iris Montero Muñoz" userId="1a8a08be5f9fd466" providerId="LiveId" clId="{2438FF96-4B9B-4596-B35D-AEFFEDB907BA}" dt="2024-03-14T15:33:20.317" v="87" actId="47"/>
        <pc:sldMkLst>
          <pc:docMk/>
          <pc:sldMk cId="2569543841" sldId="263"/>
        </pc:sldMkLst>
      </pc:sldChg>
      <pc:sldChg chg="add">
        <pc:chgData name="Iris Montero Muñoz" userId="1a8a08be5f9fd466" providerId="LiveId" clId="{2438FF96-4B9B-4596-B35D-AEFFEDB907BA}" dt="2024-03-14T15:33:18.222" v="86" actId="2890"/>
        <pc:sldMkLst>
          <pc:docMk/>
          <pc:sldMk cId="374218447" sldId="264"/>
        </pc:sldMkLst>
      </pc:sldChg>
      <pc:sldChg chg="addSp delSp modSp add del mod ord addAnim delAnim">
        <pc:chgData name="Iris Montero Muñoz" userId="1a8a08be5f9fd466" providerId="LiveId" clId="{2438FF96-4B9B-4596-B35D-AEFFEDB907BA}" dt="2024-03-18T15:37:39.191" v="544" actId="2696"/>
        <pc:sldMkLst>
          <pc:docMk/>
          <pc:sldMk cId="40976406" sldId="265"/>
        </pc:sldMkLst>
        <pc:spChg chg="mo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2" creationId="{502BBCE3-076F-678F-734C-05D8523479F0}"/>
          </ac:spMkLst>
        </pc:spChg>
        <pc:spChg chg="del">
          <ac:chgData name="Iris Montero Muñoz" userId="1a8a08be5f9fd466" providerId="LiveId" clId="{2438FF96-4B9B-4596-B35D-AEFFEDB907BA}" dt="2024-03-14T15:35:32.235" v="112" actId="478"/>
          <ac:spMkLst>
            <pc:docMk/>
            <pc:sldMk cId="40976406" sldId="265"/>
            <ac:spMk id="3" creationId="{57EB54DC-EDD2-2F46-4B1E-9FB224602DEA}"/>
          </ac:spMkLst>
        </pc:spChg>
        <pc:spChg chg="add del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9" creationId="{733E0473-C315-42D8-A82A-A2FE49DC67DA}"/>
          </ac:spMkLst>
        </pc:spChg>
        <pc:spChg chg="add del mod">
          <ac:chgData name="Iris Montero Muñoz" userId="1a8a08be5f9fd466" providerId="LiveId" clId="{2438FF96-4B9B-4596-B35D-AEFFEDB907BA}" dt="2024-03-14T15:35:40.865" v="117" actId="478"/>
          <ac:spMkLst>
            <pc:docMk/>
            <pc:sldMk cId="40976406" sldId="265"/>
            <ac:spMk id="10" creationId="{7893A649-0529-957C-3140-B7E954B628E4}"/>
          </ac:spMkLst>
        </pc:spChg>
        <pc:spChg chg="add del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11" creationId="{AD23A251-68F2-43E5-812B-4BBAE1AF535E}"/>
          </ac:spMkLst>
        </pc:spChg>
        <pc:spChg chg="add mod ord">
          <ac:chgData name="Iris Montero Muñoz" userId="1a8a08be5f9fd466" providerId="LiveId" clId="{2438FF96-4B9B-4596-B35D-AEFFEDB907BA}" dt="2024-03-14T15:40:14.482" v="317" actId="164"/>
          <ac:spMkLst>
            <pc:docMk/>
            <pc:sldMk cId="40976406" sldId="265"/>
            <ac:spMk id="22" creationId="{A688A860-3F3C-CE51-685A-C7E476928586}"/>
          </ac:spMkLst>
        </pc:spChg>
        <pc:spChg chg="add mod">
          <ac:chgData name="Iris Montero Muñoz" userId="1a8a08be5f9fd466" providerId="LiveId" clId="{2438FF96-4B9B-4596-B35D-AEFFEDB907BA}" dt="2024-03-14T15:37:58.287" v="262" actId="1076"/>
          <ac:spMkLst>
            <pc:docMk/>
            <pc:sldMk cId="40976406" sldId="265"/>
            <ac:spMk id="23" creationId="{3017EB3C-E0CB-F419-DF99-E92A842B262E}"/>
          </ac:spMkLst>
        </pc:spChg>
        <pc:spChg chg="add del">
          <ac:chgData name="Iris Montero Muñoz" userId="1a8a08be5f9fd466" providerId="LiveId" clId="{2438FF96-4B9B-4596-B35D-AEFFEDB907BA}" dt="2024-03-14T15:35:52.799" v="122" actId="26606"/>
          <ac:spMkLst>
            <pc:docMk/>
            <pc:sldMk cId="40976406" sldId="265"/>
            <ac:spMk id="27" creationId="{234D1A15-52C4-4151-BA8D-73D049DE0084}"/>
          </ac:spMkLst>
        </pc:spChg>
        <pc:spChg chg="add del">
          <ac:chgData name="Iris Montero Muñoz" userId="1a8a08be5f9fd466" providerId="LiveId" clId="{2438FF96-4B9B-4596-B35D-AEFFEDB907BA}" dt="2024-03-14T15:35:52.799" v="122" actId="26606"/>
          <ac:spMkLst>
            <pc:docMk/>
            <pc:sldMk cId="40976406" sldId="265"/>
            <ac:spMk id="29" creationId="{0C6DFE5E-3206-4380-98DE-B761F58E3F1A}"/>
          </ac:spMkLst>
        </pc:spChg>
        <pc:spChg chg="add del">
          <ac:chgData name="Iris Montero Muñoz" userId="1a8a08be5f9fd466" providerId="LiveId" clId="{2438FF96-4B9B-4596-B35D-AEFFEDB907BA}" dt="2024-03-14T15:35:53.588" v="125" actId="26606"/>
          <ac:spMkLst>
            <pc:docMk/>
            <pc:sldMk cId="40976406" sldId="265"/>
            <ac:spMk id="40" creationId="{9F7116CB-6A41-4D35-9218-8ABA582F3B81}"/>
          </ac:spMkLst>
        </pc:spChg>
        <pc:spChg chg="add del">
          <ac:chgData name="Iris Montero Muñoz" userId="1a8a08be5f9fd466" providerId="LiveId" clId="{2438FF96-4B9B-4596-B35D-AEFFEDB907BA}" dt="2024-03-14T15:35:53.588" v="125" actId="26606"/>
          <ac:spMkLst>
            <pc:docMk/>
            <pc:sldMk cId="40976406" sldId="265"/>
            <ac:spMk id="41" creationId="{A577BDEF-4E4B-4501-93FA-6F1B9A0DD0B4}"/>
          </ac:spMkLst>
        </pc:spChg>
        <pc:spChg chg="add del">
          <ac:chgData name="Iris Montero Muñoz" userId="1a8a08be5f9fd466" providerId="LiveId" clId="{2438FF96-4B9B-4596-B35D-AEFFEDB907BA}" dt="2024-03-14T15:35:53.588" v="125" actId="26606"/>
          <ac:spMkLst>
            <pc:docMk/>
            <pc:sldMk cId="40976406" sldId="265"/>
            <ac:spMk id="43" creationId="{E49DE279-C08A-4C0F-BCEF-51FD9E0A5390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45" creationId="{1AB36215-5766-400D-BEC9-33D9B1F94ED7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49" creationId="{B989DB8B-F9E5-4FD9-966C-C9FF744EAF82}"/>
          </ac:spMkLst>
        </pc:spChg>
        <pc:spChg chg="add del">
          <ac:chgData name="Iris Montero Muñoz" userId="1a8a08be5f9fd466" providerId="LiveId" clId="{2438FF96-4B9B-4596-B35D-AEFFEDB907BA}" dt="2024-03-14T15:35:54.122" v="127" actId="26606"/>
          <ac:spMkLst>
            <pc:docMk/>
            <pc:sldMk cId="40976406" sldId="265"/>
            <ac:spMk id="52" creationId="{DEB50E8A-FE64-40A1-AD3E-FCE5E18E29FF}"/>
          </ac:spMkLst>
        </pc:spChg>
        <pc:spChg chg="add del">
          <ac:chgData name="Iris Montero Muñoz" userId="1a8a08be5f9fd466" providerId="LiveId" clId="{2438FF96-4B9B-4596-B35D-AEFFEDB907BA}" dt="2024-03-14T15:35:54.122" v="127" actId="26606"/>
          <ac:spMkLst>
            <pc:docMk/>
            <pc:sldMk cId="40976406" sldId="265"/>
            <ac:spMk id="53" creationId="{5DA2C2C7-2B12-498A-A2A6-A3AC2EA5732F}"/>
          </ac:spMkLst>
        </pc:spChg>
        <pc:spChg chg="add del">
          <ac:chgData name="Iris Montero Muñoz" userId="1a8a08be5f9fd466" providerId="LiveId" clId="{2438FF96-4B9B-4596-B35D-AEFFEDB907BA}" dt="2024-03-14T15:35:54.122" v="127" actId="26606"/>
          <ac:spMkLst>
            <pc:docMk/>
            <pc:sldMk cId="40976406" sldId="265"/>
            <ac:spMk id="55" creationId="{2F2D517E-B72D-4DE8-94B5-0E6D5CB5EEA5}"/>
          </ac:spMkLst>
        </pc:spChg>
        <pc:spChg chg="add del">
          <ac:chgData name="Iris Montero Muñoz" userId="1a8a08be5f9fd466" providerId="LiveId" clId="{2438FF96-4B9B-4596-B35D-AEFFEDB907BA}" dt="2024-03-14T15:35:54.122" v="127" actId="26606"/>
          <ac:spMkLst>
            <pc:docMk/>
            <pc:sldMk cId="40976406" sldId="265"/>
            <ac:spMk id="57" creationId="{95E63FD6-F60C-4A86-9282-F96572472D2E}"/>
          </ac:spMkLst>
        </pc:spChg>
        <pc:spChg chg="add del">
          <ac:chgData name="Iris Montero Muñoz" userId="1a8a08be5f9fd466" providerId="LiveId" clId="{2438FF96-4B9B-4596-B35D-AEFFEDB907BA}" dt="2024-03-14T15:35:55.651" v="129" actId="26606"/>
          <ac:spMkLst>
            <pc:docMk/>
            <pc:sldMk cId="40976406" sldId="265"/>
            <ac:spMk id="60" creationId="{A1AD2378-26F0-4375-ADC9-7B3FF12A45BC}"/>
          </ac:spMkLst>
        </pc:spChg>
        <pc:spChg chg="add del">
          <ac:chgData name="Iris Montero Muñoz" userId="1a8a08be5f9fd466" providerId="LiveId" clId="{2438FF96-4B9B-4596-B35D-AEFFEDB907BA}" dt="2024-03-14T15:35:55.651" v="129" actId="26606"/>
          <ac:spMkLst>
            <pc:docMk/>
            <pc:sldMk cId="40976406" sldId="265"/>
            <ac:spMk id="61" creationId="{10544322-DF39-4C25-ABB2-0C6AC6492079}"/>
          </ac:spMkLst>
        </pc:spChg>
        <pc:spChg chg="add del">
          <ac:chgData name="Iris Montero Muñoz" userId="1a8a08be5f9fd466" providerId="LiveId" clId="{2438FF96-4B9B-4596-B35D-AEFFEDB907BA}" dt="2024-03-14T15:35:55.651" v="129" actId="26606"/>
          <ac:spMkLst>
            <pc:docMk/>
            <pc:sldMk cId="40976406" sldId="265"/>
            <ac:spMk id="71" creationId="{830F8399-C539-4FFC-A334-2101FE1D047D}"/>
          </ac:spMkLst>
        </pc:spChg>
        <pc:spChg chg="add del">
          <ac:chgData name="Iris Montero Muñoz" userId="1a8a08be5f9fd466" providerId="LiveId" clId="{2438FF96-4B9B-4596-B35D-AEFFEDB907BA}" dt="2024-03-14T15:35:55.651" v="129" actId="26606"/>
          <ac:spMkLst>
            <pc:docMk/>
            <pc:sldMk cId="40976406" sldId="265"/>
            <ac:spMk id="72" creationId="{926FF1F4-0B8F-4A89-B409-450A8E348D7B}"/>
          </ac:spMkLst>
        </pc:spChg>
        <pc:spChg chg="add del">
          <ac:chgData name="Iris Montero Muñoz" userId="1a8a08be5f9fd466" providerId="LiveId" clId="{2438FF96-4B9B-4596-B35D-AEFFEDB907BA}" dt="2024-03-14T15:35:55.651" v="129" actId="26606"/>
          <ac:spMkLst>
            <pc:docMk/>
            <pc:sldMk cId="40976406" sldId="265"/>
            <ac:spMk id="73" creationId="{0C54B4FF-3A95-42D3-A272-FDAC5293EFC1}"/>
          </ac:spMkLst>
        </pc:spChg>
        <pc:spChg chg="add del">
          <ac:chgData name="Iris Montero Muñoz" userId="1a8a08be5f9fd466" providerId="LiveId" clId="{2438FF96-4B9B-4596-B35D-AEFFEDB907BA}" dt="2024-03-14T15:35:58.398" v="131" actId="26606"/>
          <ac:spMkLst>
            <pc:docMk/>
            <pc:sldMk cId="40976406" sldId="265"/>
            <ac:spMk id="76" creationId="{5AE7A5CB-A414-4FB0-9C45-C3AE235EB6C7}"/>
          </ac:spMkLst>
        </pc:spChg>
        <pc:spChg chg="add del">
          <ac:chgData name="Iris Montero Muñoz" userId="1a8a08be5f9fd466" providerId="LiveId" clId="{2438FF96-4B9B-4596-B35D-AEFFEDB907BA}" dt="2024-03-14T15:35:58.398" v="131" actId="26606"/>
          <ac:spMkLst>
            <pc:docMk/>
            <pc:sldMk cId="40976406" sldId="265"/>
            <ac:spMk id="77" creationId="{72FB9630-0009-454C-895E-9F9F7FFBE003}"/>
          </ac:spMkLst>
        </pc:spChg>
        <pc:spChg chg="add del">
          <ac:chgData name="Iris Montero Muñoz" userId="1a8a08be5f9fd466" providerId="LiveId" clId="{2438FF96-4B9B-4596-B35D-AEFFEDB907BA}" dt="2024-03-14T15:35:58.398" v="131" actId="26606"/>
          <ac:spMkLst>
            <pc:docMk/>
            <pc:sldMk cId="40976406" sldId="265"/>
            <ac:spMk id="79" creationId="{6606163E-3503-48C8-8D38-D639D92A4065}"/>
          </ac:spMkLst>
        </pc:spChg>
        <pc:spChg chg="add del">
          <ac:chgData name="Iris Montero Muñoz" userId="1a8a08be5f9fd466" providerId="LiveId" clId="{2438FF96-4B9B-4596-B35D-AEFFEDB907BA}" dt="2024-03-14T15:35:58.398" v="131" actId="26606"/>
          <ac:spMkLst>
            <pc:docMk/>
            <pc:sldMk cId="40976406" sldId="265"/>
            <ac:spMk id="80" creationId="{4A13945F-5DE7-4A7F-88E8-D68DD7939484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83" creationId="{9128B14A-0C72-41FC-A345-75F5307EF04E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84" creationId="{57E14F4C-5865-4714-8531-50FB0A625243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90" creationId="{DA29BEB9-55BF-42B7-A5FF-3A901833474D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92" creationId="{B90124C7-0990-4FC0-98E8-D8C228B69820}"/>
          </ac:spMkLst>
        </pc:spChg>
        <pc:spChg chg="add del">
          <ac:chgData name="Iris Montero Muñoz" userId="1a8a08be5f9fd466" providerId="LiveId" clId="{2438FF96-4B9B-4596-B35D-AEFFEDB907BA}" dt="2024-03-14T15:36:01.298" v="133" actId="26606"/>
          <ac:spMkLst>
            <pc:docMk/>
            <pc:sldMk cId="40976406" sldId="265"/>
            <ac:spMk id="93" creationId="{D5E31522-1312-4148-B830-2473382E8AA1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95" creationId="{562A14D1-334E-4545-89B6-A85C17B39E04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96" creationId="{7E589AA5-486F-4337-ACAA-124119E0D57A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98" creationId="{2D4953B1-9892-4B59-886A-D137B0E996AE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100" creationId="{F895CE86-AC0E-4978-B891-458D43FF8A49}"/>
          </ac:spMkLst>
        </pc:spChg>
        <pc:spChg chg="add">
          <ac:chgData name="Iris Montero Muñoz" userId="1a8a08be5f9fd466" providerId="LiveId" clId="{2438FF96-4B9B-4596-B35D-AEFFEDB907BA}" dt="2024-03-14T15:36:01.329" v="134" actId="26606"/>
          <ac:spMkLst>
            <pc:docMk/>
            <pc:sldMk cId="40976406" sldId="265"/>
            <ac:spMk id="101" creationId="{B2FED1A7-937C-4049-AA75-F21178EB8FAA}"/>
          </ac:spMkLst>
        </pc:spChg>
        <pc:grpChg chg="del">
          <ac:chgData name="Iris Montero Muñoz" userId="1a8a08be5f9fd466" providerId="LiveId" clId="{2438FF96-4B9B-4596-B35D-AEFFEDB907BA}" dt="2024-03-14T15:35:42.692" v="118" actId="478"/>
          <ac:grpSpMkLst>
            <pc:docMk/>
            <pc:sldMk cId="40976406" sldId="265"/>
            <ac:grpSpMk id="5" creationId="{66F2094A-3C5B-B2A6-E7A0-5AD3F7349B33}"/>
          </ac:grpSpMkLst>
        </pc:grpChg>
        <pc:grpChg chg="add del">
          <ac:chgData name="Iris Montero Muñoz" userId="1a8a08be5f9fd466" providerId="LiveId" clId="{2438FF96-4B9B-4596-B35D-AEFFEDB907BA}" dt="2024-03-14T15:36:01.329" v="134" actId="26606"/>
          <ac:grpSpMkLst>
            <pc:docMk/>
            <pc:sldMk cId="40976406" sldId="265"/>
            <ac:grpSpMk id="13" creationId="{0350AF23-2606-421F-AB7B-23D9B48F3E9B}"/>
          </ac:grpSpMkLst>
        </pc:grpChg>
        <pc:grpChg chg="add mod">
          <ac:chgData name="Iris Montero Muñoz" userId="1a8a08be5f9fd466" providerId="LiveId" clId="{2438FF96-4B9B-4596-B35D-AEFFEDB907BA}" dt="2024-03-14T15:40:14.482" v="317" actId="164"/>
          <ac:grpSpMkLst>
            <pc:docMk/>
            <pc:sldMk cId="40976406" sldId="265"/>
            <ac:grpSpMk id="24" creationId="{3F12313D-B050-4828-BBB4-C1C3546ECA31}"/>
          </ac:grpSpMkLst>
        </pc:grpChg>
        <pc:grpChg chg="add del">
          <ac:chgData name="Iris Montero Muñoz" userId="1a8a08be5f9fd466" providerId="LiveId" clId="{2438FF96-4B9B-4596-B35D-AEFFEDB907BA}" dt="2024-03-14T15:35:52.799" v="122" actId="26606"/>
          <ac:grpSpMkLst>
            <pc:docMk/>
            <pc:sldMk cId="40976406" sldId="265"/>
            <ac:grpSpMk id="31" creationId="{5E60D5B4-3F31-4064-A6B4-C17D8B4C2BB9}"/>
          </ac:grpSpMkLst>
        </pc:grpChg>
        <pc:grpChg chg="add del">
          <ac:chgData name="Iris Montero Muñoz" userId="1a8a08be5f9fd466" providerId="LiveId" clId="{2438FF96-4B9B-4596-B35D-AEFFEDB907BA}" dt="2024-03-14T15:35:53.588" v="125" actId="26606"/>
          <ac:grpSpMkLst>
            <pc:docMk/>
            <pc:sldMk cId="40976406" sldId="265"/>
            <ac:grpSpMk id="44" creationId="{7046047D-2AA9-4871-BD0C-9080D62A1A2E}"/>
          </ac:grpSpMkLst>
        </pc:grpChg>
        <pc:grpChg chg="add del">
          <ac:chgData name="Iris Montero Muñoz" userId="1a8a08be5f9fd466" providerId="LiveId" clId="{2438FF96-4B9B-4596-B35D-AEFFEDB907BA}" dt="2024-03-14T15:35:54.122" v="127" actId="26606"/>
          <ac:grpSpMkLst>
            <pc:docMk/>
            <pc:sldMk cId="40976406" sldId="265"/>
            <ac:grpSpMk id="54" creationId="{2490267B-AED8-4D8A-9874-B48B1470DF74}"/>
          </ac:grpSpMkLst>
        </pc:grpChg>
        <pc:grpChg chg="add del">
          <ac:chgData name="Iris Montero Muñoz" userId="1a8a08be5f9fd466" providerId="LiveId" clId="{2438FF96-4B9B-4596-B35D-AEFFEDB907BA}" dt="2024-03-14T15:35:55.651" v="129" actId="26606"/>
          <ac:grpSpMkLst>
            <pc:docMk/>
            <pc:sldMk cId="40976406" sldId="265"/>
            <ac:grpSpMk id="62" creationId="{5126B3A7-EEF2-4049-83EE-0B061C1F9D49}"/>
          </ac:grpSpMkLst>
        </pc:grpChg>
        <pc:grpChg chg="add del">
          <ac:chgData name="Iris Montero Muñoz" userId="1a8a08be5f9fd466" providerId="LiveId" clId="{2438FF96-4B9B-4596-B35D-AEFFEDB907BA}" dt="2024-03-14T15:35:58.398" v="131" actId="26606"/>
          <ac:grpSpMkLst>
            <pc:docMk/>
            <pc:sldMk cId="40976406" sldId="265"/>
            <ac:grpSpMk id="78" creationId="{CA7F60F0-4189-4A06-B854-F8814DBE690E}"/>
          </ac:grpSpMkLst>
        </pc:grpChg>
        <pc:grpChg chg="add del">
          <ac:chgData name="Iris Montero Muñoz" userId="1a8a08be5f9fd466" providerId="LiveId" clId="{2438FF96-4B9B-4596-B35D-AEFFEDB907BA}" dt="2024-03-14T15:36:01.298" v="133" actId="26606"/>
          <ac:grpSpMkLst>
            <pc:docMk/>
            <pc:sldMk cId="40976406" sldId="265"/>
            <ac:grpSpMk id="85" creationId="{031328E3-94CD-48B3-8FAC-A2A5966AAB65}"/>
          </ac:grpSpMkLst>
        </pc:grpChg>
        <pc:grpChg chg="add">
          <ac:chgData name="Iris Montero Muñoz" userId="1a8a08be5f9fd466" providerId="LiveId" clId="{2438FF96-4B9B-4596-B35D-AEFFEDB907BA}" dt="2024-03-14T15:36:01.329" v="134" actId="26606"/>
          <ac:grpSpMkLst>
            <pc:docMk/>
            <pc:sldMk cId="40976406" sldId="265"/>
            <ac:grpSpMk id="97" creationId="{B8192284-6A21-49F4-98C6-BFE65564EC6F}"/>
          </ac:grpSpMkLst>
        </pc:grpChg>
        <pc:picChg chg="add del mod ord">
          <ac:chgData name="Iris Montero Muñoz" userId="1a8a08be5f9fd466" providerId="LiveId" clId="{2438FF96-4B9B-4596-B35D-AEFFEDB907BA}" dt="2024-03-14T15:37:44.211" v="230" actId="478"/>
          <ac:picMkLst>
            <pc:docMk/>
            <pc:sldMk cId="40976406" sldId="265"/>
            <ac:picMk id="4" creationId="{C9E3BF97-9A3C-3574-EDD4-E035FF1BE15C}"/>
          </ac:picMkLst>
        </pc:picChg>
        <pc:picChg chg="add mod ord">
          <ac:chgData name="Iris Montero Muñoz" userId="1a8a08be5f9fd466" providerId="LiveId" clId="{2438FF96-4B9B-4596-B35D-AEFFEDB907BA}" dt="2024-03-14T15:40:14.482" v="317" actId="164"/>
          <ac:picMkLst>
            <pc:docMk/>
            <pc:sldMk cId="40976406" sldId="265"/>
            <ac:picMk id="12" creationId="{4410334C-482F-6B68-0865-2BC39676BCAD}"/>
          </ac:picMkLst>
        </pc:picChg>
        <pc:picChg chg="add del">
          <ac:chgData name="Iris Montero Muñoz" userId="1a8a08be5f9fd466" providerId="LiveId" clId="{2438FF96-4B9B-4596-B35D-AEFFEDB907BA}" dt="2024-03-14T15:35:52.799" v="122" actId="26606"/>
          <ac:picMkLst>
            <pc:docMk/>
            <pc:sldMk cId="40976406" sldId="265"/>
            <ac:picMk id="39" creationId="{2DC0F69C-B2BA-43F0-9DEB-47089F1A83AB}"/>
          </ac:picMkLst>
        </pc:picChg>
        <pc:picChg chg="add del">
          <ac:chgData name="Iris Montero Muñoz" userId="1a8a08be5f9fd466" providerId="LiveId" clId="{2438FF96-4B9B-4596-B35D-AEFFEDB907BA}" dt="2024-03-14T15:35:53.588" v="125" actId="26606"/>
          <ac:picMkLst>
            <pc:docMk/>
            <pc:sldMk cId="40976406" sldId="265"/>
            <ac:picMk id="42" creationId="{70B68580-380D-4320-88BD-F739DB0FB153}"/>
          </ac:picMkLst>
        </pc:picChg>
        <pc:picChg chg="add del">
          <ac:chgData name="Iris Montero Muñoz" userId="1a8a08be5f9fd466" providerId="LiveId" clId="{2438FF96-4B9B-4596-B35D-AEFFEDB907BA}" dt="2024-03-14T15:36:01.298" v="133" actId="26606"/>
          <ac:picMkLst>
            <pc:docMk/>
            <pc:sldMk cId="40976406" sldId="265"/>
            <ac:picMk id="47" creationId="{5BD00665-86C4-43E3-BE4A-D8FAA2D44C62}"/>
          </ac:picMkLst>
        </pc:picChg>
        <pc:picChg chg="add del">
          <ac:chgData name="Iris Montero Muñoz" userId="1a8a08be5f9fd466" providerId="LiveId" clId="{2438FF96-4B9B-4596-B35D-AEFFEDB907BA}" dt="2024-03-14T15:35:54.122" v="127" actId="26606"/>
          <ac:picMkLst>
            <pc:docMk/>
            <pc:sldMk cId="40976406" sldId="265"/>
            <ac:picMk id="56" creationId="{7F1A6284-629F-4CE4-BA2E-C4072AFF88EB}"/>
          </ac:picMkLst>
        </pc:picChg>
        <pc:picChg chg="add del">
          <ac:chgData name="Iris Montero Muñoz" userId="1a8a08be5f9fd466" providerId="LiveId" clId="{2438FF96-4B9B-4596-B35D-AEFFEDB907BA}" dt="2024-03-14T15:35:54.122" v="127" actId="26606"/>
          <ac:picMkLst>
            <pc:docMk/>
            <pc:sldMk cId="40976406" sldId="265"/>
            <ac:picMk id="58" creationId="{FCB495BE-2AAC-434D-B9C3-577D9FAC3398}"/>
          </ac:picMkLst>
        </pc:picChg>
        <pc:picChg chg="add del">
          <ac:chgData name="Iris Montero Muñoz" userId="1a8a08be5f9fd466" providerId="LiveId" clId="{2438FF96-4B9B-4596-B35D-AEFFEDB907BA}" dt="2024-03-14T15:35:55.651" v="129" actId="26606"/>
          <ac:picMkLst>
            <pc:docMk/>
            <pc:sldMk cId="40976406" sldId="265"/>
            <ac:picMk id="74" creationId="{4987E8BC-A567-47B3-8805-EC20546CB859}"/>
          </ac:picMkLst>
        </pc:picChg>
        <pc:picChg chg="add del">
          <ac:chgData name="Iris Montero Muñoz" userId="1a8a08be5f9fd466" providerId="LiveId" clId="{2438FF96-4B9B-4596-B35D-AEFFEDB907BA}" dt="2024-03-14T15:35:58.398" v="131" actId="26606"/>
          <ac:picMkLst>
            <pc:docMk/>
            <pc:sldMk cId="40976406" sldId="265"/>
            <ac:picMk id="81" creationId="{67247D7A-6779-4A7B-AB5D-9109D8610461}"/>
          </ac:picMkLst>
        </pc:picChg>
        <pc:picChg chg="add del">
          <ac:chgData name="Iris Montero Muñoz" userId="1a8a08be5f9fd466" providerId="LiveId" clId="{2438FF96-4B9B-4596-B35D-AEFFEDB907BA}" dt="2024-03-14T15:36:01.298" v="133" actId="26606"/>
          <ac:picMkLst>
            <pc:docMk/>
            <pc:sldMk cId="40976406" sldId="265"/>
            <ac:picMk id="91" creationId="{F33C2C22-32D0-413D-8480-DE68BBFEB66F}"/>
          </ac:picMkLst>
        </pc:picChg>
        <pc:picChg chg="add">
          <ac:chgData name="Iris Montero Muñoz" userId="1a8a08be5f9fd466" providerId="LiveId" clId="{2438FF96-4B9B-4596-B35D-AEFFEDB907BA}" dt="2024-03-14T15:36:01.329" v="134" actId="26606"/>
          <ac:picMkLst>
            <pc:docMk/>
            <pc:sldMk cId="40976406" sldId="265"/>
            <ac:picMk id="99" creationId="{0670F920-AD70-4E8F-9E85-5BD53A800423}"/>
          </ac:picMkLst>
        </pc:picChg>
        <pc:picChg chg="add">
          <ac:chgData name="Iris Montero Muñoz" userId="1a8a08be5f9fd466" providerId="LiveId" clId="{2438FF96-4B9B-4596-B35D-AEFFEDB907BA}" dt="2024-03-14T15:36:01.329" v="134" actId="26606"/>
          <ac:picMkLst>
            <pc:docMk/>
            <pc:sldMk cId="40976406" sldId="265"/>
            <ac:picMk id="102" creationId="{665605C5-8C0D-4D48-B23F-10C35A8DEBE0}"/>
          </ac:picMkLst>
        </pc:picChg>
      </pc:sldChg>
      <pc:sldChg chg="new del">
        <pc:chgData name="Iris Montero Muñoz" userId="1a8a08be5f9fd466" providerId="LiveId" clId="{2438FF96-4B9B-4596-B35D-AEFFEDB907BA}" dt="2024-03-14T15:35:00.425" v="97" actId="47"/>
        <pc:sldMkLst>
          <pc:docMk/>
          <pc:sldMk cId="563039895" sldId="265"/>
        </pc:sldMkLst>
      </pc:sldChg>
      <pc:sldChg chg="addSp delSp modSp add del mod ord">
        <pc:chgData name="Iris Montero Muñoz" userId="1a8a08be5f9fd466" providerId="LiveId" clId="{2438FF96-4B9B-4596-B35D-AEFFEDB907BA}" dt="2024-03-14T15:40:04.299" v="316" actId="2696"/>
        <pc:sldMkLst>
          <pc:docMk/>
          <pc:sldMk cId="823723753" sldId="266"/>
        </pc:sldMkLst>
        <pc:spChg chg="mod">
          <ac:chgData name="Iris Montero Muñoz" userId="1a8a08be5f9fd466" providerId="LiveId" clId="{2438FF96-4B9B-4596-B35D-AEFFEDB907BA}" dt="2024-03-14T15:40:01.786" v="315" actId="1076"/>
          <ac:spMkLst>
            <pc:docMk/>
            <pc:sldMk cId="823723753" sldId="266"/>
            <ac:spMk id="2" creationId="{502BBCE3-076F-678F-734C-05D8523479F0}"/>
          </ac:spMkLst>
        </pc:spChg>
        <pc:spChg chg="add del">
          <ac:chgData name="Iris Montero Muñoz" userId="1a8a08be5f9fd466" providerId="LiveId" clId="{2438FF96-4B9B-4596-B35D-AEFFEDB907BA}" dt="2024-03-14T15:40:01.232" v="314" actId="478"/>
          <ac:spMkLst>
            <pc:docMk/>
            <pc:sldMk cId="823723753" sldId="266"/>
            <ac:spMk id="3" creationId="{57EB54DC-EDD2-2F46-4B1E-9FB224602DEA}"/>
          </ac:spMkLst>
        </pc:spChg>
        <pc:spChg chg="add del mod">
          <ac:chgData name="Iris Montero Muñoz" userId="1a8a08be5f9fd466" providerId="LiveId" clId="{2438FF96-4B9B-4596-B35D-AEFFEDB907BA}" dt="2024-03-14T15:40:01.232" v="314" actId="478"/>
          <ac:spMkLst>
            <pc:docMk/>
            <pc:sldMk cId="823723753" sldId="266"/>
            <ac:spMk id="12" creationId="{76B99328-CC8C-3A73-BF9F-FB61DCE6372A}"/>
          </ac:spMkLst>
        </pc:spChg>
        <pc:spChg chg="add mod">
          <ac:chgData name="Iris Montero Muñoz" userId="1a8a08be5f9fd466" providerId="LiveId" clId="{2438FF96-4B9B-4596-B35D-AEFFEDB907BA}" dt="2024-03-14T15:39:21.429" v="307"/>
          <ac:spMkLst>
            <pc:docMk/>
            <pc:sldMk cId="823723753" sldId="266"/>
            <ac:spMk id="23" creationId="{57917655-D25D-20CD-944D-FD302AD75D23}"/>
          </ac:spMkLst>
        </pc:spChg>
        <pc:spChg chg="add mod">
          <ac:chgData name="Iris Montero Muñoz" userId="1a8a08be5f9fd466" providerId="LiveId" clId="{2438FF96-4B9B-4596-B35D-AEFFEDB907BA}" dt="2024-03-14T15:39:57.306" v="310" actId="164"/>
          <ac:spMkLst>
            <pc:docMk/>
            <pc:sldMk cId="823723753" sldId="266"/>
            <ac:spMk id="24" creationId="{FD0BACC3-94DE-DAAC-789E-58D24D97FCDC}"/>
          </ac:spMkLst>
        </pc:spChg>
        <pc:grpChg chg="add del">
          <ac:chgData name="Iris Montero Muñoz" userId="1a8a08be5f9fd466" providerId="LiveId" clId="{2438FF96-4B9B-4596-B35D-AEFFEDB907BA}" dt="2024-03-14T15:40:00.105" v="312" actId="478"/>
          <ac:grpSpMkLst>
            <pc:docMk/>
            <pc:sldMk cId="823723753" sldId="266"/>
            <ac:grpSpMk id="5" creationId="{66F2094A-3C5B-B2A6-E7A0-5AD3F7349B33}"/>
          </ac:grpSpMkLst>
        </pc:grpChg>
        <pc:grpChg chg="add mod">
          <ac:chgData name="Iris Montero Muñoz" userId="1a8a08be5f9fd466" providerId="LiveId" clId="{2438FF96-4B9B-4596-B35D-AEFFEDB907BA}" dt="2024-03-14T15:39:57.306" v="310" actId="164"/>
          <ac:grpSpMkLst>
            <pc:docMk/>
            <pc:sldMk cId="823723753" sldId="266"/>
            <ac:grpSpMk id="25" creationId="{C9F59AA9-DD23-FD90-2474-F4AB93D1A353}"/>
          </ac:grpSpMkLst>
        </pc:grpChg>
        <pc:picChg chg="add del">
          <ac:chgData name="Iris Montero Muñoz" userId="1a8a08be5f9fd466" providerId="LiveId" clId="{2438FF96-4B9B-4596-B35D-AEFFEDB907BA}" dt="2024-03-14T15:38:29.669" v="301" actId="478"/>
          <ac:picMkLst>
            <pc:docMk/>
            <pc:sldMk cId="823723753" sldId="266"/>
            <ac:picMk id="4" creationId="{C9E3BF97-9A3C-3574-EDD4-E035FF1BE15C}"/>
          </ac:picMkLst>
        </pc:picChg>
        <pc:picChg chg="add mod">
          <ac:chgData name="Iris Montero Muñoz" userId="1a8a08be5f9fd466" providerId="LiveId" clId="{2438FF96-4B9B-4596-B35D-AEFFEDB907BA}" dt="2024-03-14T15:39:57.306" v="310" actId="164"/>
          <ac:picMkLst>
            <pc:docMk/>
            <pc:sldMk cId="823723753" sldId="266"/>
            <ac:picMk id="8" creationId="{84D4F364-1F9E-5529-718E-33F2AE372B32}"/>
          </ac:picMkLst>
        </pc:picChg>
        <pc:picChg chg="add del mod">
          <ac:chgData name="Iris Montero Muñoz" userId="1a8a08be5f9fd466" providerId="LiveId" clId="{2438FF96-4B9B-4596-B35D-AEFFEDB907BA}" dt="2024-03-14T15:39:58.922" v="311" actId="478"/>
          <ac:picMkLst>
            <pc:docMk/>
            <pc:sldMk cId="823723753" sldId="266"/>
            <ac:picMk id="22" creationId="{3D2C5DBF-5B2E-826A-20F3-C7AB71069D27}"/>
          </ac:picMkLst>
        </pc:picChg>
      </pc:sldChg>
      <pc:sldChg chg="addSp delSp modSp add mod ord">
        <pc:chgData name="Iris Montero Muñoz" userId="1a8a08be5f9fd466" providerId="LiveId" clId="{2438FF96-4B9B-4596-B35D-AEFFEDB907BA}" dt="2024-03-18T15:41:21.594" v="557" actId="1076"/>
        <pc:sldMkLst>
          <pc:docMk/>
          <pc:sldMk cId="2908489818" sldId="266"/>
        </pc:sldMkLst>
        <pc:spChg chg="mod">
          <ac:chgData name="Iris Montero Muñoz" userId="1a8a08be5f9fd466" providerId="LiveId" clId="{2438FF96-4B9B-4596-B35D-AEFFEDB907BA}" dt="2024-03-14T15:40:31.250" v="346" actId="14100"/>
          <ac:spMkLst>
            <pc:docMk/>
            <pc:sldMk cId="2908489818" sldId="266"/>
            <ac:spMk id="2" creationId="{502BBCE3-076F-678F-734C-05D8523479F0}"/>
          </ac:spMkLst>
        </pc:spChg>
        <pc:spChg chg="del">
          <ac:chgData name="Iris Montero Muñoz" userId="1a8a08be5f9fd466" providerId="LiveId" clId="{2438FF96-4B9B-4596-B35D-AEFFEDB907BA}" dt="2024-03-14T15:40:33.388" v="347" actId="478"/>
          <ac:spMkLst>
            <pc:docMk/>
            <pc:sldMk cId="2908489818" sldId="266"/>
            <ac:spMk id="3" creationId="{57EB54DC-EDD2-2F46-4B1E-9FB224602DEA}"/>
          </ac:spMkLst>
        </pc:spChg>
        <pc:spChg chg="add del mod">
          <ac:chgData name="Iris Montero Muñoz" userId="1a8a08be5f9fd466" providerId="LiveId" clId="{2438FF96-4B9B-4596-B35D-AEFFEDB907BA}" dt="2024-03-14T15:40:38.547" v="350" actId="478"/>
          <ac:spMkLst>
            <pc:docMk/>
            <pc:sldMk cId="2908489818" sldId="266"/>
            <ac:spMk id="10" creationId="{B61C8CD2-3683-2E6D-BB01-743474724B97}"/>
          </ac:spMkLst>
        </pc:spChg>
        <pc:spChg chg="mod">
          <ac:chgData name="Iris Montero Muñoz" userId="1a8a08be5f9fd466" providerId="LiveId" clId="{2438FF96-4B9B-4596-B35D-AEFFEDB907BA}" dt="2024-03-14T15:49:51.709" v="405" actId="6549"/>
          <ac:spMkLst>
            <pc:docMk/>
            <pc:sldMk cId="2908489818" sldId="266"/>
            <ac:spMk id="23" creationId="{37799609-0676-7BA6-AFDA-80C5D7A9E756}"/>
          </ac:spMkLst>
        </pc:spChg>
        <pc:spChg chg="add mod">
          <ac:chgData name="Iris Montero Muñoz" userId="1a8a08be5f9fd466" providerId="LiveId" clId="{2438FF96-4B9B-4596-B35D-AEFFEDB907BA}" dt="2024-03-14T15:49:31.709" v="401" actId="14100"/>
          <ac:spMkLst>
            <pc:docMk/>
            <pc:sldMk cId="2908489818" sldId="266"/>
            <ac:spMk id="24" creationId="{01EA7630-0C44-F37A-EE38-A139CDFF9E2E}"/>
          </ac:spMkLst>
        </pc:spChg>
        <pc:spChg chg="add mod">
          <ac:chgData name="Iris Montero Muñoz" userId="1a8a08be5f9fd466" providerId="LiveId" clId="{2438FF96-4B9B-4596-B35D-AEFFEDB907BA}" dt="2024-03-14T15:49:37.709" v="402" actId="14100"/>
          <ac:spMkLst>
            <pc:docMk/>
            <pc:sldMk cId="2908489818" sldId="266"/>
            <ac:spMk id="30" creationId="{68F9F9E8-567A-CBDE-C1C2-D1F8CF31F84B}"/>
          </ac:spMkLst>
        </pc:spChg>
        <pc:grpChg chg="del">
          <ac:chgData name="Iris Montero Muñoz" userId="1a8a08be5f9fd466" providerId="LiveId" clId="{2438FF96-4B9B-4596-B35D-AEFFEDB907BA}" dt="2024-03-14T15:40:44.266" v="352" actId="478"/>
          <ac:grpSpMkLst>
            <pc:docMk/>
            <pc:sldMk cId="2908489818" sldId="266"/>
            <ac:grpSpMk id="5" creationId="{66F2094A-3C5B-B2A6-E7A0-5AD3F7349B33}"/>
          </ac:grpSpMkLst>
        </pc:grpChg>
        <pc:grpChg chg="add mod">
          <ac:chgData name="Iris Montero Muñoz" userId="1a8a08be5f9fd466" providerId="LiveId" clId="{2438FF96-4B9B-4596-B35D-AEFFEDB907BA}" dt="2024-03-14T15:49:58.410" v="417" actId="1038"/>
          <ac:grpSpMkLst>
            <pc:docMk/>
            <pc:sldMk cId="2908489818" sldId="266"/>
            <ac:grpSpMk id="12" creationId="{66109A05-3FE3-A473-F45F-29048C6ABC11}"/>
          </ac:grpSpMkLst>
        </pc:grpChg>
        <pc:picChg chg="add mod">
          <ac:chgData name="Iris Montero Muñoz" userId="1a8a08be5f9fd466" providerId="LiveId" clId="{2438FF96-4B9B-4596-B35D-AEFFEDB907BA}" dt="2024-03-18T15:36:58.640" v="543" actId="1076"/>
          <ac:picMkLst>
            <pc:docMk/>
            <pc:sldMk cId="2908489818" sldId="266"/>
            <ac:picMk id="3" creationId="{8F276A36-038E-BBEE-D315-876F05D89502}"/>
          </ac:picMkLst>
        </pc:picChg>
        <pc:picChg chg="add del mod">
          <ac:chgData name="Iris Montero Muñoz" userId="1a8a08be5f9fd466" providerId="LiveId" clId="{2438FF96-4B9B-4596-B35D-AEFFEDB907BA}" dt="2024-03-14T15:42:22.319" v="374" actId="1076"/>
          <ac:picMkLst>
            <pc:docMk/>
            <pc:sldMk cId="2908489818" sldId="266"/>
            <ac:picMk id="4" creationId="{C9E3BF97-9A3C-3574-EDD4-E035FF1BE15C}"/>
          </ac:picMkLst>
        </pc:picChg>
        <pc:picChg chg="add mod">
          <ac:chgData name="Iris Montero Muñoz" userId="1a8a08be5f9fd466" providerId="LiveId" clId="{2438FF96-4B9B-4596-B35D-AEFFEDB907BA}" dt="2024-03-18T15:41:21.594" v="557" actId="1076"/>
          <ac:picMkLst>
            <pc:docMk/>
            <pc:sldMk cId="2908489818" sldId="266"/>
            <ac:picMk id="5" creationId="{7641FF9C-A5C7-FFA4-CB41-979095CA89AE}"/>
          </ac:picMkLst>
        </pc:picChg>
        <pc:picChg chg="mod">
          <ac:chgData name="Iris Montero Muñoz" userId="1a8a08be5f9fd466" providerId="LiveId" clId="{2438FF96-4B9B-4596-B35D-AEFFEDB907BA}" dt="2024-03-14T15:40:43.197" v="351"/>
          <ac:picMkLst>
            <pc:docMk/>
            <pc:sldMk cId="2908489818" sldId="266"/>
            <ac:picMk id="22" creationId="{FA646799-1771-3CC6-67F2-5024DA8A2C45}"/>
          </ac:picMkLst>
        </pc:picChg>
        <pc:picChg chg="add mod">
          <ac:chgData name="Iris Montero Muñoz" userId="1a8a08be5f9fd466" providerId="LiveId" clId="{2438FF96-4B9B-4596-B35D-AEFFEDB907BA}" dt="2024-03-14T15:49:01.319" v="395" actId="1076"/>
          <ac:picMkLst>
            <pc:docMk/>
            <pc:sldMk cId="2908489818" sldId="266"/>
            <ac:picMk id="26" creationId="{10D51BB3-F4CF-4F66-B3E8-546683275EFA}"/>
          </ac:picMkLst>
        </pc:picChg>
        <pc:picChg chg="add mod">
          <ac:chgData name="Iris Montero Muñoz" userId="1a8a08be5f9fd466" providerId="LiveId" clId="{2438FF96-4B9B-4596-B35D-AEFFEDB907BA}" dt="2024-03-14T15:48:51.221" v="393" actId="1076"/>
          <ac:picMkLst>
            <pc:docMk/>
            <pc:sldMk cId="2908489818" sldId="266"/>
            <ac:picMk id="28" creationId="{45E6B051-F855-F308-B210-15FC32FFB0D9}"/>
          </ac:picMkLst>
        </pc:picChg>
      </pc:sldChg>
      <pc:sldChg chg="add">
        <pc:chgData name="Iris Montero Muñoz" userId="1a8a08be5f9fd466" providerId="LiveId" clId="{2438FF96-4B9B-4596-B35D-AEFFEDB907BA}" dt="2024-03-18T14:19:37.643" v="482" actId="2890"/>
        <pc:sldMkLst>
          <pc:docMk/>
          <pc:sldMk cId="187903152" sldId="267"/>
        </pc:sldMkLst>
      </pc:sldChg>
      <pc:sldChg chg="addSp delSp modSp mod modNotesTx">
        <pc:chgData name="Iris Montero Muñoz" userId="1a8a08be5f9fd466" providerId="LiveId" clId="{2438FF96-4B9B-4596-B35D-AEFFEDB907BA}" dt="2024-03-19T15:51:40.964" v="4931" actId="478"/>
        <pc:sldMkLst>
          <pc:docMk/>
          <pc:sldMk cId="1176029885" sldId="268"/>
        </pc:sldMkLst>
        <pc:spChg chg="mod">
          <ac:chgData name="Iris Montero Muñoz" userId="1a8a08be5f9fd466" providerId="LiveId" clId="{2438FF96-4B9B-4596-B35D-AEFFEDB907BA}" dt="2024-03-19T15:49:32.143" v="4908" actId="20577"/>
          <ac:spMkLst>
            <pc:docMk/>
            <pc:sldMk cId="1176029885" sldId="268"/>
            <ac:spMk id="2" creationId="{3F42D97D-ACB0-A1B8-0625-0CC590BF73FB}"/>
          </ac:spMkLst>
        </pc:spChg>
        <pc:spChg chg="add mod">
          <ac:chgData name="Iris Montero Muñoz" userId="1a8a08be5f9fd466" providerId="LiveId" clId="{2438FF96-4B9B-4596-B35D-AEFFEDB907BA}" dt="2024-03-19T15:47:15.896" v="4869" actId="1036"/>
          <ac:spMkLst>
            <pc:docMk/>
            <pc:sldMk cId="1176029885" sldId="268"/>
            <ac:spMk id="3" creationId="{F04774CC-1DA2-1F62-9926-05A70B4F7E78}"/>
          </ac:spMkLst>
        </pc:spChg>
        <pc:spChg chg="mod">
          <ac:chgData name="Iris Montero Muñoz" userId="1a8a08be5f9fd466" providerId="LiveId" clId="{2438FF96-4B9B-4596-B35D-AEFFEDB907BA}" dt="2024-03-19T15:47:15.896" v="4869" actId="1036"/>
          <ac:spMkLst>
            <pc:docMk/>
            <pc:sldMk cId="1176029885" sldId="268"/>
            <ac:spMk id="4" creationId="{C16CF59A-8C36-D883-4915-C1940E728ADE}"/>
          </ac:spMkLst>
        </pc:spChg>
        <pc:spChg chg="add del mod">
          <ac:chgData name="Iris Montero Muñoz" userId="1a8a08be5f9fd466" providerId="LiveId" clId="{2438FF96-4B9B-4596-B35D-AEFFEDB907BA}" dt="2024-03-19T15:42:57.100" v="4772" actId="478"/>
          <ac:spMkLst>
            <pc:docMk/>
            <pc:sldMk cId="1176029885" sldId="268"/>
            <ac:spMk id="5" creationId="{B3758F79-2604-EFC3-BCA4-DC77C911A4BF}"/>
          </ac:spMkLst>
        </pc:spChg>
        <pc:spChg chg="mod">
          <ac:chgData name="Iris Montero Muñoz" userId="1a8a08be5f9fd466" providerId="LiveId" clId="{2438FF96-4B9B-4596-B35D-AEFFEDB907BA}" dt="2024-03-19T15:47:15.896" v="4869" actId="1036"/>
          <ac:spMkLst>
            <pc:docMk/>
            <pc:sldMk cId="1176029885" sldId="268"/>
            <ac:spMk id="9" creationId="{CC507249-8AAA-3E6F-0AA8-7BC2373BA876}"/>
          </ac:spMkLst>
        </pc:spChg>
        <pc:spChg chg="add mod">
          <ac:chgData name="Iris Montero Muñoz" userId="1a8a08be5f9fd466" providerId="LiveId" clId="{2438FF96-4B9B-4596-B35D-AEFFEDB907BA}" dt="2024-03-19T15:49:20.806" v="4892" actId="1038"/>
          <ac:spMkLst>
            <pc:docMk/>
            <pc:sldMk cId="1176029885" sldId="268"/>
            <ac:spMk id="11" creationId="{186D3238-1055-4514-80C2-100E1C221B5E}"/>
          </ac:spMkLst>
        </pc:spChg>
        <pc:spChg chg="add mod">
          <ac:chgData name="Iris Montero Muñoz" userId="1a8a08be5f9fd466" providerId="LiveId" clId="{2438FF96-4B9B-4596-B35D-AEFFEDB907BA}" dt="2024-03-19T15:49:14.300" v="4885" actId="207"/>
          <ac:spMkLst>
            <pc:docMk/>
            <pc:sldMk cId="1176029885" sldId="268"/>
            <ac:spMk id="18" creationId="{9E9E1BB1-0458-6C98-3857-8C8EB4082B2A}"/>
          </ac:spMkLst>
        </pc:spChg>
        <pc:spChg chg="add mod">
          <ac:chgData name="Iris Montero Muñoz" userId="1a8a08be5f9fd466" providerId="LiveId" clId="{2438FF96-4B9B-4596-B35D-AEFFEDB907BA}" dt="2024-03-19T15:49:14.300" v="4885" actId="207"/>
          <ac:spMkLst>
            <pc:docMk/>
            <pc:sldMk cId="1176029885" sldId="268"/>
            <ac:spMk id="22" creationId="{4D5CB72E-8102-381C-B83A-F52E245859A1}"/>
          </ac:spMkLst>
        </pc:spChg>
        <pc:spChg chg="add mod">
          <ac:chgData name="Iris Montero Muñoz" userId="1a8a08be5f9fd466" providerId="LiveId" clId="{2438FF96-4B9B-4596-B35D-AEFFEDB907BA}" dt="2024-03-19T15:49:14.300" v="4885" actId="207"/>
          <ac:spMkLst>
            <pc:docMk/>
            <pc:sldMk cId="1176029885" sldId="268"/>
            <ac:spMk id="24" creationId="{115E426D-70CC-0080-87D5-6A5AF96E6D4E}"/>
          </ac:spMkLst>
        </pc:spChg>
        <pc:spChg chg="add mod">
          <ac:chgData name="Iris Montero Muñoz" userId="1a8a08be5f9fd466" providerId="LiveId" clId="{2438FF96-4B9B-4596-B35D-AEFFEDB907BA}" dt="2024-03-19T15:49:58.923" v="4913" actId="208"/>
          <ac:spMkLst>
            <pc:docMk/>
            <pc:sldMk cId="1176029885" sldId="268"/>
            <ac:spMk id="29" creationId="{60990D84-1BC0-F939-504F-5CF5F1FEC093}"/>
          </ac:spMkLst>
        </pc:spChg>
        <pc:picChg chg="mod">
          <ac:chgData name="Iris Montero Muñoz" userId="1a8a08be5f9fd466" providerId="LiveId" clId="{2438FF96-4B9B-4596-B35D-AEFFEDB907BA}" dt="2024-03-19T15:49:20.806" v="4892" actId="1038"/>
          <ac:picMkLst>
            <pc:docMk/>
            <pc:sldMk cId="1176029885" sldId="268"/>
            <ac:picMk id="7" creationId="{1CA771DD-A212-6646-E9DC-68DAD2569831}"/>
          </ac:picMkLst>
        </pc:picChg>
        <pc:picChg chg="add del mod">
          <ac:chgData name="Iris Montero Muñoz" userId="1a8a08be5f9fd466" providerId="LiveId" clId="{2438FF96-4B9B-4596-B35D-AEFFEDB907BA}" dt="2024-03-19T15:40:12.146" v="4693" actId="688"/>
          <ac:picMkLst>
            <pc:docMk/>
            <pc:sldMk cId="1176029885" sldId="268"/>
            <ac:picMk id="8" creationId="{C008E5B3-1914-73A9-2B23-B03EC8668AF3}"/>
          </ac:picMkLst>
        </pc:picChg>
        <pc:picChg chg="mod">
          <ac:chgData name="Iris Montero Muñoz" userId="1a8a08be5f9fd466" providerId="LiveId" clId="{2438FF96-4B9B-4596-B35D-AEFFEDB907BA}" dt="2024-03-19T15:47:27.936" v="4871" actId="1076"/>
          <ac:picMkLst>
            <pc:docMk/>
            <pc:sldMk cId="1176029885" sldId="268"/>
            <ac:picMk id="13" creationId="{A98F0277-F212-16B6-6F75-12FDD936A5E6}"/>
          </ac:picMkLst>
        </pc:picChg>
        <pc:picChg chg="add mod ord">
          <ac:chgData name="Iris Montero Muñoz" userId="1a8a08be5f9fd466" providerId="LiveId" clId="{2438FF96-4B9B-4596-B35D-AEFFEDB907BA}" dt="2024-03-19T15:50:33.296" v="4923" actId="1076"/>
          <ac:picMkLst>
            <pc:docMk/>
            <pc:sldMk cId="1176029885" sldId="268"/>
            <ac:picMk id="14" creationId="{A01F44D8-8B72-4844-FFB9-300241C5C055}"/>
          </ac:picMkLst>
        </pc:picChg>
        <pc:picChg chg="mod">
          <ac:chgData name="Iris Montero Muñoz" userId="1a8a08be5f9fd466" providerId="LiveId" clId="{2438FF96-4B9B-4596-B35D-AEFFEDB907BA}" dt="2024-03-19T15:47:27.936" v="4871" actId="1076"/>
          <ac:picMkLst>
            <pc:docMk/>
            <pc:sldMk cId="1176029885" sldId="268"/>
            <ac:picMk id="15" creationId="{8941E0D5-43D8-441F-EB2B-78EA4DAA7A8F}"/>
          </ac:picMkLst>
        </pc:picChg>
        <pc:picChg chg="add del mod">
          <ac:chgData name="Iris Montero Muñoz" userId="1a8a08be5f9fd466" providerId="LiveId" clId="{2438FF96-4B9B-4596-B35D-AEFFEDB907BA}" dt="2024-03-19T15:40:29.134" v="4726" actId="478"/>
          <ac:picMkLst>
            <pc:docMk/>
            <pc:sldMk cId="1176029885" sldId="268"/>
            <ac:picMk id="17" creationId="{EADBE000-348C-0292-F0A8-4AD9E3EE4A67}"/>
          </ac:picMkLst>
        </pc:picChg>
        <pc:picChg chg="del mod ord">
          <ac:chgData name="Iris Montero Muñoz" userId="1a8a08be5f9fd466" providerId="LiveId" clId="{2438FF96-4B9B-4596-B35D-AEFFEDB907BA}" dt="2024-03-19T15:48:22.297" v="4879" actId="478"/>
          <ac:picMkLst>
            <pc:docMk/>
            <pc:sldMk cId="1176029885" sldId="268"/>
            <ac:picMk id="19" creationId="{DF1DD4D8-8A17-BCAC-FE04-35858CFBFD92}"/>
          </ac:picMkLst>
        </pc:picChg>
        <pc:picChg chg="del mod">
          <ac:chgData name="Iris Montero Muñoz" userId="1a8a08be5f9fd466" providerId="LiveId" clId="{2438FF96-4B9B-4596-B35D-AEFFEDB907BA}" dt="2024-03-19T15:38:14.409" v="4666" actId="478"/>
          <ac:picMkLst>
            <pc:docMk/>
            <pc:sldMk cId="1176029885" sldId="268"/>
            <ac:picMk id="21" creationId="{918B4E38-F6CA-7659-6BAF-37905E88E188}"/>
          </ac:picMkLst>
        </pc:picChg>
        <pc:picChg chg="add del mod ord">
          <ac:chgData name="Iris Montero Muñoz" userId="1a8a08be5f9fd466" providerId="LiveId" clId="{2438FF96-4B9B-4596-B35D-AEFFEDB907BA}" dt="2024-03-19T15:50:51.741" v="4925" actId="478"/>
          <ac:picMkLst>
            <pc:docMk/>
            <pc:sldMk cId="1176029885" sldId="268"/>
            <ac:picMk id="26" creationId="{70054DBB-8CA7-9C9A-A724-7517F49F758A}"/>
          </ac:picMkLst>
        </pc:picChg>
        <pc:picChg chg="add mod">
          <ac:chgData name="Iris Montero Muñoz" userId="1a8a08be5f9fd466" providerId="LiveId" clId="{2438FF96-4B9B-4596-B35D-AEFFEDB907BA}" dt="2024-03-19T15:47:15.896" v="4869" actId="1036"/>
          <ac:picMkLst>
            <pc:docMk/>
            <pc:sldMk cId="1176029885" sldId="268"/>
            <ac:picMk id="28" creationId="{8E1FA070-E0B7-9274-7309-1880921C1782}"/>
          </ac:picMkLst>
        </pc:picChg>
        <pc:picChg chg="add mod">
          <ac:chgData name="Iris Montero Muñoz" userId="1a8a08be5f9fd466" providerId="LiveId" clId="{2438FF96-4B9B-4596-B35D-AEFFEDB907BA}" dt="2024-03-19T15:47:39.188" v="4872" actId="1076"/>
          <ac:picMkLst>
            <pc:docMk/>
            <pc:sldMk cId="1176029885" sldId="268"/>
            <ac:picMk id="30" creationId="{F974080C-9FB2-C57D-CDEC-AD6038BD392C}"/>
          </ac:picMkLst>
        </pc:picChg>
        <pc:picChg chg="add del mod">
          <ac:chgData name="Iris Montero Muñoz" userId="1a8a08be5f9fd466" providerId="LiveId" clId="{2438FF96-4B9B-4596-B35D-AEFFEDB907BA}" dt="2024-03-19T15:50:21.962" v="4918" actId="478"/>
          <ac:picMkLst>
            <pc:docMk/>
            <pc:sldMk cId="1176029885" sldId="268"/>
            <ac:picMk id="32" creationId="{8B49D700-0149-FDEC-9516-956161159A15}"/>
          </ac:picMkLst>
        </pc:picChg>
        <pc:picChg chg="add mod">
          <ac:chgData name="Iris Montero Muñoz" userId="1a8a08be5f9fd466" providerId="LiveId" clId="{2438FF96-4B9B-4596-B35D-AEFFEDB907BA}" dt="2024-03-19T15:51:02.178" v="4928" actId="1076"/>
          <ac:picMkLst>
            <pc:docMk/>
            <pc:sldMk cId="1176029885" sldId="268"/>
            <ac:picMk id="34" creationId="{B2885C7C-3A58-59ED-94F4-59FFED46D19C}"/>
          </ac:picMkLst>
        </pc:picChg>
        <pc:picChg chg="add del mod">
          <ac:chgData name="Iris Montero Muñoz" userId="1a8a08be5f9fd466" providerId="LiveId" clId="{2438FF96-4B9B-4596-B35D-AEFFEDB907BA}" dt="2024-03-19T15:51:40.964" v="4931" actId="478"/>
          <ac:picMkLst>
            <pc:docMk/>
            <pc:sldMk cId="1176029885" sldId="268"/>
            <ac:picMk id="36" creationId="{7A0B403A-336B-3F8C-1730-0240DDE5B172}"/>
          </ac:picMkLst>
        </pc:picChg>
      </pc:sldChg>
      <pc:sldChg chg="modSp mod modNotesTx">
        <pc:chgData name="Iris Montero Muñoz" userId="1a8a08be5f9fd466" providerId="LiveId" clId="{2438FF96-4B9B-4596-B35D-AEFFEDB907BA}" dt="2024-03-19T15:01:26.420" v="4058" actId="20577"/>
        <pc:sldMkLst>
          <pc:docMk/>
          <pc:sldMk cId="1296648732" sldId="272"/>
        </pc:sldMkLst>
        <pc:picChg chg="mod">
          <ac:chgData name="Iris Montero Muñoz" userId="1a8a08be5f9fd466" providerId="LiveId" clId="{2438FF96-4B9B-4596-B35D-AEFFEDB907BA}" dt="2024-03-19T14:55:24.024" v="3541" actId="1076"/>
          <ac:picMkLst>
            <pc:docMk/>
            <pc:sldMk cId="1296648732" sldId="272"/>
            <ac:picMk id="16" creationId="{DCE48175-B9DD-C51A-B596-7E41821B3681}"/>
          </ac:picMkLst>
        </pc:picChg>
        <pc:picChg chg="mod">
          <ac:chgData name="Iris Montero Muñoz" userId="1a8a08be5f9fd466" providerId="LiveId" clId="{2438FF96-4B9B-4596-B35D-AEFFEDB907BA}" dt="2024-03-19T14:55:20.546" v="3540" actId="1076"/>
          <ac:picMkLst>
            <pc:docMk/>
            <pc:sldMk cId="1296648732" sldId="272"/>
            <ac:picMk id="20" creationId="{C9C3BFCD-3728-29E7-2558-0339CAD77C25}"/>
          </ac:picMkLst>
        </pc:picChg>
      </pc:sldChg>
      <pc:sldChg chg="add del modNotesTx">
        <pc:chgData name="Iris Montero Muñoz" userId="1a8a08be5f9fd466" providerId="LiveId" clId="{2438FF96-4B9B-4596-B35D-AEFFEDB907BA}" dt="2024-03-19T15:37:16.171" v="4640" actId="2696"/>
        <pc:sldMkLst>
          <pc:docMk/>
          <pc:sldMk cId="3086189276" sldId="273"/>
        </pc:sldMkLst>
      </pc:sldChg>
      <pc:sldChg chg="modNotesTx">
        <pc:chgData name="Iris Montero Muñoz" userId="1a8a08be5f9fd466" providerId="LiveId" clId="{2438FF96-4B9B-4596-B35D-AEFFEDB907BA}" dt="2024-03-19T15:37:12.937" v="4639"/>
        <pc:sldMkLst>
          <pc:docMk/>
          <pc:sldMk cId="4002864355" sldId="274"/>
        </pc:sldMkLst>
      </pc:sldChg>
      <pc:sldChg chg="addSp delSp modSp mod modNotesTx">
        <pc:chgData name="Iris Montero Muñoz" userId="1a8a08be5f9fd466" providerId="LiveId" clId="{2438FF96-4B9B-4596-B35D-AEFFEDB907BA}" dt="2024-03-19T15:54:24.591" v="5040" actId="20577"/>
        <pc:sldMkLst>
          <pc:docMk/>
          <pc:sldMk cId="2472199905" sldId="278"/>
        </pc:sldMkLst>
        <pc:spChg chg="add mod">
          <ac:chgData name="Iris Montero Muñoz" userId="1a8a08be5f9fd466" providerId="LiveId" clId="{2438FF96-4B9B-4596-B35D-AEFFEDB907BA}" dt="2024-03-19T15:21:47.051" v="4229" actId="1037"/>
          <ac:spMkLst>
            <pc:docMk/>
            <pc:sldMk cId="2472199905" sldId="278"/>
            <ac:spMk id="6" creationId="{C69B456C-1C1A-2BA8-AF68-B8E5F7D26A3F}"/>
          </ac:spMkLst>
        </pc:spChg>
        <pc:spChg chg="add mod">
          <ac:chgData name="Iris Montero Muñoz" userId="1a8a08be5f9fd466" providerId="LiveId" clId="{2438FF96-4B9B-4596-B35D-AEFFEDB907BA}" dt="2024-03-19T15:21:47.051" v="4229" actId="1037"/>
          <ac:spMkLst>
            <pc:docMk/>
            <pc:sldMk cId="2472199905" sldId="278"/>
            <ac:spMk id="7" creationId="{814C0ED8-BBEC-1678-A569-D6D9F57DEC3C}"/>
          </ac:spMkLst>
        </pc:spChg>
        <pc:picChg chg="add mod modCrop">
          <ac:chgData name="Iris Montero Muñoz" userId="1a8a08be5f9fd466" providerId="LiveId" clId="{2438FF96-4B9B-4596-B35D-AEFFEDB907BA}" dt="2024-03-19T15:21:47.051" v="4229" actId="1037"/>
          <ac:picMkLst>
            <pc:docMk/>
            <pc:sldMk cId="2472199905" sldId="278"/>
            <ac:picMk id="5" creationId="{AAA3F163-EFDD-B663-3C65-0FA11E83D257}"/>
          </ac:picMkLst>
        </pc:picChg>
        <pc:picChg chg="add del mod modCrop">
          <ac:chgData name="Iris Montero Muñoz" userId="1a8a08be5f9fd466" providerId="LiveId" clId="{2438FF96-4B9B-4596-B35D-AEFFEDB907BA}" dt="2024-03-19T15:21:47.051" v="4229" actId="1037"/>
          <ac:picMkLst>
            <pc:docMk/>
            <pc:sldMk cId="2472199905" sldId="278"/>
            <ac:picMk id="8" creationId="{FC570FB2-99D7-FE3D-9D91-94AFD43B303E}"/>
          </ac:picMkLst>
        </pc:picChg>
      </pc:sldChg>
      <pc:sldChg chg="addSp delSp modSp mod modNotesTx">
        <pc:chgData name="Iris Montero Muñoz" userId="1a8a08be5f9fd466" providerId="LiveId" clId="{2438FF96-4B9B-4596-B35D-AEFFEDB907BA}" dt="2024-03-19T14:40:46.536" v="2922" actId="20577"/>
        <pc:sldMkLst>
          <pc:docMk/>
          <pc:sldMk cId="1628471224" sldId="279"/>
        </pc:sldMkLst>
        <pc:spChg chg="add mod">
          <ac:chgData name="Iris Montero Muñoz" userId="1a8a08be5f9fd466" providerId="LiveId" clId="{2438FF96-4B9B-4596-B35D-AEFFEDB907BA}" dt="2024-03-19T14:21:20.131" v="2828" actId="14100"/>
          <ac:spMkLst>
            <pc:docMk/>
            <pc:sldMk cId="1628471224" sldId="279"/>
            <ac:spMk id="3" creationId="{C60B1E09-021F-0A6F-8706-054BA079B441}"/>
          </ac:spMkLst>
        </pc:spChg>
        <pc:picChg chg="del mod">
          <ac:chgData name="Iris Montero Muñoz" userId="1a8a08be5f9fd466" providerId="LiveId" clId="{2438FF96-4B9B-4596-B35D-AEFFEDB907BA}" dt="2024-03-19T14:21:09.567" v="2823" actId="478"/>
          <ac:picMkLst>
            <pc:docMk/>
            <pc:sldMk cId="1628471224" sldId="279"/>
            <ac:picMk id="5" creationId="{12EB487E-7B22-2BE5-3CD0-E4FA24B199C8}"/>
          </ac:picMkLst>
        </pc:picChg>
      </pc:sldChg>
      <pc:sldChg chg="del">
        <pc:chgData name="Iris Montero Muñoz" userId="1a8a08be5f9fd466" providerId="LiveId" clId="{2438FF96-4B9B-4596-B35D-AEFFEDB907BA}" dt="2024-03-19T14:55:10.656" v="3538" actId="2696"/>
        <pc:sldMkLst>
          <pc:docMk/>
          <pc:sldMk cId="3076958554" sldId="280"/>
        </pc:sldMkLst>
      </pc:sldChg>
      <pc:sldChg chg="addSp delSp modSp del mod">
        <pc:chgData name="Iris Montero Muñoz" userId="1a8a08be5f9fd466" providerId="LiveId" clId="{2438FF96-4B9B-4596-B35D-AEFFEDB907BA}" dt="2024-03-19T15:32:48.634" v="4562" actId="2696"/>
        <pc:sldMkLst>
          <pc:docMk/>
          <pc:sldMk cId="1081858036" sldId="281"/>
        </pc:sldMkLst>
        <pc:picChg chg="add del">
          <ac:chgData name="Iris Montero Muñoz" userId="1a8a08be5f9fd466" providerId="LiveId" clId="{2438FF96-4B9B-4596-B35D-AEFFEDB907BA}" dt="2024-03-19T15:32:17.614" v="4554" actId="478"/>
          <ac:picMkLst>
            <pc:docMk/>
            <pc:sldMk cId="1081858036" sldId="281"/>
            <ac:picMk id="4" creationId="{B34F9566-7538-548A-C1AC-C66BA74458AF}"/>
          </ac:picMkLst>
        </pc:picChg>
        <pc:picChg chg="add del">
          <ac:chgData name="Iris Montero Muñoz" userId="1a8a08be5f9fd466" providerId="LiveId" clId="{2438FF96-4B9B-4596-B35D-AEFFEDB907BA}" dt="2024-03-19T15:32:15.708" v="4553" actId="21"/>
          <ac:picMkLst>
            <pc:docMk/>
            <pc:sldMk cId="1081858036" sldId="281"/>
            <ac:picMk id="5" creationId="{4EBC0EE7-C3C3-2799-AB29-80BE06B99388}"/>
          </ac:picMkLst>
        </pc:picChg>
        <pc:picChg chg="add del mod">
          <ac:chgData name="Iris Montero Muñoz" userId="1a8a08be5f9fd466" providerId="LiveId" clId="{2438FF96-4B9B-4596-B35D-AEFFEDB907BA}" dt="2024-03-19T15:32:05.590" v="4544" actId="478"/>
          <ac:picMkLst>
            <pc:docMk/>
            <pc:sldMk cId="1081858036" sldId="281"/>
            <ac:picMk id="7" creationId="{F536C9C6-2945-E281-C545-823644F26385}"/>
          </ac:picMkLst>
        </pc:picChg>
        <pc:picChg chg="del mod">
          <ac:chgData name="Iris Montero Muñoz" userId="1a8a08be5f9fd466" providerId="LiveId" clId="{2438FF96-4B9B-4596-B35D-AEFFEDB907BA}" dt="2024-03-19T15:32:44.587" v="4561" actId="21"/>
          <ac:picMkLst>
            <pc:docMk/>
            <pc:sldMk cId="1081858036" sldId="281"/>
            <ac:picMk id="10" creationId="{026E45EB-564F-9624-569D-4BCD47D6229B}"/>
          </ac:picMkLst>
        </pc:picChg>
      </pc:sldChg>
      <pc:sldChg chg="delSp modSp del mod">
        <pc:chgData name="Iris Montero Muñoz" userId="1a8a08be5f9fd466" providerId="LiveId" clId="{2438FF96-4B9B-4596-B35D-AEFFEDB907BA}" dt="2024-03-19T16:03:44.080" v="6399" actId="2696"/>
        <pc:sldMkLst>
          <pc:docMk/>
          <pc:sldMk cId="4002951073" sldId="282"/>
        </pc:sldMkLst>
        <pc:picChg chg="del">
          <ac:chgData name="Iris Montero Muñoz" userId="1a8a08be5f9fd466" providerId="LiveId" clId="{2438FF96-4B9B-4596-B35D-AEFFEDB907BA}" dt="2024-03-19T15:33:54.241" v="4577" actId="478"/>
          <ac:picMkLst>
            <pc:docMk/>
            <pc:sldMk cId="4002951073" sldId="282"/>
            <ac:picMk id="4" creationId="{B34F9566-7538-548A-C1AC-C66BA74458AF}"/>
          </ac:picMkLst>
        </pc:picChg>
        <pc:picChg chg="mod modCrop">
          <ac:chgData name="Iris Montero Muñoz" userId="1a8a08be5f9fd466" providerId="LiveId" clId="{2438FF96-4B9B-4596-B35D-AEFFEDB907BA}" dt="2024-03-19T15:34:17.365" v="4582" actId="732"/>
          <ac:picMkLst>
            <pc:docMk/>
            <pc:sldMk cId="4002951073" sldId="282"/>
            <ac:picMk id="6" creationId="{C168EA67-753F-8092-C5A5-BE51BEDAE728}"/>
          </ac:picMkLst>
        </pc:picChg>
        <pc:picChg chg="del">
          <ac:chgData name="Iris Montero Muñoz" userId="1a8a08be5f9fd466" providerId="LiveId" clId="{2438FF96-4B9B-4596-B35D-AEFFEDB907BA}" dt="2024-03-19T15:33:44.958" v="4573" actId="478"/>
          <ac:picMkLst>
            <pc:docMk/>
            <pc:sldMk cId="4002951073" sldId="282"/>
            <ac:picMk id="9" creationId="{9C9DC0C3-655A-AE0A-1412-46D9AB4392AB}"/>
          </ac:picMkLst>
        </pc:picChg>
        <pc:picChg chg="del">
          <ac:chgData name="Iris Montero Muñoz" userId="1a8a08be5f9fd466" providerId="LiveId" clId="{2438FF96-4B9B-4596-B35D-AEFFEDB907BA}" dt="2024-03-19T15:33:53.603" v="4576" actId="478"/>
          <ac:picMkLst>
            <pc:docMk/>
            <pc:sldMk cId="4002951073" sldId="282"/>
            <ac:picMk id="10" creationId="{026E45EB-564F-9624-569D-4BCD47D6229B}"/>
          </ac:picMkLst>
        </pc:picChg>
        <pc:picChg chg="del">
          <ac:chgData name="Iris Montero Muñoz" userId="1a8a08be5f9fd466" providerId="LiveId" clId="{2438FF96-4B9B-4596-B35D-AEFFEDB907BA}" dt="2024-03-19T15:33:43.442" v="4572" actId="478"/>
          <ac:picMkLst>
            <pc:docMk/>
            <pc:sldMk cId="4002951073" sldId="282"/>
            <ac:picMk id="12" creationId="{827F054E-DF79-AB0B-5AB9-6EB81D836345}"/>
          </ac:picMkLst>
        </pc:picChg>
        <pc:picChg chg="del mod">
          <ac:chgData name="Iris Montero Muñoz" userId="1a8a08be5f9fd466" providerId="LiveId" clId="{2438FF96-4B9B-4596-B35D-AEFFEDB907BA}" dt="2024-03-19T15:33:28.690" v="4569" actId="478"/>
          <ac:picMkLst>
            <pc:docMk/>
            <pc:sldMk cId="4002951073" sldId="282"/>
            <ac:picMk id="14" creationId="{05AD6DF1-C9BB-431A-DFE4-94CA49E4634E}"/>
          </ac:picMkLst>
        </pc:picChg>
      </pc:sldChg>
      <pc:sldChg chg="delSp add del mod">
        <pc:chgData name="Iris Montero Muñoz" userId="1a8a08be5f9fd466" providerId="LiveId" clId="{2438FF96-4B9B-4596-B35D-AEFFEDB907BA}" dt="2024-03-19T15:08:42.432" v="4177" actId="2696"/>
        <pc:sldMkLst>
          <pc:docMk/>
          <pc:sldMk cId="947569804" sldId="283"/>
        </pc:sldMkLst>
        <pc:spChg chg="del">
          <ac:chgData name="Iris Montero Muñoz" userId="1a8a08be5f9fd466" providerId="LiveId" clId="{2438FF96-4B9B-4596-B35D-AEFFEDB907BA}" dt="2024-03-19T15:08:21.086" v="4173" actId="21"/>
          <ac:spMkLst>
            <pc:docMk/>
            <pc:sldMk cId="947569804" sldId="283"/>
            <ac:spMk id="6" creationId="{ED66887F-CC13-5952-E734-C5CE178F6D5F}"/>
          </ac:spMkLst>
        </pc:spChg>
        <pc:picChg chg="del">
          <ac:chgData name="Iris Montero Muñoz" userId="1a8a08be5f9fd466" providerId="LiveId" clId="{2438FF96-4B9B-4596-B35D-AEFFEDB907BA}" dt="2024-03-19T15:08:02.904" v="4167" actId="21"/>
          <ac:picMkLst>
            <pc:docMk/>
            <pc:sldMk cId="947569804" sldId="283"/>
            <ac:picMk id="4" creationId="{C074E3DF-9CE2-DBD8-7B3C-72C1829675EC}"/>
          </ac:picMkLst>
        </pc:picChg>
        <pc:picChg chg="del">
          <ac:chgData name="Iris Montero Muñoz" userId="1a8a08be5f9fd466" providerId="LiveId" clId="{2438FF96-4B9B-4596-B35D-AEFFEDB907BA}" dt="2024-03-19T15:07:55.193" v="4164" actId="478"/>
          <ac:picMkLst>
            <pc:docMk/>
            <pc:sldMk cId="947569804" sldId="283"/>
            <ac:picMk id="7" creationId="{E586E118-8199-6288-399B-8E643109FFF3}"/>
          </ac:picMkLst>
        </pc:picChg>
      </pc:sldChg>
      <pc:sldChg chg="addSp delSp modSp add mod modNotesTx">
        <pc:chgData name="Iris Montero Muñoz" userId="1a8a08be5f9fd466" providerId="LiveId" clId="{2438FF96-4B9B-4596-B35D-AEFFEDB907BA}" dt="2024-03-19T15:54:14.825" v="5025" actId="20577"/>
        <pc:sldMkLst>
          <pc:docMk/>
          <pc:sldMk cId="3405787021" sldId="284"/>
        </pc:sldMkLst>
        <pc:picChg chg="add del mod">
          <ac:chgData name="Iris Montero Muñoz" userId="1a8a08be5f9fd466" providerId="LiveId" clId="{2438FF96-4B9B-4596-B35D-AEFFEDB907BA}" dt="2024-03-19T15:19:48.196" v="4181" actId="21"/>
          <ac:picMkLst>
            <pc:docMk/>
            <pc:sldMk cId="3405787021" sldId="284"/>
            <ac:picMk id="5" creationId="{12EB487E-7B22-2BE5-3CD0-E4FA24B199C8}"/>
          </ac:picMkLst>
        </pc:picChg>
        <pc:picChg chg="add del mod">
          <ac:chgData name="Iris Montero Muñoz" userId="1a8a08be5f9fd466" providerId="LiveId" clId="{2438FF96-4B9B-4596-B35D-AEFFEDB907BA}" dt="2024-03-19T14:22:59.690" v="2856" actId="1076"/>
          <ac:picMkLst>
            <pc:docMk/>
            <pc:sldMk cId="3405787021" sldId="284"/>
            <ac:picMk id="8" creationId="{FC570FB2-99D7-FE3D-9D91-94AFD43B303E}"/>
          </ac:picMkLst>
        </pc:picChg>
      </pc:sldChg>
      <pc:sldChg chg="addSp modSp add mod modNotesTx">
        <pc:chgData name="Iris Montero Muñoz" userId="1a8a08be5f9fd466" providerId="LiveId" clId="{2438FF96-4B9B-4596-B35D-AEFFEDB907BA}" dt="2024-03-19T15:53:56.369" v="4969" actId="20577"/>
        <pc:sldMkLst>
          <pc:docMk/>
          <pc:sldMk cId="4143175022" sldId="285"/>
        </pc:sldMkLst>
        <pc:spChg chg="add mod">
          <ac:chgData name="Iris Montero Muñoz" userId="1a8a08be5f9fd466" providerId="LiveId" clId="{2438FF96-4B9B-4596-B35D-AEFFEDB907BA}" dt="2024-03-19T14:20:34.168" v="2721" actId="207"/>
          <ac:spMkLst>
            <pc:docMk/>
            <pc:sldMk cId="4143175022" sldId="285"/>
            <ac:spMk id="3" creationId="{0CFDA213-098D-054B-EE51-958F3A374023}"/>
          </ac:spMkLst>
        </pc:spChg>
      </pc:sldChg>
      <pc:sldChg chg="addSp delSp modSp add mod modAnim modNotesTx">
        <pc:chgData name="Iris Montero Muñoz" userId="1a8a08be5f9fd466" providerId="LiveId" clId="{2438FF96-4B9B-4596-B35D-AEFFEDB907BA}" dt="2024-03-19T15:57:07.870" v="5534" actId="20577"/>
        <pc:sldMkLst>
          <pc:docMk/>
          <pc:sldMk cId="2986808145" sldId="286"/>
        </pc:sldMkLst>
        <pc:spChg chg="add mod">
          <ac:chgData name="Iris Montero Muñoz" userId="1a8a08be5f9fd466" providerId="LiveId" clId="{2438FF96-4B9B-4596-B35D-AEFFEDB907BA}" dt="2024-03-19T15:29:56.425" v="4464" actId="14100"/>
          <ac:spMkLst>
            <pc:docMk/>
            <pc:sldMk cId="2986808145" sldId="286"/>
            <ac:spMk id="12" creationId="{29484B4C-3593-953B-1008-5E56E07F5888}"/>
          </ac:spMkLst>
        </pc:spChg>
        <pc:picChg chg="add del mod">
          <ac:chgData name="Iris Montero Muñoz" userId="1a8a08be5f9fd466" providerId="LiveId" clId="{2438FF96-4B9B-4596-B35D-AEFFEDB907BA}" dt="2024-03-19T15:28:56.872" v="4446" actId="478"/>
          <ac:picMkLst>
            <pc:docMk/>
            <pc:sldMk cId="2986808145" sldId="286"/>
            <ac:picMk id="4" creationId="{B34F9566-7538-548A-C1AC-C66BA74458AF}"/>
          </ac:picMkLst>
        </pc:picChg>
        <pc:picChg chg="del">
          <ac:chgData name="Iris Montero Muñoz" userId="1a8a08be5f9fd466" providerId="LiveId" clId="{2438FF96-4B9B-4596-B35D-AEFFEDB907BA}" dt="2024-03-19T14:46:24.212" v="3511" actId="478"/>
          <ac:picMkLst>
            <pc:docMk/>
            <pc:sldMk cId="2986808145" sldId="286"/>
            <ac:picMk id="5" creationId="{AAA3F163-EFDD-B663-3C65-0FA11E83D257}"/>
          </ac:picMkLst>
        </pc:picChg>
        <pc:picChg chg="add mod">
          <ac:chgData name="Iris Montero Muñoz" userId="1a8a08be5f9fd466" providerId="LiveId" clId="{2438FF96-4B9B-4596-B35D-AEFFEDB907BA}" dt="2024-03-19T15:30:16.202" v="4478" actId="1036"/>
          <ac:picMkLst>
            <pc:docMk/>
            <pc:sldMk cId="2986808145" sldId="286"/>
            <ac:picMk id="6" creationId="{4644F41F-E5F5-9748-618B-5AFB34C62FA6}"/>
          </ac:picMkLst>
        </pc:picChg>
        <pc:picChg chg="del">
          <ac:chgData name="Iris Montero Muñoz" userId="1a8a08be5f9fd466" providerId="LiveId" clId="{2438FF96-4B9B-4596-B35D-AEFFEDB907BA}" dt="2024-03-19T14:46:23.678" v="3510" actId="478"/>
          <ac:picMkLst>
            <pc:docMk/>
            <pc:sldMk cId="2986808145" sldId="286"/>
            <ac:picMk id="8" creationId="{FC570FB2-99D7-FE3D-9D91-94AFD43B303E}"/>
          </ac:picMkLst>
        </pc:picChg>
        <pc:picChg chg="add mod modCrop">
          <ac:chgData name="Iris Montero Muñoz" userId="1a8a08be5f9fd466" providerId="LiveId" clId="{2438FF96-4B9B-4596-B35D-AEFFEDB907BA}" dt="2024-03-19T15:29:35.967" v="4459" actId="1076"/>
          <ac:picMkLst>
            <pc:docMk/>
            <pc:sldMk cId="2986808145" sldId="286"/>
            <ac:picMk id="9" creationId="{C925C4DE-EB28-C91D-82B9-65A34EA04F2E}"/>
          </ac:picMkLst>
        </pc:picChg>
        <pc:picChg chg="add del mod modCrop">
          <ac:chgData name="Iris Montero Muñoz" userId="1a8a08be5f9fd466" providerId="LiveId" clId="{2438FF96-4B9B-4596-B35D-AEFFEDB907BA}" dt="2024-03-19T15:30:09.027" v="4467" actId="1582"/>
          <ac:picMkLst>
            <pc:docMk/>
            <pc:sldMk cId="2986808145" sldId="286"/>
            <ac:picMk id="11" creationId="{BA07DC71-DB20-B798-D291-6CAD8C59B1DA}"/>
          </ac:picMkLst>
        </pc:picChg>
      </pc:sldChg>
      <pc:sldChg chg="addSp delSp modSp add mod ord modNotesTx">
        <pc:chgData name="Iris Montero Muñoz" userId="1a8a08be5f9fd466" providerId="LiveId" clId="{2438FF96-4B9B-4596-B35D-AEFFEDB907BA}" dt="2024-03-19T15:54:39.581" v="5077" actId="6549"/>
        <pc:sldMkLst>
          <pc:docMk/>
          <pc:sldMk cId="1252041792" sldId="287"/>
        </pc:sldMkLst>
        <pc:spChg chg="add mod">
          <ac:chgData name="Iris Montero Muñoz" userId="1a8a08be5f9fd466" providerId="LiveId" clId="{2438FF96-4B9B-4596-B35D-AEFFEDB907BA}" dt="2024-03-19T15:25:34.539" v="4395" actId="14100"/>
          <ac:spMkLst>
            <pc:docMk/>
            <pc:sldMk cId="1252041792" sldId="287"/>
            <ac:spMk id="13" creationId="{479AC493-C18D-CED1-91A6-DA40AE9D5B28}"/>
          </ac:spMkLst>
        </pc:spChg>
        <pc:picChg chg="mod modCrop">
          <ac:chgData name="Iris Montero Muñoz" userId="1a8a08be5f9fd466" providerId="LiveId" clId="{2438FF96-4B9B-4596-B35D-AEFFEDB907BA}" dt="2024-03-19T15:25:16.184" v="4391" actId="1076"/>
          <ac:picMkLst>
            <pc:docMk/>
            <pc:sldMk cId="1252041792" sldId="287"/>
            <ac:picMk id="4" creationId="{B34F9566-7538-548A-C1AC-C66BA74458AF}"/>
          </ac:picMkLst>
        </pc:picChg>
        <pc:picChg chg="add del mod modCrop">
          <ac:chgData name="Iris Montero Muñoz" userId="1a8a08be5f9fd466" providerId="LiveId" clId="{2438FF96-4B9B-4596-B35D-AEFFEDB907BA}" dt="2024-03-19T15:25:04.583" v="4387" actId="478"/>
          <ac:picMkLst>
            <pc:docMk/>
            <pc:sldMk cId="1252041792" sldId="287"/>
            <ac:picMk id="5" creationId="{1CA04BEB-3E6C-3D30-4C0C-AF1E24D544BC}"/>
          </ac:picMkLst>
        </pc:picChg>
        <pc:picChg chg="del">
          <ac:chgData name="Iris Montero Muñoz" userId="1a8a08be5f9fd466" providerId="LiveId" clId="{2438FF96-4B9B-4596-B35D-AEFFEDB907BA}" dt="2024-03-19T14:47:58.290" v="3522" actId="478"/>
          <ac:picMkLst>
            <pc:docMk/>
            <pc:sldMk cId="1252041792" sldId="287"/>
            <ac:picMk id="6" creationId="{4644F41F-E5F5-9748-618B-5AFB34C62FA6}"/>
          </ac:picMkLst>
        </pc:picChg>
        <pc:picChg chg="add del mod">
          <ac:chgData name="Iris Montero Muñoz" userId="1a8a08be5f9fd466" providerId="LiveId" clId="{2438FF96-4B9B-4596-B35D-AEFFEDB907BA}" dt="2024-03-19T15:25:02.662" v="4386" actId="478"/>
          <ac:picMkLst>
            <pc:docMk/>
            <pc:sldMk cId="1252041792" sldId="287"/>
            <ac:picMk id="8" creationId="{530C3011-9218-6B3B-C66A-168CC64C4D69}"/>
          </ac:picMkLst>
        </pc:picChg>
        <pc:picChg chg="del">
          <ac:chgData name="Iris Montero Muñoz" userId="1a8a08be5f9fd466" providerId="LiveId" clId="{2438FF96-4B9B-4596-B35D-AEFFEDB907BA}" dt="2024-03-19T14:47:59.120" v="3523" actId="478"/>
          <ac:picMkLst>
            <pc:docMk/>
            <pc:sldMk cId="1252041792" sldId="287"/>
            <ac:picMk id="9" creationId="{C925C4DE-EB28-C91D-82B9-65A34EA04F2E}"/>
          </ac:picMkLst>
        </pc:picChg>
        <pc:picChg chg="del">
          <ac:chgData name="Iris Montero Muñoz" userId="1a8a08be5f9fd466" providerId="LiveId" clId="{2438FF96-4B9B-4596-B35D-AEFFEDB907BA}" dt="2024-03-19T14:47:57.540" v="3521" actId="478"/>
          <ac:picMkLst>
            <pc:docMk/>
            <pc:sldMk cId="1252041792" sldId="287"/>
            <ac:picMk id="11" creationId="{BA07DC71-DB20-B798-D291-6CAD8C59B1DA}"/>
          </ac:picMkLst>
        </pc:picChg>
        <pc:picChg chg="add del mod modCrop">
          <ac:chgData name="Iris Montero Muñoz" userId="1a8a08be5f9fd466" providerId="LiveId" clId="{2438FF96-4B9B-4596-B35D-AEFFEDB907BA}" dt="2024-03-19T15:25:06.920" v="4388" actId="478"/>
          <ac:picMkLst>
            <pc:docMk/>
            <pc:sldMk cId="1252041792" sldId="287"/>
            <ac:picMk id="12" creationId="{B8E568B5-15C3-C090-DE65-87241682BF31}"/>
          </ac:picMkLst>
        </pc:picChg>
      </pc:sldChg>
      <pc:sldChg chg="addSp delSp modSp add mod modNotesTx">
        <pc:chgData name="Iris Montero Muñoz" userId="1a8a08be5f9fd466" providerId="LiveId" clId="{2438FF96-4B9B-4596-B35D-AEFFEDB907BA}" dt="2024-03-19T15:59:41.368" v="6192" actId="20577"/>
        <pc:sldMkLst>
          <pc:docMk/>
          <pc:sldMk cId="1353617525" sldId="288"/>
        </pc:sldMkLst>
        <pc:spChg chg="add mod">
          <ac:chgData name="Iris Montero Muñoz" userId="1a8a08be5f9fd466" providerId="LiveId" clId="{2438FF96-4B9B-4596-B35D-AEFFEDB907BA}" dt="2024-03-19T15:27:22.696" v="4426" actId="14100"/>
          <ac:spMkLst>
            <pc:docMk/>
            <pc:sldMk cId="1353617525" sldId="288"/>
            <ac:spMk id="3" creationId="{5C2FC3B7-67E7-E8C2-C488-82A939F64027}"/>
          </ac:spMkLst>
        </pc:spChg>
        <pc:spChg chg="add mod">
          <ac:chgData name="Iris Montero Muñoz" userId="1a8a08be5f9fd466" providerId="LiveId" clId="{2438FF96-4B9B-4596-B35D-AEFFEDB907BA}" dt="2024-03-19T15:27:47.855" v="4434" actId="14100"/>
          <ac:spMkLst>
            <pc:docMk/>
            <pc:sldMk cId="1353617525" sldId="288"/>
            <ac:spMk id="6" creationId="{BD9924C6-8E22-EFA3-C48B-0C14752B5FB6}"/>
          </ac:spMkLst>
        </pc:spChg>
        <pc:spChg chg="add mod">
          <ac:chgData name="Iris Montero Muñoz" userId="1a8a08be5f9fd466" providerId="LiveId" clId="{2438FF96-4B9B-4596-B35D-AEFFEDB907BA}" dt="2024-03-19T15:27:44.369" v="4433" actId="1036"/>
          <ac:spMkLst>
            <pc:docMk/>
            <pc:sldMk cId="1353617525" sldId="288"/>
            <ac:spMk id="7" creationId="{4CACD2A6-354F-855F-18E6-065CD49C3C43}"/>
          </ac:spMkLst>
        </pc:spChg>
        <pc:picChg chg="del">
          <ac:chgData name="Iris Montero Muñoz" userId="1a8a08be5f9fd466" providerId="LiveId" clId="{2438FF96-4B9B-4596-B35D-AEFFEDB907BA}" dt="2024-03-19T15:25:55.007" v="4400" actId="478"/>
          <ac:picMkLst>
            <pc:docMk/>
            <pc:sldMk cId="1353617525" sldId="288"/>
            <ac:picMk id="4" creationId="{B34F9566-7538-548A-C1AC-C66BA74458AF}"/>
          </ac:picMkLst>
        </pc:picChg>
        <pc:picChg chg="mod ord">
          <ac:chgData name="Iris Montero Muñoz" userId="1a8a08be5f9fd466" providerId="LiveId" clId="{2438FF96-4B9B-4596-B35D-AEFFEDB907BA}" dt="2024-03-19T15:26:59.218" v="4423" actId="1076"/>
          <ac:picMkLst>
            <pc:docMk/>
            <pc:sldMk cId="1353617525" sldId="288"/>
            <ac:picMk id="5" creationId="{1CA04BEB-3E6C-3D30-4C0C-AF1E24D544BC}"/>
          </ac:picMkLst>
        </pc:picChg>
        <pc:picChg chg="mod ord modCrop">
          <ac:chgData name="Iris Montero Muñoz" userId="1a8a08be5f9fd466" providerId="LiveId" clId="{2438FF96-4B9B-4596-B35D-AEFFEDB907BA}" dt="2024-03-19T15:26:37.380" v="4412" actId="1076"/>
          <ac:picMkLst>
            <pc:docMk/>
            <pc:sldMk cId="1353617525" sldId="288"/>
            <ac:picMk id="8" creationId="{530C3011-9218-6B3B-C66A-168CC64C4D69}"/>
          </ac:picMkLst>
        </pc:picChg>
        <pc:picChg chg="add mod">
          <ac:chgData name="Iris Montero Muñoz" userId="1a8a08be5f9fd466" providerId="LiveId" clId="{2438FF96-4B9B-4596-B35D-AEFFEDB907BA}" dt="2024-03-19T15:28:39.951" v="4440" actId="1076"/>
          <ac:picMkLst>
            <pc:docMk/>
            <pc:sldMk cId="1353617525" sldId="288"/>
            <ac:picMk id="11" creationId="{BA07DC71-DB20-B798-D291-6CAD8C59B1DA}"/>
          </ac:picMkLst>
        </pc:picChg>
        <pc:picChg chg="mod ord">
          <ac:chgData name="Iris Montero Muñoz" userId="1a8a08be5f9fd466" providerId="LiveId" clId="{2438FF96-4B9B-4596-B35D-AEFFEDB907BA}" dt="2024-03-19T15:26:57.038" v="4422" actId="1076"/>
          <ac:picMkLst>
            <pc:docMk/>
            <pc:sldMk cId="1353617525" sldId="288"/>
            <ac:picMk id="12" creationId="{B8E568B5-15C3-C090-DE65-87241682BF31}"/>
          </ac:picMkLst>
        </pc:picChg>
      </pc:sldChg>
      <pc:sldChg chg="addSp delSp modSp add mod modAnim modNotesTx">
        <pc:chgData name="Iris Montero Muñoz" userId="1a8a08be5f9fd466" providerId="LiveId" clId="{2438FF96-4B9B-4596-B35D-AEFFEDB907BA}" dt="2024-03-19T16:02:42.087" v="6386"/>
        <pc:sldMkLst>
          <pc:docMk/>
          <pc:sldMk cId="4007441156" sldId="289"/>
        </pc:sldMkLst>
        <pc:spChg chg="add mod">
          <ac:chgData name="Iris Montero Muñoz" userId="1a8a08be5f9fd466" providerId="LiveId" clId="{2438FF96-4B9B-4596-B35D-AEFFEDB907BA}" dt="2024-03-19T16:01:50.414" v="6374" actId="1076"/>
          <ac:spMkLst>
            <pc:docMk/>
            <pc:sldMk cId="4007441156" sldId="289"/>
            <ac:spMk id="5" creationId="{8F698352-350F-1237-7728-A12B791326C8}"/>
          </ac:spMkLst>
        </pc:spChg>
        <pc:spChg chg="add mod">
          <ac:chgData name="Iris Montero Muñoz" userId="1a8a08be5f9fd466" providerId="LiveId" clId="{2438FF96-4B9B-4596-B35D-AEFFEDB907BA}" dt="2024-03-19T16:02:40.556" v="6385" actId="1076"/>
          <ac:spMkLst>
            <pc:docMk/>
            <pc:sldMk cId="4007441156" sldId="289"/>
            <ac:spMk id="6" creationId="{E587A5CA-76C0-972B-18D7-1077E8C169D5}"/>
          </ac:spMkLst>
        </pc:spChg>
        <pc:spChg chg="add mod">
          <ac:chgData name="Iris Montero Muñoz" userId="1a8a08be5f9fd466" providerId="LiveId" clId="{2438FF96-4B9B-4596-B35D-AEFFEDB907BA}" dt="2024-03-19T15:32:06.779" v="4547" actId="1076"/>
          <ac:spMkLst>
            <pc:docMk/>
            <pc:sldMk cId="4007441156" sldId="289"/>
            <ac:spMk id="8" creationId="{3072C598-1FB7-301D-16EB-281C06DA3E02}"/>
          </ac:spMkLst>
        </pc:spChg>
        <pc:picChg chg="add del mod">
          <ac:chgData name="Iris Montero Muñoz" userId="1a8a08be5f9fd466" providerId="LiveId" clId="{2438FF96-4B9B-4596-B35D-AEFFEDB907BA}" dt="2024-03-19T15:31:13.742" v="4497" actId="14100"/>
          <ac:picMkLst>
            <pc:docMk/>
            <pc:sldMk cId="4007441156" sldId="289"/>
            <ac:picMk id="3" creationId="{4EBC0EE7-C3C3-2799-AB29-80BE06B99388}"/>
          </ac:picMkLst>
        </pc:picChg>
        <pc:picChg chg="add mod">
          <ac:chgData name="Iris Montero Muñoz" userId="1a8a08be5f9fd466" providerId="LiveId" clId="{2438FF96-4B9B-4596-B35D-AEFFEDB907BA}" dt="2024-03-19T16:01:38.627" v="6372" actId="1076"/>
          <ac:picMkLst>
            <pc:docMk/>
            <pc:sldMk cId="4007441156" sldId="289"/>
            <ac:picMk id="4" creationId="{73B0D0AB-636E-8CCB-10DA-2AA68CFE9C9B}"/>
          </ac:picMkLst>
        </pc:picChg>
        <pc:picChg chg="del">
          <ac:chgData name="Iris Montero Muñoz" userId="1a8a08be5f9fd466" providerId="LiveId" clId="{2438FF96-4B9B-4596-B35D-AEFFEDB907BA}" dt="2024-03-19T15:30:43.300" v="4486" actId="478"/>
          <ac:picMkLst>
            <pc:docMk/>
            <pc:sldMk cId="4007441156" sldId="289"/>
            <ac:picMk id="4" creationId="{B34F9566-7538-548A-C1AC-C66BA74458AF}"/>
          </ac:picMkLst>
        </pc:picChg>
        <pc:picChg chg="del">
          <ac:chgData name="Iris Montero Muñoz" userId="1a8a08be5f9fd466" providerId="LiveId" clId="{2438FF96-4B9B-4596-B35D-AEFFEDB907BA}" dt="2024-03-19T15:30:42.425" v="4485" actId="478"/>
          <ac:picMkLst>
            <pc:docMk/>
            <pc:sldMk cId="4007441156" sldId="289"/>
            <ac:picMk id="5" creationId="{4EBC0EE7-C3C3-2799-AB29-80BE06B99388}"/>
          </ac:picMkLst>
        </pc:picChg>
        <pc:picChg chg="add mod">
          <ac:chgData name="Iris Montero Muñoz" userId="1a8a08be5f9fd466" providerId="LiveId" clId="{2438FF96-4B9B-4596-B35D-AEFFEDB907BA}" dt="2024-03-19T15:31:30.272" v="4498"/>
          <ac:picMkLst>
            <pc:docMk/>
            <pc:sldMk cId="4007441156" sldId="289"/>
            <ac:picMk id="6" creationId="{F2B255BE-CD03-480D-A69A-BE1E414A4874}"/>
          </ac:picMkLst>
        </pc:picChg>
        <pc:picChg chg="mod ord">
          <ac:chgData name="Iris Montero Muñoz" userId="1a8a08be5f9fd466" providerId="LiveId" clId="{2438FF96-4B9B-4596-B35D-AEFFEDB907BA}" dt="2024-03-19T16:02:18.751" v="6379" actId="1076"/>
          <ac:picMkLst>
            <pc:docMk/>
            <pc:sldMk cId="4007441156" sldId="289"/>
            <ac:picMk id="7" creationId="{F536C9C6-2945-E281-C545-823644F26385}"/>
          </ac:picMkLst>
        </pc:picChg>
        <pc:picChg chg="del">
          <ac:chgData name="Iris Montero Muñoz" userId="1a8a08be5f9fd466" providerId="LiveId" clId="{2438FF96-4B9B-4596-B35D-AEFFEDB907BA}" dt="2024-03-19T15:30:41.909" v="4484" actId="478"/>
          <ac:picMkLst>
            <pc:docMk/>
            <pc:sldMk cId="4007441156" sldId="289"/>
            <ac:picMk id="10" creationId="{026E45EB-564F-9624-569D-4BCD47D6229B}"/>
          </ac:picMkLst>
        </pc:picChg>
      </pc:sldChg>
      <pc:sldChg chg="addSp delSp modSp add mod delAnim modAnim modNotesTx">
        <pc:chgData name="Iris Montero Muñoz" userId="1a8a08be5f9fd466" providerId="LiveId" clId="{2438FF96-4B9B-4596-B35D-AEFFEDB907BA}" dt="2024-03-19T16:08:00.755" v="6898" actId="20577"/>
        <pc:sldMkLst>
          <pc:docMk/>
          <pc:sldMk cId="2649258039" sldId="290"/>
        </pc:sldMkLst>
        <pc:spChg chg="add mod">
          <ac:chgData name="Iris Montero Muñoz" userId="1a8a08be5f9fd466" providerId="LiveId" clId="{2438FF96-4B9B-4596-B35D-AEFFEDB907BA}" dt="2024-03-19T16:05:42.614" v="6430" actId="1035"/>
          <ac:spMkLst>
            <pc:docMk/>
            <pc:sldMk cId="2649258039" sldId="290"/>
            <ac:spMk id="3" creationId="{8506B3F8-117E-ADD8-F435-85B530423FCA}"/>
          </ac:spMkLst>
        </pc:spChg>
        <pc:spChg chg="add del mod">
          <ac:chgData name="Iris Montero Muñoz" userId="1a8a08be5f9fd466" providerId="LiveId" clId="{2438FF96-4B9B-4596-B35D-AEFFEDB907BA}" dt="2024-03-19T16:04:12.364" v="6405" actId="478"/>
          <ac:spMkLst>
            <pc:docMk/>
            <pc:sldMk cId="2649258039" sldId="290"/>
            <ac:spMk id="4" creationId="{3A7F5F20-6402-9FEF-936D-EA71AFC2C3F0}"/>
          </ac:spMkLst>
        </pc:spChg>
        <pc:picChg chg="add mod">
          <ac:chgData name="Iris Montero Muñoz" userId="1a8a08be5f9fd466" providerId="LiveId" clId="{2438FF96-4B9B-4596-B35D-AEFFEDB907BA}" dt="2024-03-19T16:02:29.072" v="6381" actId="1076"/>
          <ac:picMkLst>
            <pc:docMk/>
            <pc:sldMk cId="2649258039" sldId="290"/>
            <ac:picMk id="5" creationId="{4EBC0EE7-C3C3-2799-AB29-80BE06B99388}"/>
          </ac:picMkLst>
        </pc:picChg>
        <pc:picChg chg="del">
          <ac:chgData name="Iris Montero Muñoz" userId="1a8a08be5f9fd466" providerId="LiveId" clId="{2438FF96-4B9B-4596-B35D-AEFFEDB907BA}" dt="2024-03-19T15:32:34.648" v="4557" actId="478"/>
          <ac:picMkLst>
            <pc:docMk/>
            <pc:sldMk cId="2649258039" sldId="290"/>
            <ac:picMk id="7" creationId="{F536C9C6-2945-E281-C545-823644F26385}"/>
          </ac:picMkLst>
        </pc:picChg>
        <pc:picChg chg="add del mod ord modCrop">
          <ac:chgData name="Iris Montero Muñoz" userId="1a8a08be5f9fd466" providerId="LiveId" clId="{2438FF96-4B9B-4596-B35D-AEFFEDB907BA}" dt="2024-03-19T16:04:09.889" v="6404" actId="478"/>
          <ac:picMkLst>
            <pc:docMk/>
            <pc:sldMk cId="2649258039" sldId="290"/>
            <ac:picMk id="10" creationId="{026E45EB-564F-9624-569D-4BCD47D6229B}"/>
          </ac:picMkLst>
        </pc:picChg>
      </pc:sldChg>
      <pc:sldChg chg="addSp delSp modSp add mod modAnim modNotesTx">
        <pc:chgData name="Iris Montero Muñoz" userId="1a8a08be5f9fd466" providerId="LiveId" clId="{2438FF96-4B9B-4596-B35D-AEFFEDB907BA}" dt="2024-03-19T16:12:08.934" v="8178" actId="20577"/>
        <pc:sldMkLst>
          <pc:docMk/>
          <pc:sldMk cId="644639387" sldId="291"/>
        </pc:sldMkLst>
        <pc:spChg chg="add mod">
          <ac:chgData name="Iris Montero Muñoz" userId="1a8a08be5f9fd466" providerId="LiveId" clId="{2438FF96-4B9B-4596-B35D-AEFFEDB907BA}" dt="2024-03-19T16:05:00.427" v="6417" actId="1035"/>
          <ac:spMkLst>
            <pc:docMk/>
            <pc:sldMk cId="644639387" sldId="291"/>
            <ac:spMk id="4" creationId="{0D651504-82B3-C8CA-BC29-5948BE67A3EA}"/>
          </ac:spMkLst>
        </pc:spChg>
        <pc:picChg chg="add mod">
          <ac:chgData name="Iris Montero Muñoz" userId="1a8a08be5f9fd466" providerId="LiveId" clId="{2438FF96-4B9B-4596-B35D-AEFFEDB907BA}" dt="2024-03-19T15:36:09.257" v="4624" actId="1076"/>
          <ac:picMkLst>
            <pc:docMk/>
            <pc:sldMk cId="644639387" sldId="291"/>
            <ac:picMk id="3" creationId="{05AD6DF1-C9BB-431A-DFE4-94CA49E4634E}"/>
          </ac:picMkLst>
        </pc:picChg>
        <pc:picChg chg="del">
          <ac:chgData name="Iris Montero Muñoz" userId="1a8a08be5f9fd466" providerId="LiveId" clId="{2438FF96-4B9B-4596-B35D-AEFFEDB907BA}" dt="2024-03-19T15:35:34.605" v="4617" actId="478"/>
          <ac:picMkLst>
            <pc:docMk/>
            <pc:sldMk cId="644639387" sldId="291"/>
            <ac:picMk id="4" creationId="{B34F9566-7538-548A-C1AC-C66BA74458AF}"/>
          </ac:picMkLst>
        </pc:picChg>
        <pc:picChg chg="add mod modCrop">
          <ac:chgData name="Iris Montero Muñoz" userId="1a8a08be5f9fd466" providerId="LiveId" clId="{2438FF96-4B9B-4596-B35D-AEFFEDB907BA}" dt="2024-03-19T16:05:31.224" v="6427" actId="1038"/>
          <ac:picMkLst>
            <pc:docMk/>
            <pc:sldMk cId="644639387" sldId="291"/>
            <ac:picMk id="5" creationId="{80F61D73-E44C-086D-8B9F-1785130E8BF6}"/>
          </ac:picMkLst>
        </pc:picChg>
        <pc:picChg chg="del">
          <ac:chgData name="Iris Montero Muñoz" userId="1a8a08be5f9fd466" providerId="LiveId" clId="{2438FF96-4B9B-4596-B35D-AEFFEDB907BA}" dt="2024-03-19T15:35:31.774" v="4615" actId="478"/>
          <ac:picMkLst>
            <pc:docMk/>
            <pc:sldMk cId="644639387" sldId="291"/>
            <ac:picMk id="6" creationId="{C168EA67-753F-8092-C5A5-BE51BEDAE728}"/>
          </ac:picMkLst>
        </pc:picChg>
        <pc:picChg chg="del">
          <ac:chgData name="Iris Montero Muñoz" userId="1a8a08be5f9fd466" providerId="LiveId" clId="{2438FF96-4B9B-4596-B35D-AEFFEDB907BA}" dt="2024-03-19T15:35:30.938" v="4614" actId="478"/>
          <ac:picMkLst>
            <pc:docMk/>
            <pc:sldMk cId="644639387" sldId="291"/>
            <ac:picMk id="9" creationId="{9C9DC0C3-655A-AE0A-1412-46D9AB4392AB}"/>
          </ac:picMkLst>
        </pc:picChg>
        <pc:picChg chg="del">
          <ac:chgData name="Iris Montero Muñoz" userId="1a8a08be5f9fd466" providerId="LiveId" clId="{2438FF96-4B9B-4596-B35D-AEFFEDB907BA}" dt="2024-03-19T15:35:34.045" v="4616" actId="478"/>
          <ac:picMkLst>
            <pc:docMk/>
            <pc:sldMk cId="644639387" sldId="291"/>
            <ac:picMk id="10" creationId="{026E45EB-564F-9624-569D-4BCD47D6229B}"/>
          </ac:picMkLst>
        </pc:picChg>
        <pc:picChg chg="del">
          <ac:chgData name="Iris Montero Muñoz" userId="1a8a08be5f9fd466" providerId="LiveId" clId="{2438FF96-4B9B-4596-B35D-AEFFEDB907BA}" dt="2024-03-19T15:35:29.770" v="4613" actId="478"/>
          <ac:picMkLst>
            <pc:docMk/>
            <pc:sldMk cId="644639387" sldId="291"/>
            <ac:picMk id="12" creationId="{827F054E-DF79-AB0B-5AB9-6EB81D836345}"/>
          </ac:picMkLst>
        </pc:picChg>
        <pc:picChg chg="del mod">
          <ac:chgData name="Iris Montero Muñoz" userId="1a8a08be5f9fd466" providerId="LiveId" clId="{2438FF96-4B9B-4596-B35D-AEFFEDB907BA}" dt="2024-03-19T15:35:27.801" v="4612" actId="21"/>
          <ac:picMkLst>
            <pc:docMk/>
            <pc:sldMk cId="644639387" sldId="291"/>
            <ac:picMk id="14" creationId="{05AD6DF1-C9BB-431A-DFE4-94CA49E4634E}"/>
          </ac:picMkLst>
        </pc:picChg>
      </pc:sldChg>
      <pc:sldChg chg="delSp add del mod">
        <pc:chgData name="Iris Montero Muñoz" userId="1a8a08be5f9fd466" providerId="LiveId" clId="{2438FF96-4B9B-4596-B35D-AEFFEDB907BA}" dt="2024-03-19T16:03:34.354" v="6398" actId="2696"/>
        <pc:sldMkLst>
          <pc:docMk/>
          <pc:sldMk cId="809329675" sldId="292"/>
        </pc:sldMkLst>
        <pc:picChg chg="del">
          <ac:chgData name="Iris Montero Muñoz" userId="1a8a08be5f9fd466" providerId="LiveId" clId="{2438FF96-4B9B-4596-B35D-AEFFEDB907BA}" dt="2024-03-19T15:34:22.292" v="4583" actId="478"/>
          <ac:picMkLst>
            <pc:docMk/>
            <pc:sldMk cId="809329675" sldId="292"/>
            <ac:picMk id="6" creationId="{C168EA67-753F-8092-C5A5-BE51BEDAE728}"/>
          </ac:picMkLst>
        </pc:picChg>
        <pc:picChg chg="del">
          <ac:chgData name="Iris Montero Muñoz" userId="1a8a08be5f9fd466" providerId="LiveId" clId="{2438FF96-4B9B-4596-B35D-AEFFEDB907BA}" dt="2024-03-19T15:35:03.216" v="4604" actId="21"/>
          <ac:picMkLst>
            <pc:docMk/>
            <pc:sldMk cId="809329675" sldId="292"/>
            <ac:picMk id="9" creationId="{9C9DC0C3-655A-AE0A-1412-46D9AB4392AB}"/>
          </ac:picMkLst>
        </pc:picChg>
        <pc:picChg chg="del">
          <ac:chgData name="Iris Montero Muñoz" userId="1a8a08be5f9fd466" providerId="LiveId" clId="{2438FF96-4B9B-4596-B35D-AEFFEDB907BA}" dt="2024-03-19T15:34:55.394" v="4603" actId="478"/>
          <ac:picMkLst>
            <pc:docMk/>
            <pc:sldMk cId="809329675" sldId="292"/>
            <ac:picMk id="12" creationId="{827F054E-DF79-AB0B-5AB9-6EB81D836345}"/>
          </ac:picMkLst>
        </pc:picChg>
      </pc:sldChg>
      <pc:sldChg chg="addSp delSp modSp add mod modAnim modNotesTx">
        <pc:chgData name="Iris Montero Muñoz" userId="1a8a08be5f9fd466" providerId="LiveId" clId="{2438FF96-4B9B-4596-B35D-AEFFEDB907BA}" dt="2024-03-19T16:09:59.666" v="7478" actId="20577"/>
        <pc:sldMkLst>
          <pc:docMk/>
          <pc:sldMk cId="434650080" sldId="293"/>
        </pc:sldMkLst>
        <pc:picChg chg="add mod">
          <ac:chgData name="Iris Montero Muñoz" userId="1a8a08be5f9fd466" providerId="LiveId" clId="{2438FF96-4B9B-4596-B35D-AEFFEDB907BA}" dt="2024-03-19T16:06:15.728" v="6433" actId="208"/>
          <ac:picMkLst>
            <pc:docMk/>
            <pc:sldMk cId="434650080" sldId="293"/>
            <ac:picMk id="3" creationId="{9C9DC0C3-655A-AE0A-1412-46D9AB4392AB}"/>
          </ac:picMkLst>
        </pc:picChg>
        <pc:picChg chg="add del mod">
          <ac:chgData name="Iris Montero Muñoz" userId="1a8a08be5f9fd466" providerId="LiveId" clId="{2438FF96-4B9B-4596-B35D-AEFFEDB907BA}" dt="2024-03-19T15:34:34.025" v="4594" actId="478"/>
          <ac:picMkLst>
            <pc:docMk/>
            <pc:sldMk cId="434650080" sldId="293"/>
            <ac:picMk id="4" creationId="{B34F9566-7538-548A-C1AC-C66BA74458AF}"/>
          </ac:picMkLst>
        </pc:picChg>
        <pc:picChg chg="add del mod">
          <ac:chgData name="Iris Montero Muñoz" userId="1a8a08be5f9fd466" providerId="LiveId" clId="{2438FF96-4B9B-4596-B35D-AEFFEDB907BA}" dt="2024-03-19T15:36:13.717" v="4625" actId="21"/>
          <ac:picMkLst>
            <pc:docMk/>
            <pc:sldMk cId="434650080" sldId="293"/>
            <ac:picMk id="5" creationId="{80F61D73-E44C-086D-8B9F-1785130E8BF6}"/>
          </ac:picMkLst>
        </pc:picChg>
        <pc:picChg chg="add del">
          <ac:chgData name="Iris Montero Muñoz" userId="1a8a08be5f9fd466" providerId="LiveId" clId="{2438FF96-4B9B-4596-B35D-AEFFEDB907BA}" dt="2024-03-19T15:34:36.727" v="4596" actId="478"/>
          <ac:picMkLst>
            <pc:docMk/>
            <pc:sldMk cId="434650080" sldId="293"/>
            <ac:picMk id="9" creationId="{9C9DC0C3-655A-AE0A-1412-46D9AB4392AB}"/>
          </ac:picMkLst>
        </pc:picChg>
        <pc:picChg chg="add del">
          <ac:chgData name="Iris Montero Muñoz" userId="1a8a08be5f9fd466" providerId="LiveId" clId="{2438FF96-4B9B-4596-B35D-AEFFEDB907BA}" dt="2024-03-19T15:34:37.343" v="4597" actId="478"/>
          <ac:picMkLst>
            <pc:docMk/>
            <pc:sldMk cId="434650080" sldId="293"/>
            <ac:picMk id="10" creationId="{026E45EB-564F-9624-569D-4BCD47D6229B}"/>
          </ac:picMkLst>
        </pc:picChg>
        <pc:picChg chg="add del mod">
          <ac:chgData name="Iris Montero Muñoz" userId="1a8a08be5f9fd466" providerId="LiveId" clId="{2438FF96-4B9B-4596-B35D-AEFFEDB907BA}" dt="2024-03-19T16:03:55.321" v="6400" actId="1076"/>
          <ac:picMkLst>
            <pc:docMk/>
            <pc:sldMk cId="434650080" sldId="293"/>
            <ac:picMk id="12" creationId="{827F054E-DF79-AB0B-5AB9-6EB81D8363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BAB8-E104-4104-A9C1-1556E62C175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6752-523E-4A12-9A91-52EC3F742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4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Búsqueda por categorías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1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Búsqueda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Autor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listado</a:t>
            </a:r>
            <a:r>
              <a:rPr lang="en-US" dirty="0"/>
              <a:t> de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autores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orden</a:t>
            </a:r>
            <a:r>
              <a:rPr lang="en-US" dirty="0"/>
              <a:t> </a:t>
            </a:r>
            <a:r>
              <a:rPr lang="en-US" dirty="0" err="1"/>
              <a:t>alfabético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contribuidores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listado de las instituciones que colaboran con BHL.</a:t>
            </a:r>
          </a:p>
          <a:p>
            <a:endParaRPr lang="es-ES" dirty="0"/>
          </a:p>
          <a:p>
            <a:r>
              <a:rPr lang="es-ES" dirty="0"/>
              <a:t>Por colección </a:t>
            </a:r>
            <a:r>
              <a:rPr lang="es-ES" dirty="0">
                <a:sym typeface="Wingdings" panose="05000000000000000000" pitchFamily="2" charset="2"/>
              </a:rPr>
              <a:t> listado de </a:t>
            </a:r>
            <a:r>
              <a:rPr lang="es-ES" dirty="0"/>
              <a:t>proyectos concretos sobre temas específicos.</a:t>
            </a:r>
          </a:p>
          <a:p>
            <a:endParaRPr lang="es-ES" dirty="0"/>
          </a:p>
          <a:p>
            <a:r>
              <a:rPr lang="es-ES" dirty="0"/>
              <a:t>Por fecha </a:t>
            </a:r>
            <a:r>
              <a:rPr lang="es-ES" dirty="0">
                <a:sym typeface="Wingdings" panose="05000000000000000000" pitchFamily="2" charset="2"/>
              </a:rPr>
              <a:t> menú de rangos temporales</a:t>
            </a:r>
            <a:r>
              <a:rPr lang="es-ES" dirty="0"/>
              <a:t>.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Tras la búsqueda de la obra de interés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dirty="0"/>
              <a:t>ver metadatos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información bibliográfica del libro </a:t>
            </a:r>
            <a:r>
              <a:rPr lang="es-ES" dirty="0">
                <a:sym typeface="Wingdings" panose="05000000000000000000" pitchFamily="2" charset="2"/>
              </a:rPr>
              <a:t> ver volumen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Navegación en el documento:</a:t>
            </a:r>
          </a:p>
          <a:p>
            <a:endParaRPr lang="es-ES" dirty="0"/>
          </a:p>
          <a:p>
            <a:r>
              <a:rPr lang="es-ES" dirty="0"/>
              <a:t>En amarillo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podemos ir a la página de interés.</a:t>
            </a:r>
          </a:p>
          <a:p>
            <a:endParaRPr lang="es-ES" dirty="0"/>
          </a:p>
          <a:p>
            <a:r>
              <a:rPr lang="es-ES" dirty="0"/>
              <a:t>En verde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aparecen los nombres científicos que se citan en cada una de las páginas del documento (con link).</a:t>
            </a:r>
          </a:p>
          <a:p>
            <a:endParaRPr lang="es-ES" dirty="0"/>
          </a:p>
          <a:p>
            <a:r>
              <a:rPr lang="es-ES" dirty="0"/>
              <a:t>En rojo: 1) </a:t>
            </a:r>
            <a:r>
              <a:rPr lang="es-ES" dirty="0" err="1"/>
              <a:t>Search</a:t>
            </a:r>
            <a:r>
              <a:rPr lang="es-ES" dirty="0"/>
              <a:t> </a:t>
            </a:r>
            <a:r>
              <a:rPr lang="es-ES" dirty="0" err="1"/>
              <a:t>inside</a:t>
            </a:r>
            <a:r>
              <a:rPr lang="es-ES" dirty="0"/>
              <a:t> –&gt; búsqueda de cualquier palabra dentro del texto (como Word). 2) Show </a:t>
            </a:r>
            <a:r>
              <a:rPr lang="es-ES" dirty="0" err="1"/>
              <a:t>info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ver la información bibliográfica. 3) Show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texto de la imagen transcrito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Varios volúmenes </a:t>
            </a:r>
            <a:r>
              <a:rPr lang="es-ES" dirty="0">
                <a:sym typeface="Wingdings" panose="05000000000000000000" pitchFamily="2" charset="2"/>
              </a:rPr>
              <a:t> mismos procesos de búsqueda, pero en este caso nos aparece </a:t>
            </a:r>
            <a:r>
              <a:rPr lang="es-ES" dirty="0"/>
              <a:t>un listado de volúmenes.</a:t>
            </a:r>
          </a:p>
          <a:p>
            <a:endParaRPr lang="es-ES" dirty="0"/>
          </a:p>
          <a:p>
            <a:r>
              <a:rPr lang="es-ES" dirty="0"/>
              <a:t>Dentro del documento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desplegable con cada uno de los volúmenes (navegación sencilla).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Parte superior derecha del visor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 Descarga de contenido: cita bibliográfica, contenido.. etc.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3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Colaboración</a:t>
            </a:r>
          </a:p>
          <a:p>
            <a:endParaRPr lang="es-ES" dirty="0"/>
          </a:p>
          <a:p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Involved</a:t>
            </a:r>
            <a:r>
              <a:rPr lang="es-ES" dirty="0"/>
              <a:t> y </a:t>
            </a:r>
            <a:r>
              <a:rPr lang="es-ES" dirty="0" err="1"/>
              <a:t>FAQs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No aceptan más instituciones contribuidoras ni tampoco contribuciones de digitalización individuales.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Voluntariados.</a:t>
            </a:r>
          </a:p>
          <a:p>
            <a:endParaRPr lang="es-ES" dirty="0"/>
          </a:p>
          <a:p>
            <a:pPr marL="228600" indent="-228600">
              <a:buAutoNum type="arabicParenR"/>
            </a:pPr>
            <a:r>
              <a:rPr lang="es-ES" dirty="0"/>
              <a:t>Transcripción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notas de campo y archivos ya digitalizados.</a:t>
            </a:r>
          </a:p>
          <a:p>
            <a:pPr marL="228600" indent="-228600">
              <a:buAutoNum type="arabicParenR"/>
            </a:pPr>
            <a:endParaRPr lang="es-ES" dirty="0"/>
          </a:p>
          <a:p>
            <a:pPr marL="228600" indent="-228600">
              <a:buAutoNum type="arabicParenR"/>
            </a:pPr>
            <a:r>
              <a:rPr lang="es-ES" dirty="0"/>
              <a:t>Etiquetado </a:t>
            </a:r>
            <a:r>
              <a:rPr lang="es-ES" dirty="0">
                <a:sym typeface="Wingdings" panose="05000000000000000000" pitchFamily="2" charset="2"/>
              </a:rPr>
              <a:t> imágenes digitalizadas.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Donaciones.</a:t>
            </a:r>
          </a:p>
          <a:p>
            <a:endParaRPr lang="es-ES" dirty="0"/>
          </a:p>
          <a:p>
            <a:pPr marL="228600" indent="-228600">
              <a:buAutoNum type="arabicParenR"/>
            </a:pPr>
            <a:r>
              <a:rPr lang="es-ES" dirty="0"/>
              <a:t>Directas a la </a:t>
            </a:r>
            <a:r>
              <a:rPr lang="es-ES" dirty="0" err="1"/>
              <a:t>Smithsonian</a:t>
            </a:r>
            <a:endParaRPr lang="es-ES" dirty="0"/>
          </a:p>
          <a:p>
            <a:pPr marL="228600" indent="-228600">
              <a:buAutoNum type="arabicParenR"/>
            </a:pPr>
            <a:endParaRPr lang="es-ES" dirty="0"/>
          </a:p>
          <a:p>
            <a:pPr marL="228600" indent="-228600">
              <a:buAutoNum type="arabicParenR"/>
            </a:pPr>
            <a:r>
              <a:rPr lang="es-ES" dirty="0"/>
              <a:t>Indirectas </a:t>
            </a:r>
            <a:r>
              <a:rPr lang="es-ES" dirty="0">
                <a:sym typeface="Wingdings" panose="05000000000000000000" pitchFamily="2" charset="2"/>
              </a:rPr>
              <a:t> financiación </a:t>
            </a:r>
            <a:r>
              <a:rPr lang="es-ES" dirty="0"/>
              <a:t>ayudas </a:t>
            </a:r>
            <a:r>
              <a:rPr lang="es-ES" dirty="0" err="1"/>
              <a:t>Constance</a:t>
            </a:r>
            <a:r>
              <a:rPr lang="es-ES" dirty="0"/>
              <a:t> Rinaldo para estudiantes de grado y máster.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Asistencia a los eventos que organiza la BHL (en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Involved</a:t>
            </a:r>
            <a:r>
              <a:rPr lang="es-ES" dirty="0"/>
              <a:t>: </a:t>
            </a:r>
            <a:r>
              <a:rPr lang="es-ES" dirty="0" err="1"/>
              <a:t>events</a:t>
            </a:r>
            <a:r>
              <a:rPr lang="es-ES" dirty="0"/>
              <a:t>), seguir actividades vía redes y divulgar acerca de BHL.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Biodiversity</a:t>
            </a:r>
            <a:r>
              <a:rPr lang="es-ES" dirty="0"/>
              <a:t> </a:t>
            </a:r>
            <a:r>
              <a:rPr lang="es-ES" dirty="0" err="1"/>
              <a:t>Heritage</a:t>
            </a:r>
            <a:r>
              <a:rPr lang="es-ES" dirty="0"/>
              <a:t> Library: biblioteca digital de acceso abierto más grande del mundo</a:t>
            </a:r>
          </a:p>
          <a:p>
            <a:endParaRPr lang="es-ES" dirty="0"/>
          </a:p>
          <a:p>
            <a:r>
              <a:rPr lang="es-ES" dirty="0"/>
              <a:t>Consorcio de bibliotecas especializadas en historia natural que cooperan para digitalizar la literatura sobre biodiversidad albergada en sus colecciones y hacerla de libre acceso. </a:t>
            </a:r>
          </a:p>
          <a:p>
            <a:endParaRPr lang="es-ES" dirty="0"/>
          </a:p>
          <a:p>
            <a:r>
              <a:rPr lang="es-ES" dirty="0"/>
              <a:t>Sede en la </a:t>
            </a:r>
            <a:r>
              <a:rPr lang="es-ES" dirty="0" err="1"/>
              <a:t>Smithsonian</a:t>
            </a:r>
            <a:r>
              <a:rPr lang="es-ES" dirty="0"/>
              <a:t> (</a:t>
            </a:r>
            <a:r>
              <a:rPr lang="es-ES" dirty="0" err="1"/>
              <a:t>Whasington</a:t>
            </a:r>
            <a:r>
              <a:rPr lang="es-ES" dirty="0"/>
              <a:t> DC, Estados Unidos)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BHL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surge en 2006 para abordar uno de los principales obstáculos para la investigación científica que es el acceso a bibliografía.  Esto afecta a la ciencia en general, pero en disciplinas de historia natural, además existe la complicación de que muchas obras solo se encuentran en bibliotecas concretas y son antiguas.</a:t>
            </a:r>
          </a:p>
          <a:p>
            <a:endParaRPr lang="es-ES" dirty="0"/>
          </a:p>
          <a:p>
            <a:r>
              <a:rPr lang="es-ES" dirty="0"/>
              <a:t>BHL </a:t>
            </a:r>
            <a:r>
              <a:rPr lang="es-ES" dirty="0">
                <a:sym typeface="Wingdings" panose="05000000000000000000" pitchFamily="2" charset="2"/>
              </a:rPr>
              <a:t> facilita </a:t>
            </a:r>
            <a:r>
              <a:rPr lang="es-ES" dirty="0"/>
              <a:t>tener acceso a estos trabajos de difícil acceso, y que en muchos casos son la base para estudios taxonómicos.</a:t>
            </a:r>
          </a:p>
          <a:p>
            <a:endParaRPr lang="es-ES" dirty="0"/>
          </a:p>
          <a:p>
            <a:r>
              <a:rPr lang="es-ES" dirty="0"/>
              <a:t>BHL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incluye literatura desde el siglo XV al siglo XXI.</a:t>
            </a:r>
          </a:p>
          <a:p>
            <a:endParaRPr lang="es-ES" dirty="0"/>
          </a:p>
          <a:p>
            <a:r>
              <a:rPr lang="es-ES" dirty="0"/>
              <a:t>BHL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primeros 300 volúmenes en 2007 y desde entonces la red de colaboración para digitalizar documentos ha crecido sin parar.</a:t>
            </a:r>
          </a:p>
          <a:p>
            <a:endParaRPr lang="es-ES" dirty="0"/>
          </a:p>
          <a:p>
            <a:r>
              <a:rPr lang="es-ES" dirty="0"/>
              <a:t>Informe anual de 2022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total de 60 millones de páginas digitalizadas, 300 mil volúmenes y 340 mil artículos.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BHL nos facilita es el acceso a literatura sobre historia natural.</a:t>
            </a:r>
          </a:p>
          <a:p>
            <a:endParaRPr lang="es-ES" dirty="0"/>
          </a:p>
          <a:p>
            <a:r>
              <a:rPr lang="es-ES" dirty="0"/>
              <a:t>También tiene una base de datos de ilustraciones y láminas científicas. 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Contenido de BHL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acceso libre y se puede usar bajo licencia creative </a:t>
            </a:r>
            <a:r>
              <a:rPr lang="es-ES" dirty="0" err="1"/>
              <a:t>commons</a:t>
            </a:r>
            <a:r>
              <a:rPr lang="es-ES" dirty="0"/>
              <a:t> (atribución a la BHL y compartir bajo la misma licencia si se modifica).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Contenido descargable.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BHL ofrece un catálogo extenso de trabajos sobre biodiversidad y permite hacer búsquedas usando diferentes herramientas. Web intuitiva y de uso sencillo.</a:t>
            </a:r>
          </a:p>
          <a:p>
            <a:endParaRPr lang="es-ES" dirty="0"/>
          </a:p>
          <a:p>
            <a:r>
              <a:rPr lang="es-ES" dirty="0"/>
              <a:t>Links de acceso permanentes. </a:t>
            </a:r>
          </a:p>
          <a:p>
            <a:endParaRPr lang="es-ES" dirty="0"/>
          </a:p>
          <a:p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búsqueda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/>
              <a:t>Búsqueda</a:t>
            </a:r>
            <a:r>
              <a:rPr lang="en-US" dirty="0"/>
              <a:t> simple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dirty="0" err="1"/>
              <a:t>Búsqueda</a:t>
            </a:r>
            <a:r>
              <a:rPr lang="en-US" dirty="0"/>
              <a:t> </a:t>
            </a:r>
            <a:r>
              <a:rPr lang="en-US" dirty="0" err="1"/>
              <a:t>avanzada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En </a:t>
            </a:r>
            <a:r>
              <a:rPr lang="en-US" dirty="0" err="1"/>
              <a:t>avanzada</a:t>
            </a:r>
            <a:r>
              <a:rPr lang="en-US" dirty="0"/>
              <a:t> hay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filtros</a:t>
            </a:r>
            <a:r>
              <a:rPr lang="en-US" dirty="0"/>
              <a:t> para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búsquedas</a:t>
            </a:r>
            <a:r>
              <a:rPr lang="en-US" dirty="0"/>
              <a:t> (</a:t>
            </a:r>
            <a:r>
              <a:rPr lang="en-US" dirty="0" err="1"/>
              <a:t>publicación</a:t>
            </a:r>
            <a:r>
              <a:rPr lang="en-US" dirty="0"/>
              <a:t>, </a:t>
            </a:r>
            <a:r>
              <a:rPr lang="en-US" dirty="0" err="1"/>
              <a:t>autor</a:t>
            </a:r>
            <a:r>
              <a:rPr lang="en-US" dirty="0"/>
              <a:t>, </a:t>
            </a:r>
            <a:r>
              <a:rPr lang="en-US" dirty="0" err="1"/>
              <a:t>temática</a:t>
            </a:r>
            <a:r>
              <a:rPr lang="en-US" dirty="0"/>
              <a:t> y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científico</a:t>
            </a:r>
            <a:r>
              <a:rPr lang="en-US" dirty="0"/>
              <a:t>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Búsqueda simple, arrojará todos aquellos resultados que en cualquier parte del texto incluyan </a:t>
            </a:r>
            <a:r>
              <a:rPr lang="es-ES" i="1" dirty="0" err="1"/>
              <a:t>Insectivorous</a:t>
            </a:r>
            <a:r>
              <a:rPr lang="es-ES" i="1" dirty="0"/>
              <a:t> </a:t>
            </a:r>
            <a:r>
              <a:rPr lang="es-ES" i="1" dirty="0" err="1"/>
              <a:t>Plants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Búsqueda avanzada ajustamos la búsqueda.</a:t>
            </a:r>
          </a:p>
          <a:p>
            <a:endParaRPr lang="es-ES" dirty="0"/>
          </a:p>
          <a:p>
            <a:r>
              <a:rPr lang="es-ES" dirty="0"/>
              <a:t>Esto nos reduce el número de publicaciones encontradas de 16794 a 9.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96752-523E-4A12-9A91-52EC3F742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0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3/21/2024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6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Estructura blanca">
            <a:extLst>
              <a:ext uri="{FF2B5EF4-FFF2-40B4-BE49-F238E27FC236}">
                <a16:creationId xmlns:a16="http://schemas.microsoft.com/office/drawing/2014/main" id="{C9E3BF97-9A3C-3574-EDD4-E035FF1BE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-1" b="24223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02BBCE3-076F-678F-734C-05D85234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Biodiversity Heritage Library (BHL)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EB54DC-EDD2-2F46-4B1E-9FB224602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472" y="3803994"/>
            <a:ext cx="7967874" cy="897411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>
                <a:solidFill>
                  <a:srgbClr val="FFFFFF"/>
                </a:solidFill>
              </a:rPr>
              <a:t>Webinar</a:t>
            </a:r>
            <a:r>
              <a:rPr lang="es-ES" dirty="0">
                <a:solidFill>
                  <a:srgbClr val="FFFFFF"/>
                </a:solidFill>
              </a:rPr>
              <a:t> GBIF.ES: Plataformas de información en biodiversidad</a:t>
            </a:r>
          </a:p>
          <a:p>
            <a:r>
              <a:rPr lang="es-ES" sz="1800" dirty="0">
                <a:solidFill>
                  <a:srgbClr val="FFFFFF"/>
                </a:solidFill>
              </a:rPr>
              <a:t>Iris Montero Muñoz</a:t>
            </a:r>
          </a:p>
          <a:p>
            <a:r>
              <a:rPr lang="es-ES" sz="1800" dirty="0">
                <a:solidFill>
                  <a:srgbClr val="FFFFFF"/>
                </a:solidFill>
              </a:rPr>
              <a:t>Real Jardín Botánico de Madrid (RJB), CSIC</a:t>
            </a: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6F2094A-3C5B-B2A6-E7A0-5AD3F7349B33}"/>
              </a:ext>
            </a:extLst>
          </p:cNvPr>
          <p:cNvGrpSpPr/>
          <p:nvPr/>
        </p:nvGrpSpPr>
        <p:grpSpPr>
          <a:xfrm>
            <a:off x="7710289" y="6027929"/>
            <a:ext cx="3944526" cy="438453"/>
            <a:chOff x="532224" y="6048893"/>
            <a:chExt cx="3944526" cy="43845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F5D6D9B-AFAE-2740-6A4C-E5F3B4A2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4176" y="6048893"/>
              <a:ext cx="1552574" cy="43845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436391-510D-9986-2833-FF8BA0F4C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224" y="6048894"/>
              <a:ext cx="2391952" cy="438452"/>
            </a:xfrm>
            <a:prstGeom prst="rect">
              <a:avLst/>
            </a:prstGeom>
          </p:spPr>
        </p:pic>
      </p:grpSp>
      <p:pic>
        <p:nvPicPr>
          <p:cNvPr id="1026" name="Picture 2" descr="GBIF.ES - GBIF.ES">
            <a:extLst>
              <a:ext uri="{FF2B5EF4-FFF2-40B4-BE49-F238E27FC236}">
                <a16:creationId xmlns:a16="http://schemas.microsoft.com/office/drawing/2014/main" id="{337FF356-0C80-D0A8-A1E2-8E38B35C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9" y="6027483"/>
            <a:ext cx="2082257" cy="6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3BBF1D-80BC-8401-93E7-3374907D13D2}"/>
              </a:ext>
            </a:extLst>
          </p:cNvPr>
          <p:cNvSpPr txBox="1"/>
          <p:nvPr/>
        </p:nvSpPr>
        <p:spPr>
          <a:xfrm>
            <a:off x="2728985" y="4724046"/>
            <a:ext cx="617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FFFFFF"/>
                </a:solidFill>
              </a:rPr>
              <a:t>20/03/2024</a:t>
            </a:r>
          </a:p>
        </p:txBody>
      </p:sp>
    </p:spTree>
    <p:extLst>
      <p:ext uri="{BB962C8B-B14F-4D97-AF65-F5344CB8AC3E}">
        <p14:creationId xmlns:p14="http://schemas.microsoft.com/office/powerpoint/2010/main" val="22569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89" b="-7113"/>
          <a:stretch/>
        </p:blipFill>
        <p:spPr>
          <a:xfrm>
            <a:off x="958963" y="1445740"/>
            <a:ext cx="10076364" cy="480769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79AC493-C18D-CED1-91A6-DA40AE9D5B28}"/>
              </a:ext>
            </a:extLst>
          </p:cNvPr>
          <p:cNvSpPr/>
          <p:nvPr/>
        </p:nvSpPr>
        <p:spPr>
          <a:xfrm>
            <a:off x="2434282" y="5313405"/>
            <a:ext cx="5053913" cy="469560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0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44F41F-E5F5-9748-618B-5AFB34C6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38" y="1435873"/>
            <a:ext cx="8262773" cy="46549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25C4DE-EB28-C91D-82B9-65A34EA04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618"/>
          <a:stretch/>
        </p:blipFill>
        <p:spPr>
          <a:xfrm>
            <a:off x="7802517" y="784631"/>
            <a:ext cx="3234845" cy="2644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07DC71-DB20-B798-D291-6CAD8C59B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569"/>
          <a:stretch/>
        </p:blipFill>
        <p:spPr>
          <a:xfrm>
            <a:off x="1015589" y="4830475"/>
            <a:ext cx="9861135" cy="17967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9484B4C-3593-953B-1008-5E56E07F5888}"/>
              </a:ext>
            </a:extLst>
          </p:cNvPr>
          <p:cNvSpPr/>
          <p:nvPr/>
        </p:nvSpPr>
        <p:spPr>
          <a:xfrm>
            <a:off x="8189699" y="2330702"/>
            <a:ext cx="1757490" cy="202433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8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0C3011-9218-6B3B-C66A-168CC64C4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662"/>
          <a:stretch/>
        </p:blipFill>
        <p:spPr>
          <a:xfrm>
            <a:off x="755650" y="1426673"/>
            <a:ext cx="8864802" cy="28398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A04BEB-3E6C-3D30-4C0C-AF1E24D54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957"/>
          <a:stretch/>
        </p:blipFill>
        <p:spPr>
          <a:xfrm>
            <a:off x="3458246" y="3429000"/>
            <a:ext cx="8577236" cy="16492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E568B5-15C3-C090-DE65-87241682B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789"/>
          <a:stretch/>
        </p:blipFill>
        <p:spPr>
          <a:xfrm>
            <a:off x="990428" y="4903097"/>
            <a:ext cx="8015530" cy="178861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2FC3B7-67E7-E8C2-C488-82A939F64027}"/>
              </a:ext>
            </a:extLst>
          </p:cNvPr>
          <p:cNvSpPr/>
          <p:nvPr/>
        </p:nvSpPr>
        <p:spPr>
          <a:xfrm>
            <a:off x="4275538" y="1724766"/>
            <a:ext cx="1161435" cy="32645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9924C6-8E22-EFA3-C48B-0C14752B5FB6}"/>
              </a:ext>
            </a:extLst>
          </p:cNvPr>
          <p:cNvSpPr/>
          <p:nvPr/>
        </p:nvSpPr>
        <p:spPr>
          <a:xfrm>
            <a:off x="6106795" y="3749735"/>
            <a:ext cx="951471" cy="229141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ACD2A6-354F-855F-18E6-065CD49C3C43}"/>
              </a:ext>
            </a:extLst>
          </p:cNvPr>
          <p:cNvSpPr/>
          <p:nvPr/>
        </p:nvSpPr>
        <p:spPr>
          <a:xfrm>
            <a:off x="2570205" y="5198330"/>
            <a:ext cx="753763" cy="245354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61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B0D0AB-636E-8CCB-10DA-2AA68CFE9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7"/>
          <a:stretch/>
        </p:blipFill>
        <p:spPr>
          <a:xfrm>
            <a:off x="755650" y="1461131"/>
            <a:ext cx="8116003" cy="27281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F698352-350F-1237-7728-A12B791326C8}"/>
              </a:ext>
            </a:extLst>
          </p:cNvPr>
          <p:cNvSpPr/>
          <p:nvPr/>
        </p:nvSpPr>
        <p:spPr>
          <a:xfrm>
            <a:off x="7377553" y="2370398"/>
            <a:ext cx="1161435" cy="32645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36C9C6-2945-E281-C545-823644F26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034" y="1461131"/>
            <a:ext cx="6521901" cy="50391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587A5CA-76C0-972B-18D7-1077E8C169D5}"/>
              </a:ext>
            </a:extLst>
          </p:cNvPr>
          <p:cNvSpPr/>
          <p:nvPr/>
        </p:nvSpPr>
        <p:spPr>
          <a:xfrm>
            <a:off x="7724795" y="4471229"/>
            <a:ext cx="941516" cy="238220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4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BC0EE7-C3C3-2799-AB29-80BE06B9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59" y="1466565"/>
            <a:ext cx="9986481" cy="47679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506B3F8-117E-ADD8-F435-85B530423FCA}"/>
              </a:ext>
            </a:extLst>
          </p:cNvPr>
          <p:cNvSpPr/>
          <p:nvPr/>
        </p:nvSpPr>
        <p:spPr>
          <a:xfrm>
            <a:off x="9904655" y="2272396"/>
            <a:ext cx="1161435" cy="32645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3C2401-6A3B-4D25-AB45-09365E8CE8FD}"/>
              </a:ext>
            </a:extLst>
          </p:cNvPr>
          <p:cNvSpPr/>
          <p:nvPr/>
        </p:nvSpPr>
        <p:spPr>
          <a:xfrm>
            <a:off x="1102759" y="2445488"/>
            <a:ext cx="1704236" cy="1552354"/>
          </a:xfrm>
          <a:prstGeom prst="rect">
            <a:avLst/>
          </a:prstGeom>
          <a:solidFill>
            <a:srgbClr val="CF9B00">
              <a:alpha val="40000"/>
            </a:srgb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3E1EEC1-4770-D81C-DE0C-0280A672D60D}"/>
              </a:ext>
            </a:extLst>
          </p:cNvPr>
          <p:cNvSpPr/>
          <p:nvPr/>
        </p:nvSpPr>
        <p:spPr>
          <a:xfrm>
            <a:off x="1102759" y="3997842"/>
            <a:ext cx="1704236" cy="1552354"/>
          </a:xfrm>
          <a:prstGeom prst="rect">
            <a:avLst/>
          </a:prstGeom>
          <a:solidFill>
            <a:srgbClr val="70AD47">
              <a:alpha val="4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7F054E-DF79-AB0B-5AB9-6EB81D8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22" y="1417098"/>
            <a:ext cx="6395092" cy="52699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9DC0C3-655A-AE0A-1412-46D9AB439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791" y="891342"/>
            <a:ext cx="5649446" cy="39341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6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AD6DF1-C9BB-431A-DFE4-94CA49E4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9" y="1429749"/>
            <a:ext cx="10394872" cy="49429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F61D73-E44C-086D-8B9F-1785130E8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33" b="9350"/>
          <a:stretch/>
        </p:blipFill>
        <p:spPr>
          <a:xfrm>
            <a:off x="7142722" y="194581"/>
            <a:ext cx="2892163" cy="247033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D651504-82B3-C8CA-BC29-5948BE67A3EA}"/>
              </a:ext>
            </a:extLst>
          </p:cNvPr>
          <p:cNvSpPr/>
          <p:nvPr/>
        </p:nvSpPr>
        <p:spPr>
          <a:xfrm>
            <a:off x="10031977" y="1981039"/>
            <a:ext cx="1250664" cy="276023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6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¿Se </a:t>
            </a:r>
            <a:r>
              <a:rPr lang="en-US" sz="4800" dirty="0" err="1"/>
              <a:t>puede</a:t>
            </a:r>
            <a:r>
              <a:rPr lang="en-US" sz="4800" dirty="0"/>
              <a:t> </a:t>
            </a:r>
            <a:r>
              <a:rPr lang="en-US" sz="4800" dirty="0" err="1"/>
              <a:t>colaborar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70185-D042-F9FE-EC13-868B2353E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40" y="1485941"/>
            <a:ext cx="10328520" cy="48072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C2908D-58F2-DB74-7842-059360BF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926" y="2028455"/>
            <a:ext cx="4722327" cy="22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¿Se </a:t>
            </a:r>
            <a:r>
              <a:rPr lang="en-US" sz="4800" dirty="0" err="1"/>
              <a:t>puede</a:t>
            </a:r>
            <a:r>
              <a:rPr lang="en-US" sz="4800" dirty="0"/>
              <a:t> </a:t>
            </a:r>
            <a:r>
              <a:rPr lang="en-US" sz="4800" dirty="0" err="1"/>
              <a:t>colaborar</a:t>
            </a:r>
            <a:r>
              <a:rPr lang="en-US" sz="4800" dirty="0"/>
              <a:t>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CAAF09D-8649-CC62-9B3E-D2775877F89E}"/>
              </a:ext>
            </a:extLst>
          </p:cNvPr>
          <p:cNvGrpSpPr/>
          <p:nvPr/>
        </p:nvGrpSpPr>
        <p:grpSpPr>
          <a:xfrm>
            <a:off x="1383899" y="1690688"/>
            <a:ext cx="4260529" cy="974390"/>
            <a:chOff x="163328" y="0"/>
            <a:chExt cx="4260529" cy="97439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BA3281B-0A21-9F2D-C850-DE4DBB05EB53}"/>
                </a:ext>
              </a:extLst>
            </p:cNvPr>
            <p:cNvSpPr/>
            <p:nvPr/>
          </p:nvSpPr>
          <p:spPr>
            <a:xfrm>
              <a:off x="163328" y="0"/>
              <a:ext cx="4260529" cy="9743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34AF0AE0-522D-AD67-F03F-597E6A5709D4}"/>
                </a:ext>
              </a:extLst>
            </p:cNvPr>
            <p:cNvSpPr txBox="1"/>
            <p:nvPr/>
          </p:nvSpPr>
          <p:spPr>
            <a:xfrm>
              <a:off x="210894" y="47566"/>
              <a:ext cx="4165397" cy="87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kern="1200" dirty="0"/>
                <a:t>Voluntariado</a:t>
              </a:r>
              <a:endParaRPr lang="en-US" sz="4000" kern="120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5AD7821C-7648-8DE5-0F93-53BB3E8A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960" y="1367033"/>
            <a:ext cx="3774141" cy="16217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CE48175-B9DD-C51A-B596-7E41821B3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8" b="1"/>
          <a:stretch/>
        </p:blipFill>
        <p:spPr>
          <a:xfrm>
            <a:off x="564882" y="3358647"/>
            <a:ext cx="5200316" cy="27554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1DE994-400C-476B-42CC-7A2DBC275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46"/>
          <a:stretch/>
        </p:blipFill>
        <p:spPr>
          <a:xfrm>
            <a:off x="5765198" y="2988734"/>
            <a:ext cx="5861922" cy="217946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9C3BFCD-3728-29E7-2558-0339CAD77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198" y="4736391"/>
            <a:ext cx="3991545" cy="17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¿Se </a:t>
            </a:r>
            <a:r>
              <a:rPr lang="en-US" sz="4800" dirty="0" err="1"/>
              <a:t>puede</a:t>
            </a:r>
            <a:r>
              <a:rPr lang="en-US" sz="4800" dirty="0"/>
              <a:t> </a:t>
            </a:r>
            <a:r>
              <a:rPr lang="en-US" sz="4800" dirty="0" err="1"/>
              <a:t>colaborar</a:t>
            </a:r>
            <a:r>
              <a:rPr lang="en-US" sz="480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17A020-F807-BF8E-F3FB-B21EAF77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960" y="1367033"/>
            <a:ext cx="3774141" cy="162170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9CAAF09D-8649-CC62-9B3E-D2775877F89E}"/>
              </a:ext>
            </a:extLst>
          </p:cNvPr>
          <p:cNvGrpSpPr/>
          <p:nvPr/>
        </p:nvGrpSpPr>
        <p:grpSpPr>
          <a:xfrm>
            <a:off x="1383899" y="1690688"/>
            <a:ext cx="4260529" cy="974390"/>
            <a:chOff x="163328" y="0"/>
            <a:chExt cx="4260529" cy="97439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BA3281B-0A21-9F2D-C850-DE4DBB05EB53}"/>
                </a:ext>
              </a:extLst>
            </p:cNvPr>
            <p:cNvSpPr/>
            <p:nvPr/>
          </p:nvSpPr>
          <p:spPr>
            <a:xfrm>
              <a:off x="163328" y="0"/>
              <a:ext cx="4260529" cy="9743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34AF0AE0-522D-AD67-F03F-597E6A5709D4}"/>
                </a:ext>
              </a:extLst>
            </p:cNvPr>
            <p:cNvSpPr txBox="1"/>
            <p:nvPr/>
          </p:nvSpPr>
          <p:spPr>
            <a:xfrm>
              <a:off x="210894" y="47566"/>
              <a:ext cx="4165397" cy="87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kern="1200" dirty="0"/>
                <a:t>Donaciones</a:t>
              </a:r>
              <a:endParaRPr lang="en-US" sz="4000" kern="1200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C7E3697-1BEE-5E06-1061-0B55CCD6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2896349"/>
            <a:ext cx="6091750" cy="33565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834BB57-ACCE-0FE1-7CF7-FF05DB026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960" y="3085807"/>
            <a:ext cx="4003248" cy="31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2D97D-ACB0-A1B8-0625-0CC590BF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¿Qué es?</a:t>
            </a:r>
            <a:endParaRPr lang="en-US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D37E5F-2149-EC74-26D5-5A15C58BE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" b="1"/>
          <a:stretch/>
        </p:blipFill>
        <p:spPr>
          <a:xfrm>
            <a:off x="2099200" y="4109663"/>
            <a:ext cx="7993600" cy="23832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A681C3-0B59-8937-1B3B-612BD81EF3A9}"/>
              </a:ext>
            </a:extLst>
          </p:cNvPr>
          <p:cNvSpPr txBox="1"/>
          <p:nvPr/>
        </p:nvSpPr>
        <p:spPr>
          <a:xfrm>
            <a:off x="1029254" y="3159878"/>
            <a:ext cx="10536670" cy="783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BHL </a:t>
            </a:r>
            <a:r>
              <a:rPr lang="es-ES" dirty="0">
                <a:sym typeface="Wingdings" panose="05000000000000000000" pitchFamily="2" charset="2"/>
              </a:rPr>
              <a:t> revolución en </a:t>
            </a:r>
            <a:r>
              <a:rPr lang="es-ES" dirty="0"/>
              <a:t>investigación al brindar acceso gratuito y mundial al conocimiento sobre historia natural.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0D5DF7-BE1F-CB1E-002C-381C4A06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487" y="294871"/>
            <a:ext cx="2269277" cy="9750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FB742C-6546-6BEE-1A2E-8F949A3500C7}"/>
              </a:ext>
            </a:extLst>
          </p:cNvPr>
          <p:cNvSpPr txBox="1"/>
          <p:nvPr/>
        </p:nvSpPr>
        <p:spPr>
          <a:xfrm>
            <a:off x="1029254" y="1543270"/>
            <a:ext cx="10536670" cy="4426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latin typeface="Gill Sans Nova Light" panose="020B0302020104020203" pitchFamily="34" charset="0"/>
              </a:rPr>
              <a:t>Biblioteca digital de acceso abierto más grande del mundo para literatura y archivos sobre biodiversidad.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5F3D72-26B6-C6AB-E567-A44AB04CCF5A}"/>
              </a:ext>
            </a:extLst>
          </p:cNvPr>
          <p:cNvSpPr txBox="1"/>
          <p:nvPr/>
        </p:nvSpPr>
        <p:spPr>
          <a:xfrm>
            <a:off x="1029254" y="2181314"/>
            <a:ext cx="10536670" cy="783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Consorcio de bibliotecas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cooperan para digitalizar la literatura sobre biodiversidad albergada en sus colecciones y hacerla de libre acceso. </a:t>
            </a:r>
          </a:p>
        </p:txBody>
      </p:sp>
    </p:spTree>
    <p:extLst>
      <p:ext uri="{BB962C8B-B14F-4D97-AF65-F5344CB8AC3E}">
        <p14:creationId xmlns:p14="http://schemas.microsoft.com/office/powerpoint/2010/main" val="344063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Estructura blanca">
            <a:extLst>
              <a:ext uri="{FF2B5EF4-FFF2-40B4-BE49-F238E27FC236}">
                <a16:creationId xmlns:a16="http://schemas.microsoft.com/office/drawing/2014/main" id="{C9E3BF97-9A3C-3574-EDD4-E035FF1BE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-1" b="24223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02BBCE3-076F-678F-734C-05D85234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711" y="1122363"/>
            <a:ext cx="8669416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¡Gracias por vuestra atención!</a:t>
            </a:r>
            <a:endParaRPr lang="en-US" sz="4800" dirty="0">
              <a:solidFill>
                <a:srgbClr val="FFFFFF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6109A05-3FE3-A473-F45F-29048C6ABC11}"/>
              </a:ext>
            </a:extLst>
          </p:cNvPr>
          <p:cNvGrpSpPr/>
          <p:nvPr/>
        </p:nvGrpSpPr>
        <p:grpSpPr>
          <a:xfrm>
            <a:off x="558101" y="5908240"/>
            <a:ext cx="2400958" cy="814494"/>
            <a:chOff x="9677401" y="5215809"/>
            <a:chExt cx="2400958" cy="81449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646799-1771-3CC6-67F2-5024DA8A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7401" y="5215809"/>
              <a:ext cx="2400958" cy="516206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7799609-0676-7BA6-AFDA-80C5D7A9E756}"/>
                </a:ext>
              </a:extLst>
            </p:cNvPr>
            <p:cNvSpPr txBox="1"/>
            <p:nvPr/>
          </p:nvSpPr>
          <p:spPr>
            <a:xfrm>
              <a:off x="9890794" y="5732015"/>
              <a:ext cx="1889761" cy="2982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chemeClr val="tx2">
                    <a:lumMod val="75000"/>
                    <a:lumOff val="25000"/>
                  </a:schemeClr>
                </a:buClr>
              </a:pPr>
              <a:r>
                <a:rPr lang="en-US" sz="1000" dirty="0">
                  <a:solidFill>
                    <a:schemeClr val="bg1"/>
                  </a:solidFill>
                </a:rPr>
                <a:t>FJC2021-046607-I</a:t>
              </a:r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01EA7630-0C44-F37A-EE38-A139CDFF9E2E}"/>
              </a:ext>
            </a:extLst>
          </p:cNvPr>
          <p:cNvSpPr txBox="1">
            <a:spLocks/>
          </p:cNvSpPr>
          <p:nvPr/>
        </p:nvSpPr>
        <p:spPr>
          <a:xfrm>
            <a:off x="7028132" y="3429000"/>
            <a:ext cx="2089493" cy="374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Iris Montero Muñoz</a:t>
            </a:r>
          </a:p>
        </p:txBody>
      </p:sp>
      <p:pic>
        <p:nvPicPr>
          <p:cNvPr id="26" name="Gráfico 25" descr="Sobre contorno">
            <a:extLst>
              <a:ext uri="{FF2B5EF4-FFF2-40B4-BE49-F238E27FC236}">
                <a16:creationId xmlns:a16="http://schemas.microsoft.com/office/drawing/2014/main" id="{10D51BB3-F4CF-4F66-B3E8-546683275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9150" y="3851074"/>
            <a:ext cx="380438" cy="380438"/>
          </a:xfrm>
          <a:prstGeom prst="rect">
            <a:avLst/>
          </a:prstGeom>
        </p:spPr>
      </p:pic>
      <p:pic>
        <p:nvPicPr>
          <p:cNvPr id="28" name="Gráfico 27" descr="Trabajadora de oficina contorno">
            <a:extLst>
              <a:ext uri="{FF2B5EF4-FFF2-40B4-BE49-F238E27FC236}">
                <a16:creationId xmlns:a16="http://schemas.microsoft.com/office/drawing/2014/main" id="{45E6B051-F855-F308-B210-15FC32FF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0675" y="3429000"/>
            <a:ext cx="374073" cy="37407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8F9F9E8-567A-CBDE-C1C2-D1F8CF31F84B}"/>
              </a:ext>
            </a:extLst>
          </p:cNvPr>
          <p:cNvSpPr txBox="1"/>
          <p:nvPr/>
        </p:nvSpPr>
        <p:spPr>
          <a:xfrm>
            <a:off x="6885709" y="3851073"/>
            <a:ext cx="2231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imontero@rjb.csic.es</a:t>
            </a:r>
          </a:p>
        </p:txBody>
      </p:sp>
      <p:pic>
        <p:nvPicPr>
          <p:cNvPr id="3" name="Picture 2" descr="GBIF.ES - GBIF.ES">
            <a:extLst>
              <a:ext uri="{FF2B5EF4-FFF2-40B4-BE49-F238E27FC236}">
                <a16:creationId xmlns:a16="http://schemas.microsoft.com/office/drawing/2014/main" id="{8F276A36-038E-BBEE-D315-876F05D8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41" y="5966846"/>
            <a:ext cx="2082257" cy="6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41FF9C-A5C7-FFA4-CB41-979095CA8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2996" y="4344617"/>
            <a:ext cx="1041752" cy="3644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E0F19C-ADDD-9E72-D2C6-BBB4544A2EE9}"/>
              </a:ext>
            </a:extLst>
          </p:cNvPr>
          <p:cNvSpPr txBox="1"/>
          <p:nvPr/>
        </p:nvSpPr>
        <p:spPr>
          <a:xfrm>
            <a:off x="1758580" y="6111765"/>
            <a:ext cx="61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https://www.biodiversitylibrary.org/</a:t>
            </a:r>
          </a:p>
        </p:txBody>
      </p:sp>
    </p:spTree>
    <p:extLst>
      <p:ext uri="{BB962C8B-B14F-4D97-AF65-F5344CB8AC3E}">
        <p14:creationId xmlns:p14="http://schemas.microsoft.com/office/powerpoint/2010/main" val="2908489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0FBC27C-3C9D-2E09-FE22-31EC02015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9" y="588739"/>
            <a:ext cx="7747733" cy="5846145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6575F4A-A2C0-3C12-9732-64B2FF726E92}"/>
              </a:ext>
            </a:extLst>
          </p:cNvPr>
          <p:cNvSpPr/>
          <p:nvPr/>
        </p:nvSpPr>
        <p:spPr>
          <a:xfrm>
            <a:off x="3560155" y="1824161"/>
            <a:ext cx="931163" cy="32645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27B002E-EA27-F4D0-82C0-96B57B762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55" y="588738"/>
            <a:ext cx="7980471" cy="584614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283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ECB1B0-D7BA-2979-4566-467988C60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2" y="905033"/>
            <a:ext cx="9477754" cy="50479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FAC41FB-C241-24C8-4E7C-91546A1B2108}"/>
              </a:ext>
            </a:extLst>
          </p:cNvPr>
          <p:cNvSpPr/>
          <p:nvPr/>
        </p:nvSpPr>
        <p:spPr>
          <a:xfrm>
            <a:off x="1883059" y="2967157"/>
            <a:ext cx="1765576" cy="276023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4AA0E3-B055-2BD3-9D58-500F40F8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12" y="220781"/>
            <a:ext cx="9477754" cy="64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2D97D-ACB0-A1B8-0625-0CC590BF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Origen</a:t>
            </a:r>
            <a:endParaRPr lang="en-US" sz="4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507249-8AAA-3E6F-0AA8-7BC2373BA876}"/>
              </a:ext>
            </a:extLst>
          </p:cNvPr>
          <p:cNvSpPr txBox="1"/>
          <p:nvPr/>
        </p:nvSpPr>
        <p:spPr>
          <a:xfrm>
            <a:off x="459596" y="1532496"/>
            <a:ext cx="6656113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/>
              <a:t>Falta de </a:t>
            </a:r>
            <a:r>
              <a:rPr lang="en-US" sz="1800" dirty="0" err="1"/>
              <a:t>acceso</a:t>
            </a:r>
            <a:r>
              <a:rPr lang="en-US" sz="1800" dirty="0"/>
              <a:t> a </a:t>
            </a:r>
            <a:r>
              <a:rPr lang="en-US" sz="1800" dirty="0" err="1"/>
              <a:t>literatura</a:t>
            </a:r>
            <a:r>
              <a:rPr lang="en-US" sz="1800" dirty="0"/>
              <a:t> de </a:t>
            </a:r>
            <a:r>
              <a:rPr lang="en-US" sz="1800" dirty="0" err="1"/>
              <a:t>historia</a:t>
            </a:r>
            <a:r>
              <a:rPr lang="en-US" sz="1800" dirty="0"/>
              <a:t> natural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6CF59A-8C36-D883-4915-C1940E728ADE}"/>
              </a:ext>
            </a:extLst>
          </p:cNvPr>
          <p:cNvSpPr txBox="1"/>
          <p:nvPr/>
        </p:nvSpPr>
        <p:spPr>
          <a:xfrm>
            <a:off x="2314609" y="3049452"/>
            <a:ext cx="2946083" cy="4426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2006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fundación</a:t>
            </a:r>
            <a:endParaRPr lang="es-ES" dirty="0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CA771DD-A212-6646-E9DC-68DAD2569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15" y="602603"/>
            <a:ext cx="4072469" cy="5820310"/>
          </a:xfrm>
          <a:prstGeom prst="rect">
            <a:avLst/>
          </a:prstGeom>
        </p:spPr>
      </p:pic>
      <p:pic>
        <p:nvPicPr>
          <p:cNvPr id="13" name="Gráfico 12" descr="Lupa con relleno sólido">
            <a:extLst>
              <a:ext uri="{FF2B5EF4-FFF2-40B4-BE49-F238E27FC236}">
                <a16:creationId xmlns:a16="http://schemas.microsoft.com/office/drawing/2014/main" id="{A98F0277-F212-16B6-6F75-12FDD936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18179">
            <a:off x="6143699" y="909749"/>
            <a:ext cx="914400" cy="914400"/>
          </a:xfrm>
          <a:prstGeom prst="rect">
            <a:avLst/>
          </a:prstGeom>
        </p:spPr>
      </p:pic>
      <p:pic>
        <p:nvPicPr>
          <p:cNvPr id="15" name="Gráfico 14" descr="Libros contorno">
            <a:extLst>
              <a:ext uri="{FF2B5EF4-FFF2-40B4-BE49-F238E27FC236}">
                <a16:creationId xmlns:a16="http://schemas.microsoft.com/office/drawing/2014/main" id="{8941E0D5-43D8-441F-EB2B-78EA4DAA7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819528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4774CC-1DA2-1F62-9926-05A70B4F7E78}"/>
              </a:ext>
            </a:extLst>
          </p:cNvPr>
          <p:cNvSpPr txBox="1"/>
          <p:nvPr/>
        </p:nvSpPr>
        <p:spPr>
          <a:xfrm>
            <a:off x="1601761" y="3643589"/>
            <a:ext cx="4371780" cy="4426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2007 </a:t>
            </a:r>
            <a:r>
              <a:rPr lang="en-US" dirty="0">
                <a:sym typeface="Wingdings" panose="05000000000000000000" pitchFamily="2" charset="2"/>
              </a:rPr>
              <a:t> 300 </a:t>
            </a:r>
            <a:r>
              <a:rPr lang="en-US" dirty="0" err="1">
                <a:sym typeface="Wingdings" panose="05000000000000000000" pitchFamily="2" charset="2"/>
              </a:rPr>
              <a:t>documentos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6D3238-1055-4514-80C2-100E1C221B5E}"/>
              </a:ext>
            </a:extLst>
          </p:cNvPr>
          <p:cNvSpPr txBox="1"/>
          <p:nvPr/>
        </p:nvSpPr>
        <p:spPr>
          <a:xfrm>
            <a:off x="6299149" y="643672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Gill Sans Nova Light" panose="020B0302020104020203" pitchFamily="34" charset="0"/>
              </a:rPr>
              <a:t>https://about.biodiversitylibrary.org/about/press-room/reports/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E9E1BB1-0458-6C98-3857-8C8EB4082B2A}"/>
              </a:ext>
            </a:extLst>
          </p:cNvPr>
          <p:cNvSpPr txBox="1"/>
          <p:nvPr/>
        </p:nvSpPr>
        <p:spPr>
          <a:xfrm>
            <a:off x="2536878" y="5181534"/>
            <a:ext cx="249094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60 </a:t>
            </a:r>
            <a:r>
              <a:rPr lang="en-US" dirty="0" err="1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millones</a:t>
            </a:r>
            <a:r>
              <a:rPr lang="en-US" dirty="0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páginas</a:t>
            </a:r>
            <a:endParaRPr lang="en-US" dirty="0">
              <a:solidFill>
                <a:schemeClr val="bg1"/>
              </a:solidFill>
              <a:latin typeface="Gill Sans Nova Light" panose="020B03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5CB72E-8102-381C-B83A-F52E245859A1}"/>
              </a:ext>
            </a:extLst>
          </p:cNvPr>
          <p:cNvSpPr txBox="1"/>
          <p:nvPr/>
        </p:nvSpPr>
        <p:spPr>
          <a:xfrm>
            <a:off x="2756654" y="5670368"/>
            <a:ext cx="207246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300 mil </a:t>
            </a:r>
            <a:r>
              <a:rPr lang="en-US" dirty="0" err="1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volúmenes</a:t>
            </a:r>
            <a:endParaRPr lang="en-US" dirty="0">
              <a:solidFill>
                <a:schemeClr val="bg1"/>
              </a:solidFill>
              <a:latin typeface="Gill Sans Nova Light" panose="020B03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5E426D-70CC-0080-87D5-6A5AF96E6D4E}"/>
              </a:ext>
            </a:extLst>
          </p:cNvPr>
          <p:cNvSpPr txBox="1"/>
          <p:nvPr/>
        </p:nvSpPr>
        <p:spPr>
          <a:xfrm>
            <a:off x="2818421" y="6159202"/>
            <a:ext cx="1927860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340 mil </a:t>
            </a:r>
            <a:r>
              <a:rPr lang="en-US" dirty="0" err="1">
                <a:solidFill>
                  <a:schemeClr val="bg1"/>
                </a:solidFill>
                <a:latin typeface="Gill Sans Nova Light" panose="020B0302020104020203" pitchFamily="34" charset="0"/>
                <a:sym typeface="Wingdings" panose="05000000000000000000" pitchFamily="2" charset="2"/>
              </a:rPr>
              <a:t>artículos</a:t>
            </a:r>
            <a:endParaRPr lang="en-US" dirty="0">
              <a:solidFill>
                <a:schemeClr val="bg1"/>
              </a:solidFill>
              <a:latin typeface="Gill Sans Nova Light" panose="020B03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28" name="Gráfico 27" descr="Flecha: recto con relleno sólido">
            <a:extLst>
              <a:ext uri="{FF2B5EF4-FFF2-40B4-BE49-F238E27FC236}">
                <a16:creationId xmlns:a16="http://schemas.microsoft.com/office/drawing/2014/main" id="{8E1FA070-E0B7-9274-7309-1880921C1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3330450" y="2069514"/>
            <a:ext cx="914400" cy="9144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0990D84-1BC0-F939-504F-5CF5F1FEC093}"/>
              </a:ext>
            </a:extLst>
          </p:cNvPr>
          <p:cNvSpPr txBox="1"/>
          <p:nvPr/>
        </p:nvSpPr>
        <p:spPr>
          <a:xfrm>
            <a:off x="4073956" y="2182319"/>
            <a:ext cx="914401" cy="442674"/>
          </a:xfrm>
          <a:prstGeom prst="roundRect">
            <a:avLst/>
          </a:prstGeom>
          <a:solidFill>
            <a:srgbClr val="7030A0"/>
          </a:solidFill>
          <a:ln>
            <a:solidFill>
              <a:srgbClr val="620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  <a:latin typeface="Gill Sans Nova Light" panose="020B03020201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sym typeface="Wingdings" panose="05000000000000000000" pitchFamily="2" charset="2"/>
              </a:rPr>
              <a:t>BHL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0" name="Gráfico 29" descr="Flecha: recto con relleno sólido">
            <a:extLst>
              <a:ext uri="{FF2B5EF4-FFF2-40B4-BE49-F238E27FC236}">
                <a16:creationId xmlns:a16="http://schemas.microsoft.com/office/drawing/2014/main" id="{F974080C-9FB2-C57D-CDEC-AD6038BD3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3330450" y="4151801"/>
            <a:ext cx="914400" cy="914400"/>
          </a:xfrm>
          <a:prstGeom prst="rect">
            <a:avLst/>
          </a:prstGeom>
        </p:spPr>
      </p:pic>
      <p:pic>
        <p:nvPicPr>
          <p:cNvPr id="14" name="Gráfico 13" descr="Contorno de cara con gafas de sol contorno">
            <a:extLst>
              <a:ext uri="{FF2B5EF4-FFF2-40B4-BE49-F238E27FC236}">
                <a16:creationId xmlns:a16="http://schemas.microsoft.com/office/drawing/2014/main" id="{A01F44D8-8B72-4844-FFB9-300241C5C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1039" y="5670368"/>
            <a:ext cx="587139" cy="587139"/>
          </a:xfrm>
          <a:prstGeom prst="rect">
            <a:avLst/>
          </a:prstGeom>
        </p:spPr>
      </p:pic>
      <p:pic>
        <p:nvPicPr>
          <p:cNvPr id="34" name="Gráfico 33" descr="Buena idea con relleno sólido">
            <a:extLst>
              <a:ext uri="{FF2B5EF4-FFF2-40B4-BE49-F238E27FC236}">
                <a16:creationId xmlns:a16="http://schemas.microsoft.com/office/drawing/2014/main" id="{B2885C7C-3A58-59ED-94F4-59FFED46D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81086" y="203085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Qué</a:t>
            </a:r>
            <a:r>
              <a:rPr lang="en-US" sz="4800" dirty="0"/>
              <a:t> </a:t>
            </a:r>
            <a:r>
              <a:rPr lang="en-US" sz="4800" dirty="0" err="1"/>
              <a:t>puedo</a:t>
            </a:r>
            <a:r>
              <a:rPr lang="en-US" sz="4800" dirty="0"/>
              <a:t> </a:t>
            </a:r>
            <a:r>
              <a:rPr lang="en-US" sz="4800" dirty="0" err="1"/>
              <a:t>encontrar</a:t>
            </a:r>
            <a:r>
              <a:rPr lang="en-US" sz="4800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E20DD6-F4B9-BC59-C6B8-F65C7B1FB497}"/>
              </a:ext>
            </a:extLst>
          </p:cNvPr>
          <p:cNvSpPr txBox="1"/>
          <p:nvPr/>
        </p:nvSpPr>
        <p:spPr>
          <a:xfrm>
            <a:off x="265700" y="14538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Gill Sans Nova Light" panose="020B0302020104020203" pitchFamily="34" charset="0"/>
              </a:rPr>
              <a:t>https://www.biodiversitylibrary.org/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D3B4E-BF34-1529-692E-11738AA0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8" y="1719175"/>
            <a:ext cx="6239476" cy="27641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74E3DF-9CE2-DBD8-7B3C-72C182967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0"/>
          <a:stretch/>
        </p:blipFill>
        <p:spPr>
          <a:xfrm>
            <a:off x="4586824" y="3008878"/>
            <a:ext cx="6672574" cy="31059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66887F-CC13-5952-E734-C5CE178F6D5F}"/>
              </a:ext>
            </a:extLst>
          </p:cNvPr>
          <p:cNvSpPr txBox="1"/>
          <p:nvPr/>
        </p:nvSpPr>
        <p:spPr>
          <a:xfrm>
            <a:off x="4875111" y="61280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Gill Sans Nova Light" panose="020B0302020104020203" pitchFamily="34" charset="0"/>
              </a:defRPr>
            </a:lvl1pPr>
          </a:lstStyle>
          <a:p>
            <a:r>
              <a:rPr lang="es-ES" sz="1200" dirty="0"/>
              <a:t>https://www.flickr.com/photos/biodivlibrary/albums/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87FEEE-0468-7DBF-12C4-8AD040CBF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894" y="1683315"/>
            <a:ext cx="3529245" cy="9924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B44274-B71C-8853-8EDF-E4F17FAB3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825" y="4447445"/>
            <a:ext cx="3082810" cy="19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8" y="1546485"/>
            <a:ext cx="10076364" cy="44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8" y="1546485"/>
            <a:ext cx="10076364" cy="446389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CFDA213-098D-054B-EE51-958F3A374023}"/>
              </a:ext>
            </a:extLst>
          </p:cNvPr>
          <p:cNvSpPr/>
          <p:nvPr/>
        </p:nvSpPr>
        <p:spPr>
          <a:xfrm>
            <a:off x="2340864" y="3706368"/>
            <a:ext cx="5291328" cy="841248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17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8" y="1546485"/>
            <a:ext cx="10076364" cy="446389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0B1E09-021F-0A6F-8706-054BA079B441}"/>
              </a:ext>
            </a:extLst>
          </p:cNvPr>
          <p:cNvSpPr/>
          <p:nvPr/>
        </p:nvSpPr>
        <p:spPr>
          <a:xfrm>
            <a:off x="6363728" y="4448432"/>
            <a:ext cx="1305533" cy="35834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47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8" y="1546485"/>
            <a:ext cx="10076364" cy="4463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EB487E-7B22-2BE5-3CD0-E4FA24B19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11" y="1336241"/>
            <a:ext cx="6664249" cy="502858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578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CEDC-E4B5-6DFD-DFD4-F6B5B062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</a:t>
            </a:r>
            <a:r>
              <a:rPr lang="en-US" sz="4800" dirty="0" err="1"/>
              <a:t>funciona</a:t>
            </a:r>
            <a:r>
              <a:rPr lang="en-US" sz="4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F9566-7538-548A-C1AC-C66BA744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8" y="1546485"/>
            <a:ext cx="10076364" cy="44638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570FB2-99D7-FE3D-9D91-94AFD43B3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72" b="7057"/>
          <a:stretch/>
        </p:blipFill>
        <p:spPr>
          <a:xfrm>
            <a:off x="401024" y="1525651"/>
            <a:ext cx="5584174" cy="47266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A3F163-EFDD-B663-3C65-0FA11E83D2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99" r="17116"/>
          <a:stretch/>
        </p:blipFill>
        <p:spPr>
          <a:xfrm>
            <a:off x="4941100" y="1525651"/>
            <a:ext cx="6874684" cy="47266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69B456C-1C1A-2BA8-AF68-B8E5F7D26A3F}"/>
              </a:ext>
            </a:extLst>
          </p:cNvPr>
          <p:cNvSpPr/>
          <p:nvPr/>
        </p:nvSpPr>
        <p:spPr>
          <a:xfrm>
            <a:off x="729050" y="2113007"/>
            <a:ext cx="951471" cy="284206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4C0ED8-BBEC-1678-A569-D6D9F57DEC3C}"/>
              </a:ext>
            </a:extLst>
          </p:cNvPr>
          <p:cNvSpPr/>
          <p:nvPr/>
        </p:nvSpPr>
        <p:spPr>
          <a:xfrm>
            <a:off x="5033727" y="2255110"/>
            <a:ext cx="1161129" cy="302740"/>
          </a:xfrm>
          <a:prstGeom prst="rect">
            <a:avLst/>
          </a:prstGeom>
          <a:solidFill>
            <a:srgbClr val="FF505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9990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Panorámica</PresentationFormat>
  <Paragraphs>133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Gill Sans Nova</vt:lpstr>
      <vt:lpstr>Gill Sans Nova Light</vt:lpstr>
      <vt:lpstr>Wingdings</vt:lpstr>
      <vt:lpstr>ConfettiVTI</vt:lpstr>
      <vt:lpstr>Biodiversity Heritage Library (BHL)</vt:lpstr>
      <vt:lpstr>¿Qué es?</vt:lpstr>
      <vt:lpstr>Origen</vt:lpstr>
      <vt:lpstr>¿Qué puedo encontrar?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¿Cómo funciona?</vt:lpstr>
      <vt:lpstr>¿Se puede colaborar?</vt:lpstr>
      <vt:lpstr>¿Se puede colaborar?</vt:lpstr>
      <vt:lpstr>¿Se puede colaborar?</vt:lpstr>
      <vt:lpstr>¡Gracias por vuestra atención!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Heritage Library (BHL)</dc:title>
  <dc:creator>Iris Montero Muñoz</dc:creator>
  <cp:lastModifiedBy>Iris Montero Muñoz</cp:lastModifiedBy>
  <cp:revision>1</cp:revision>
  <dcterms:created xsi:type="dcterms:W3CDTF">2024-03-12T15:23:21Z</dcterms:created>
  <dcterms:modified xsi:type="dcterms:W3CDTF">2024-03-21T08:59:26Z</dcterms:modified>
</cp:coreProperties>
</file>