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video/unknown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4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5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6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7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8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9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20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21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22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23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24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25.xml" ContentType="application/vnd.openxmlformats-officedocument.presentationml.notesSl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notesSlides/notesSlide26.xml" ContentType="application/vnd.openxmlformats-officedocument.presentationml.notesSlide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notesSlides/notesSlide27.xml" ContentType="application/vnd.openxmlformats-officedocument.presentationml.notesSlide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notesSlides/notesSlide28.xml" ContentType="application/vnd.openxmlformats-officedocument.presentationml.notesSlide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notesSlides/notesSlide29.xml" ContentType="application/vnd.openxmlformats-officedocument.presentationml.notesSlide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notesSlides/notesSlide30.xml" ContentType="application/vnd.openxmlformats-officedocument.presentationml.notesSlide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notesSlides/notesSlide31.xml" ContentType="application/vnd.openxmlformats-officedocument.presentationml.notesSlide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notesSlides/notesSlide32.xml" ContentType="application/vnd.openxmlformats-officedocument.presentationml.notesSlide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notesSlides/notesSlide33.xml" ContentType="application/vnd.openxmlformats-officedocument.presentationml.notesSlide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notesSlides/notesSlide34.xml" ContentType="application/vnd.openxmlformats-officedocument.presentationml.notesSlide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notesSlides/notesSlide35.xml" ContentType="application/vnd.openxmlformats-officedocument.presentationml.notesSlide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notesSlides/notesSlide36.xml" ContentType="application/vnd.openxmlformats-officedocument.presentationml.notesSlide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notesSlides/notesSlide39.xml" ContentType="application/vnd.openxmlformats-officedocument.presentationml.notesSlide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notesSlides/notesSlide40.xml" ContentType="application/vnd.openxmlformats-officedocument.presentationml.notesSlide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notesSlides/notesSlide41.xml" ContentType="application/vnd.openxmlformats-officedocument.presentationml.notesSlide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sldIdLst>
    <p:sldId id="330" r:id="rId2"/>
    <p:sldId id="324" r:id="rId3"/>
    <p:sldId id="271" r:id="rId4"/>
    <p:sldId id="318" r:id="rId5"/>
    <p:sldId id="332" r:id="rId6"/>
    <p:sldId id="319" r:id="rId7"/>
    <p:sldId id="320" r:id="rId8"/>
    <p:sldId id="277" r:id="rId9"/>
    <p:sldId id="278" r:id="rId10"/>
    <p:sldId id="283" r:id="rId11"/>
    <p:sldId id="257" r:id="rId12"/>
    <p:sldId id="333" r:id="rId13"/>
    <p:sldId id="334" r:id="rId14"/>
    <p:sldId id="325" r:id="rId15"/>
    <p:sldId id="300" r:id="rId16"/>
    <p:sldId id="335" r:id="rId17"/>
    <p:sldId id="302" r:id="rId18"/>
    <p:sldId id="285" r:id="rId19"/>
    <p:sldId id="321" r:id="rId20"/>
    <p:sldId id="304" r:id="rId21"/>
    <p:sldId id="284" r:id="rId22"/>
    <p:sldId id="339" r:id="rId23"/>
    <p:sldId id="340" r:id="rId24"/>
    <p:sldId id="342" r:id="rId25"/>
    <p:sldId id="343" r:id="rId26"/>
    <p:sldId id="336" r:id="rId27"/>
    <p:sldId id="337" r:id="rId28"/>
    <p:sldId id="338" r:id="rId29"/>
    <p:sldId id="286" r:id="rId30"/>
    <p:sldId id="258" r:id="rId31"/>
    <p:sldId id="303" r:id="rId32"/>
    <p:sldId id="344" r:id="rId33"/>
    <p:sldId id="352" r:id="rId34"/>
    <p:sldId id="350" r:id="rId35"/>
    <p:sldId id="351" r:id="rId36"/>
    <p:sldId id="353" r:id="rId37"/>
    <p:sldId id="354" r:id="rId38"/>
    <p:sldId id="355" r:id="rId39"/>
    <p:sldId id="270" r:id="rId40"/>
    <p:sldId id="356" r:id="rId41"/>
    <p:sldId id="315" r:id="rId42"/>
    <p:sldId id="357" r:id="rId43"/>
    <p:sldId id="326" r:id="rId44"/>
    <p:sldId id="322" r:id="rId45"/>
    <p:sldId id="358" r:id="rId46"/>
    <p:sldId id="349" r:id="rId47"/>
    <p:sldId id="348" r:id="rId48"/>
    <p:sldId id="347" r:id="rId49"/>
    <p:sldId id="359" r:id="rId50"/>
    <p:sldId id="360" r:id="rId51"/>
    <p:sldId id="345" r:id="rId52"/>
    <p:sldId id="329" r:id="rId53"/>
    <p:sldId id="331" r:id="rId5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EDED"/>
    <a:srgbClr val="FFD385"/>
    <a:srgbClr val="FFA500"/>
    <a:srgbClr val="FFC7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8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4754FB-6D20-4983-9224-7533424D1420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431F4D64-3D21-41CD-ACD4-A6082CC55BF1}">
      <dgm:prSet phldrT="[Texto]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es-ES" b="1" dirty="0" smtClean="0">
              <a:solidFill>
                <a:schemeClr val="tx1"/>
              </a:solidFill>
              <a:latin typeface="Bodoni MT" panose="02070603080606020203" pitchFamily="18" charset="0"/>
            </a:rPr>
            <a:t>1. Opciones de descarga</a:t>
          </a:r>
          <a:endParaRPr lang="es-ES" dirty="0">
            <a:solidFill>
              <a:schemeClr val="tx1"/>
            </a:solidFill>
            <a:latin typeface="Bodoni MT" panose="02070603080606020203" pitchFamily="18" charset="0"/>
          </a:endParaRPr>
        </a:p>
      </dgm:t>
    </dgm:pt>
    <dgm:pt modelId="{39C7585F-E05B-4E5A-8524-45DD18BB7B20}" type="parTrans" cxnId="{46E4DA8B-35BC-4615-91DB-81BE2C26D7CB}">
      <dgm:prSet/>
      <dgm:spPr/>
      <dgm:t>
        <a:bodyPr/>
        <a:lstStyle/>
        <a:p>
          <a:endParaRPr lang="es-ES">
            <a:latin typeface="Bodoni MT" panose="02070603080606020203" pitchFamily="18" charset="0"/>
          </a:endParaRPr>
        </a:p>
      </dgm:t>
    </dgm:pt>
    <dgm:pt modelId="{52C2D520-2B7B-441F-89F3-1C72B04D69B0}" type="sibTrans" cxnId="{46E4DA8B-35BC-4615-91DB-81BE2C26D7CB}">
      <dgm:prSet/>
      <dgm:spPr/>
      <dgm:t>
        <a:bodyPr/>
        <a:lstStyle/>
        <a:p>
          <a:endParaRPr lang="es-ES">
            <a:latin typeface="Bodoni MT" panose="02070603080606020203" pitchFamily="18" charset="0"/>
          </a:endParaRPr>
        </a:p>
      </dgm:t>
    </dgm:pt>
    <dgm:pt modelId="{D1553070-D46A-4649-8A4E-551DBB122505}">
      <dgm:prSet phldrT="[Texto]"/>
      <dgm:spPr>
        <a:solidFill>
          <a:schemeClr val="bg2"/>
        </a:solidFill>
      </dgm:spPr>
      <dgm:t>
        <a:bodyPr/>
        <a:lstStyle/>
        <a:p>
          <a:r>
            <a:rPr lang="es-ES" b="1" dirty="0" smtClean="0">
              <a:latin typeface="Bodoni MT" panose="02070603080606020203" pitchFamily="18" charset="0"/>
            </a:rPr>
            <a:t>2. Escoger una fuente de información taxonómica para validar</a:t>
          </a:r>
          <a:endParaRPr lang="es-ES" dirty="0">
            <a:latin typeface="Bodoni MT" panose="02070603080606020203" pitchFamily="18" charset="0"/>
          </a:endParaRPr>
        </a:p>
      </dgm:t>
    </dgm:pt>
    <dgm:pt modelId="{D26DF1FC-2DCF-4050-9634-DC6B961B84D5}" type="parTrans" cxnId="{BCAF672D-A936-4E80-9494-F8679B3E78E7}">
      <dgm:prSet/>
      <dgm:spPr/>
      <dgm:t>
        <a:bodyPr/>
        <a:lstStyle/>
        <a:p>
          <a:endParaRPr lang="es-ES">
            <a:latin typeface="Bodoni MT" panose="02070603080606020203" pitchFamily="18" charset="0"/>
          </a:endParaRPr>
        </a:p>
      </dgm:t>
    </dgm:pt>
    <dgm:pt modelId="{B7538ADF-D4BC-4511-AF78-CB687F4D515F}" type="sibTrans" cxnId="{BCAF672D-A936-4E80-9494-F8679B3E78E7}">
      <dgm:prSet/>
      <dgm:spPr/>
      <dgm:t>
        <a:bodyPr/>
        <a:lstStyle/>
        <a:p>
          <a:endParaRPr lang="es-ES">
            <a:latin typeface="Bodoni MT" panose="02070603080606020203" pitchFamily="18" charset="0"/>
          </a:endParaRPr>
        </a:p>
      </dgm:t>
    </dgm:pt>
    <dgm:pt modelId="{AE47A47D-ABD8-48FC-B845-7BC80AFD0A90}">
      <dgm:prSet phldrT="[Texto]"/>
      <dgm:spPr>
        <a:solidFill>
          <a:schemeClr val="bg2"/>
        </a:solidFill>
      </dgm:spPr>
      <dgm:t>
        <a:bodyPr/>
        <a:lstStyle/>
        <a:p>
          <a:r>
            <a:rPr lang="es-ES" b="1" dirty="0" smtClean="0">
              <a:latin typeface="Bodoni MT" panose="02070603080606020203" pitchFamily="18" charset="0"/>
            </a:rPr>
            <a:t>3. Filtros de información</a:t>
          </a:r>
          <a:endParaRPr lang="es-ES" dirty="0">
            <a:latin typeface="Bodoni MT" panose="02070603080606020203" pitchFamily="18" charset="0"/>
          </a:endParaRPr>
        </a:p>
      </dgm:t>
    </dgm:pt>
    <dgm:pt modelId="{E9B17602-F82E-4F68-8B9C-7F471623B16A}" type="parTrans" cxnId="{047B0E06-AE18-4DF6-9DF9-708A9CA3DF15}">
      <dgm:prSet/>
      <dgm:spPr/>
      <dgm:t>
        <a:bodyPr/>
        <a:lstStyle/>
        <a:p>
          <a:endParaRPr lang="es-ES">
            <a:latin typeface="Bodoni MT" panose="02070603080606020203" pitchFamily="18" charset="0"/>
          </a:endParaRPr>
        </a:p>
      </dgm:t>
    </dgm:pt>
    <dgm:pt modelId="{6A440D03-BAE6-4E6B-826D-194BB060602F}" type="sibTrans" cxnId="{047B0E06-AE18-4DF6-9DF9-708A9CA3DF15}">
      <dgm:prSet/>
      <dgm:spPr/>
      <dgm:t>
        <a:bodyPr/>
        <a:lstStyle/>
        <a:p>
          <a:endParaRPr lang="es-ES">
            <a:latin typeface="Bodoni MT" panose="02070603080606020203" pitchFamily="18" charset="0"/>
          </a:endParaRPr>
        </a:p>
      </dgm:t>
    </dgm:pt>
    <dgm:pt modelId="{6494D258-7F7D-4AFF-B4CB-2CE06A7F8AD4}">
      <dgm:prSet/>
      <dgm:spPr>
        <a:solidFill>
          <a:schemeClr val="bg2"/>
        </a:solidFill>
      </dgm:spPr>
      <dgm:t>
        <a:bodyPr/>
        <a:lstStyle/>
        <a:p>
          <a:r>
            <a:rPr lang="es-ES" b="1" smtClean="0">
              <a:latin typeface="Bodoni MT" panose="02070603080606020203" pitchFamily="18" charset="0"/>
            </a:rPr>
            <a:t>4. Estatus taxonómico</a:t>
          </a:r>
          <a:endParaRPr lang="en-GB">
            <a:latin typeface="Bodoni MT" panose="02070603080606020203" pitchFamily="18" charset="0"/>
          </a:endParaRPr>
        </a:p>
      </dgm:t>
    </dgm:pt>
    <dgm:pt modelId="{82AA4CB8-3144-4FE3-AB51-D0BC38EBBE5C}" type="parTrans" cxnId="{B8555ABC-BC11-49AD-ACD9-7A305C623087}">
      <dgm:prSet/>
      <dgm:spPr/>
      <dgm:t>
        <a:bodyPr/>
        <a:lstStyle/>
        <a:p>
          <a:endParaRPr lang="es-ES">
            <a:latin typeface="Bodoni MT" panose="02070603080606020203" pitchFamily="18" charset="0"/>
          </a:endParaRPr>
        </a:p>
      </dgm:t>
    </dgm:pt>
    <dgm:pt modelId="{AD29DC47-7147-409A-8C52-77B71E69051D}" type="sibTrans" cxnId="{B8555ABC-BC11-49AD-ACD9-7A305C623087}">
      <dgm:prSet/>
      <dgm:spPr/>
      <dgm:t>
        <a:bodyPr/>
        <a:lstStyle/>
        <a:p>
          <a:endParaRPr lang="es-ES">
            <a:latin typeface="Bodoni MT" panose="02070603080606020203" pitchFamily="18" charset="0"/>
          </a:endParaRPr>
        </a:p>
      </dgm:t>
    </dgm:pt>
    <dgm:pt modelId="{DBBA8677-6303-4BAC-BD39-0DB480E34B56}" type="pres">
      <dgm:prSet presAssocID="{E54754FB-6D20-4983-9224-7533424D142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D1D040D7-069A-43E8-A4EE-EDFA66A033CA}" type="pres">
      <dgm:prSet presAssocID="{431F4D64-3D21-41CD-ACD4-A6082CC55BF1}" presName="parTxOnly" presStyleLbl="node1" presStyleIdx="0" presStyleCnt="4" custLinFactNeighborX="-181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729BCEB-3007-453C-A713-697E8AE0465F}" type="pres">
      <dgm:prSet presAssocID="{52C2D520-2B7B-441F-89F3-1C72B04D69B0}" presName="parSpace" presStyleCnt="0"/>
      <dgm:spPr/>
    </dgm:pt>
    <dgm:pt modelId="{F0815249-2512-433D-AE2F-2749E6E351F2}" type="pres">
      <dgm:prSet presAssocID="{D1553070-D46A-4649-8A4E-551DBB122505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512C92A-7DBD-4E9A-991E-4DD1381498A0}" type="pres">
      <dgm:prSet presAssocID="{B7538ADF-D4BC-4511-AF78-CB687F4D515F}" presName="parSpace" presStyleCnt="0"/>
      <dgm:spPr/>
    </dgm:pt>
    <dgm:pt modelId="{2B35F364-8834-454F-A4D3-8CD2A77A5A27}" type="pres">
      <dgm:prSet presAssocID="{AE47A47D-ABD8-48FC-B845-7BC80AFD0A90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DC771B1-327A-437B-8DB6-7B8CD3213636}" type="pres">
      <dgm:prSet presAssocID="{6A440D03-BAE6-4E6B-826D-194BB060602F}" presName="parSpace" presStyleCnt="0"/>
      <dgm:spPr/>
    </dgm:pt>
    <dgm:pt modelId="{5D4DE80A-2325-4275-B9F2-29F3C697FDDC}" type="pres">
      <dgm:prSet presAssocID="{6494D258-7F7D-4AFF-B4CB-2CE06A7F8AD4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7D6F426-1AA0-4036-BD6A-145C6B78A8D6}" type="presOf" srcId="{AE47A47D-ABD8-48FC-B845-7BC80AFD0A90}" destId="{2B35F364-8834-454F-A4D3-8CD2A77A5A27}" srcOrd="0" destOrd="0" presId="urn:microsoft.com/office/officeart/2005/8/layout/hChevron3"/>
    <dgm:cxn modelId="{46E4DA8B-35BC-4615-91DB-81BE2C26D7CB}" srcId="{E54754FB-6D20-4983-9224-7533424D1420}" destId="{431F4D64-3D21-41CD-ACD4-A6082CC55BF1}" srcOrd="0" destOrd="0" parTransId="{39C7585F-E05B-4E5A-8524-45DD18BB7B20}" sibTransId="{52C2D520-2B7B-441F-89F3-1C72B04D69B0}"/>
    <dgm:cxn modelId="{B8555ABC-BC11-49AD-ACD9-7A305C623087}" srcId="{E54754FB-6D20-4983-9224-7533424D1420}" destId="{6494D258-7F7D-4AFF-B4CB-2CE06A7F8AD4}" srcOrd="3" destOrd="0" parTransId="{82AA4CB8-3144-4FE3-AB51-D0BC38EBBE5C}" sibTransId="{AD29DC47-7147-409A-8C52-77B71E69051D}"/>
    <dgm:cxn modelId="{BCAF672D-A936-4E80-9494-F8679B3E78E7}" srcId="{E54754FB-6D20-4983-9224-7533424D1420}" destId="{D1553070-D46A-4649-8A4E-551DBB122505}" srcOrd="1" destOrd="0" parTransId="{D26DF1FC-2DCF-4050-9634-DC6B961B84D5}" sibTransId="{B7538ADF-D4BC-4511-AF78-CB687F4D515F}"/>
    <dgm:cxn modelId="{9FA35EB8-4DAF-4D61-8506-5B97D1F713B7}" type="presOf" srcId="{D1553070-D46A-4649-8A4E-551DBB122505}" destId="{F0815249-2512-433D-AE2F-2749E6E351F2}" srcOrd="0" destOrd="0" presId="urn:microsoft.com/office/officeart/2005/8/layout/hChevron3"/>
    <dgm:cxn modelId="{0EA93F3D-8B5E-4EF4-8E16-AC9DB2884434}" type="presOf" srcId="{6494D258-7F7D-4AFF-B4CB-2CE06A7F8AD4}" destId="{5D4DE80A-2325-4275-B9F2-29F3C697FDDC}" srcOrd="0" destOrd="0" presId="urn:microsoft.com/office/officeart/2005/8/layout/hChevron3"/>
    <dgm:cxn modelId="{047B0E06-AE18-4DF6-9DF9-708A9CA3DF15}" srcId="{E54754FB-6D20-4983-9224-7533424D1420}" destId="{AE47A47D-ABD8-48FC-B845-7BC80AFD0A90}" srcOrd="2" destOrd="0" parTransId="{E9B17602-F82E-4F68-8B9C-7F471623B16A}" sibTransId="{6A440D03-BAE6-4E6B-826D-194BB060602F}"/>
    <dgm:cxn modelId="{770A9F7E-8441-4BA1-A574-4FCB28876C92}" type="presOf" srcId="{E54754FB-6D20-4983-9224-7533424D1420}" destId="{DBBA8677-6303-4BAC-BD39-0DB480E34B56}" srcOrd="0" destOrd="0" presId="urn:microsoft.com/office/officeart/2005/8/layout/hChevron3"/>
    <dgm:cxn modelId="{8ACCF56F-A9ED-4418-9B78-F99C9514A3BC}" type="presOf" srcId="{431F4D64-3D21-41CD-ACD4-A6082CC55BF1}" destId="{D1D040D7-069A-43E8-A4EE-EDFA66A033CA}" srcOrd="0" destOrd="0" presId="urn:microsoft.com/office/officeart/2005/8/layout/hChevron3"/>
    <dgm:cxn modelId="{628E2EDD-1B9E-48A2-BFAA-C6DBB7223FFF}" type="presParOf" srcId="{DBBA8677-6303-4BAC-BD39-0DB480E34B56}" destId="{D1D040D7-069A-43E8-A4EE-EDFA66A033CA}" srcOrd="0" destOrd="0" presId="urn:microsoft.com/office/officeart/2005/8/layout/hChevron3"/>
    <dgm:cxn modelId="{EB3E4491-6EFE-42E4-B887-19DECFC141AF}" type="presParOf" srcId="{DBBA8677-6303-4BAC-BD39-0DB480E34B56}" destId="{C729BCEB-3007-453C-A713-697E8AE0465F}" srcOrd="1" destOrd="0" presId="urn:microsoft.com/office/officeart/2005/8/layout/hChevron3"/>
    <dgm:cxn modelId="{25A4BD48-EA38-4F08-BBD0-D02DF67CE129}" type="presParOf" srcId="{DBBA8677-6303-4BAC-BD39-0DB480E34B56}" destId="{F0815249-2512-433D-AE2F-2749E6E351F2}" srcOrd="2" destOrd="0" presId="urn:microsoft.com/office/officeart/2005/8/layout/hChevron3"/>
    <dgm:cxn modelId="{8B1A8BBC-F1C5-4BE1-8B1D-C35D1D6D6A73}" type="presParOf" srcId="{DBBA8677-6303-4BAC-BD39-0DB480E34B56}" destId="{4512C92A-7DBD-4E9A-991E-4DD1381498A0}" srcOrd="3" destOrd="0" presId="urn:microsoft.com/office/officeart/2005/8/layout/hChevron3"/>
    <dgm:cxn modelId="{0509980A-C217-46FD-A821-AB0ADF0E9CBF}" type="presParOf" srcId="{DBBA8677-6303-4BAC-BD39-0DB480E34B56}" destId="{2B35F364-8834-454F-A4D3-8CD2A77A5A27}" srcOrd="4" destOrd="0" presId="urn:microsoft.com/office/officeart/2005/8/layout/hChevron3"/>
    <dgm:cxn modelId="{BDCBB313-4390-4770-A74A-1D118D51DE58}" type="presParOf" srcId="{DBBA8677-6303-4BAC-BD39-0DB480E34B56}" destId="{7DC771B1-327A-437B-8DB6-7B8CD3213636}" srcOrd="5" destOrd="0" presId="urn:microsoft.com/office/officeart/2005/8/layout/hChevron3"/>
    <dgm:cxn modelId="{00005F46-E071-4278-8A0E-186029DECD3F}" type="presParOf" srcId="{DBBA8677-6303-4BAC-BD39-0DB480E34B56}" destId="{5D4DE80A-2325-4275-B9F2-29F3C697FDDC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54754FB-6D20-4983-9224-7533424D1420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431F4D64-3D21-41CD-ACD4-A6082CC55BF1}">
      <dgm:prSet phldrT="[Texto]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es-ES" b="1" dirty="0" smtClean="0">
              <a:solidFill>
                <a:schemeClr val="bg1"/>
              </a:solidFill>
              <a:latin typeface="Bodoni MT" panose="02070603080606020203" pitchFamily="18" charset="0"/>
            </a:rPr>
            <a:t>1. Opciones de descarga</a:t>
          </a:r>
          <a:endParaRPr lang="es-ES" dirty="0">
            <a:solidFill>
              <a:schemeClr val="bg1"/>
            </a:solidFill>
            <a:latin typeface="Bodoni MT" panose="02070603080606020203" pitchFamily="18" charset="0"/>
          </a:endParaRPr>
        </a:p>
      </dgm:t>
    </dgm:pt>
    <dgm:pt modelId="{39C7585F-E05B-4E5A-8524-45DD18BB7B20}" type="parTrans" cxnId="{46E4DA8B-35BC-4615-91DB-81BE2C26D7CB}">
      <dgm:prSet/>
      <dgm:spPr/>
      <dgm:t>
        <a:bodyPr/>
        <a:lstStyle/>
        <a:p>
          <a:endParaRPr lang="es-ES">
            <a:latin typeface="Bodoni MT" panose="02070603080606020203" pitchFamily="18" charset="0"/>
          </a:endParaRPr>
        </a:p>
      </dgm:t>
    </dgm:pt>
    <dgm:pt modelId="{52C2D520-2B7B-441F-89F3-1C72B04D69B0}" type="sibTrans" cxnId="{46E4DA8B-35BC-4615-91DB-81BE2C26D7CB}">
      <dgm:prSet/>
      <dgm:spPr/>
      <dgm:t>
        <a:bodyPr/>
        <a:lstStyle/>
        <a:p>
          <a:endParaRPr lang="es-ES">
            <a:latin typeface="Bodoni MT" panose="02070603080606020203" pitchFamily="18" charset="0"/>
          </a:endParaRPr>
        </a:p>
      </dgm:t>
    </dgm:pt>
    <dgm:pt modelId="{D1553070-D46A-4649-8A4E-551DBB122505}">
      <dgm:prSet phldrT="[Texto]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es-ES" b="1" dirty="0" smtClean="0">
              <a:solidFill>
                <a:schemeClr val="tx1"/>
              </a:solidFill>
              <a:latin typeface="Bodoni MT" panose="02070603080606020203" pitchFamily="18" charset="0"/>
            </a:rPr>
            <a:t>2. Escoger una fuente de información taxonómica para validar</a:t>
          </a:r>
          <a:endParaRPr lang="es-ES" dirty="0">
            <a:solidFill>
              <a:schemeClr val="tx1"/>
            </a:solidFill>
            <a:latin typeface="Bodoni MT" panose="02070603080606020203" pitchFamily="18" charset="0"/>
          </a:endParaRPr>
        </a:p>
      </dgm:t>
    </dgm:pt>
    <dgm:pt modelId="{D26DF1FC-2DCF-4050-9634-DC6B961B84D5}" type="parTrans" cxnId="{BCAF672D-A936-4E80-9494-F8679B3E78E7}">
      <dgm:prSet/>
      <dgm:spPr/>
      <dgm:t>
        <a:bodyPr/>
        <a:lstStyle/>
        <a:p>
          <a:endParaRPr lang="es-ES">
            <a:latin typeface="Bodoni MT" panose="02070603080606020203" pitchFamily="18" charset="0"/>
          </a:endParaRPr>
        </a:p>
      </dgm:t>
    </dgm:pt>
    <dgm:pt modelId="{B7538ADF-D4BC-4511-AF78-CB687F4D515F}" type="sibTrans" cxnId="{BCAF672D-A936-4E80-9494-F8679B3E78E7}">
      <dgm:prSet/>
      <dgm:spPr/>
      <dgm:t>
        <a:bodyPr/>
        <a:lstStyle/>
        <a:p>
          <a:endParaRPr lang="es-ES">
            <a:latin typeface="Bodoni MT" panose="02070603080606020203" pitchFamily="18" charset="0"/>
          </a:endParaRPr>
        </a:p>
      </dgm:t>
    </dgm:pt>
    <dgm:pt modelId="{AE47A47D-ABD8-48FC-B845-7BC80AFD0A90}">
      <dgm:prSet phldrT="[Texto]"/>
      <dgm:spPr>
        <a:solidFill>
          <a:schemeClr val="bg2"/>
        </a:solidFill>
      </dgm:spPr>
      <dgm:t>
        <a:bodyPr/>
        <a:lstStyle/>
        <a:p>
          <a:r>
            <a:rPr lang="es-ES" b="1" dirty="0" smtClean="0">
              <a:latin typeface="Bodoni MT" panose="02070603080606020203" pitchFamily="18" charset="0"/>
            </a:rPr>
            <a:t>3. Filtros de información</a:t>
          </a:r>
          <a:endParaRPr lang="es-ES" dirty="0">
            <a:latin typeface="Bodoni MT" panose="02070603080606020203" pitchFamily="18" charset="0"/>
          </a:endParaRPr>
        </a:p>
      </dgm:t>
    </dgm:pt>
    <dgm:pt modelId="{E9B17602-F82E-4F68-8B9C-7F471623B16A}" type="parTrans" cxnId="{047B0E06-AE18-4DF6-9DF9-708A9CA3DF15}">
      <dgm:prSet/>
      <dgm:spPr/>
      <dgm:t>
        <a:bodyPr/>
        <a:lstStyle/>
        <a:p>
          <a:endParaRPr lang="es-ES">
            <a:latin typeface="Bodoni MT" panose="02070603080606020203" pitchFamily="18" charset="0"/>
          </a:endParaRPr>
        </a:p>
      </dgm:t>
    </dgm:pt>
    <dgm:pt modelId="{6A440D03-BAE6-4E6B-826D-194BB060602F}" type="sibTrans" cxnId="{047B0E06-AE18-4DF6-9DF9-708A9CA3DF15}">
      <dgm:prSet/>
      <dgm:spPr/>
      <dgm:t>
        <a:bodyPr/>
        <a:lstStyle/>
        <a:p>
          <a:endParaRPr lang="es-ES">
            <a:latin typeface="Bodoni MT" panose="02070603080606020203" pitchFamily="18" charset="0"/>
          </a:endParaRPr>
        </a:p>
      </dgm:t>
    </dgm:pt>
    <dgm:pt modelId="{6494D258-7F7D-4AFF-B4CB-2CE06A7F8AD4}">
      <dgm:prSet/>
      <dgm:spPr>
        <a:solidFill>
          <a:schemeClr val="bg2"/>
        </a:solidFill>
      </dgm:spPr>
      <dgm:t>
        <a:bodyPr/>
        <a:lstStyle/>
        <a:p>
          <a:r>
            <a:rPr lang="es-ES" b="1" smtClean="0">
              <a:latin typeface="Bodoni MT" panose="02070603080606020203" pitchFamily="18" charset="0"/>
            </a:rPr>
            <a:t>4. Estatus taxonómico</a:t>
          </a:r>
          <a:endParaRPr lang="en-GB">
            <a:latin typeface="Bodoni MT" panose="02070603080606020203" pitchFamily="18" charset="0"/>
          </a:endParaRPr>
        </a:p>
      </dgm:t>
    </dgm:pt>
    <dgm:pt modelId="{82AA4CB8-3144-4FE3-AB51-D0BC38EBBE5C}" type="parTrans" cxnId="{B8555ABC-BC11-49AD-ACD9-7A305C623087}">
      <dgm:prSet/>
      <dgm:spPr/>
      <dgm:t>
        <a:bodyPr/>
        <a:lstStyle/>
        <a:p>
          <a:endParaRPr lang="es-ES">
            <a:latin typeface="Bodoni MT" panose="02070603080606020203" pitchFamily="18" charset="0"/>
          </a:endParaRPr>
        </a:p>
      </dgm:t>
    </dgm:pt>
    <dgm:pt modelId="{AD29DC47-7147-409A-8C52-77B71E69051D}" type="sibTrans" cxnId="{B8555ABC-BC11-49AD-ACD9-7A305C623087}">
      <dgm:prSet/>
      <dgm:spPr/>
      <dgm:t>
        <a:bodyPr/>
        <a:lstStyle/>
        <a:p>
          <a:endParaRPr lang="es-ES">
            <a:latin typeface="Bodoni MT" panose="02070603080606020203" pitchFamily="18" charset="0"/>
          </a:endParaRPr>
        </a:p>
      </dgm:t>
    </dgm:pt>
    <dgm:pt modelId="{DBBA8677-6303-4BAC-BD39-0DB480E34B56}" type="pres">
      <dgm:prSet presAssocID="{E54754FB-6D20-4983-9224-7533424D142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D1D040D7-069A-43E8-A4EE-EDFA66A033CA}" type="pres">
      <dgm:prSet presAssocID="{431F4D64-3D21-41CD-ACD4-A6082CC55BF1}" presName="parTxOnly" presStyleLbl="node1" presStyleIdx="0" presStyleCnt="4" custLinFactNeighborX="-181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729BCEB-3007-453C-A713-697E8AE0465F}" type="pres">
      <dgm:prSet presAssocID="{52C2D520-2B7B-441F-89F3-1C72B04D69B0}" presName="parSpace" presStyleCnt="0"/>
      <dgm:spPr/>
    </dgm:pt>
    <dgm:pt modelId="{F0815249-2512-433D-AE2F-2749E6E351F2}" type="pres">
      <dgm:prSet presAssocID="{D1553070-D46A-4649-8A4E-551DBB122505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512C92A-7DBD-4E9A-991E-4DD1381498A0}" type="pres">
      <dgm:prSet presAssocID="{B7538ADF-D4BC-4511-AF78-CB687F4D515F}" presName="parSpace" presStyleCnt="0"/>
      <dgm:spPr/>
    </dgm:pt>
    <dgm:pt modelId="{2B35F364-8834-454F-A4D3-8CD2A77A5A27}" type="pres">
      <dgm:prSet presAssocID="{AE47A47D-ABD8-48FC-B845-7BC80AFD0A90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DC771B1-327A-437B-8DB6-7B8CD3213636}" type="pres">
      <dgm:prSet presAssocID="{6A440D03-BAE6-4E6B-826D-194BB060602F}" presName="parSpace" presStyleCnt="0"/>
      <dgm:spPr/>
    </dgm:pt>
    <dgm:pt modelId="{5D4DE80A-2325-4275-B9F2-29F3C697FDDC}" type="pres">
      <dgm:prSet presAssocID="{6494D258-7F7D-4AFF-B4CB-2CE06A7F8AD4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7D6F426-1AA0-4036-BD6A-145C6B78A8D6}" type="presOf" srcId="{AE47A47D-ABD8-48FC-B845-7BC80AFD0A90}" destId="{2B35F364-8834-454F-A4D3-8CD2A77A5A27}" srcOrd="0" destOrd="0" presId="urn:microsoft.com/office/officeart/2005/8/layout/hChevron3"/>
    <dgm:cxn modelId="{46E4DA8B-35BC-4615-91DB-81BE2C26D7CB}" srcId="{E54754FB-6D20-4983-9224-7533424D1420}" destId="{431F4D64-3D21-41CD-ACD4-A6082CC55BF1}" srcOrd="0" destOrd="0" parTransId="{39C7585F-E05B-4E5A-8524-45DD18BB7B20}" sibTransId="{52C2D520-2B7B-441F-89F3-1C72B04D69B0}"/>
    <dgm:cxn modelId="{B8555ABC-BC11-49AD-ACD9-7A305C623087}" srcId="{E54754FB-6D20-4983-9224-7533424D1420}" destId="{6494D258-7F7D-4AFF-B4CB-2CE06A7F8AD4}" srcOrd="3" destOrd="0" parTransId="{82AA4CB8-3144-4FE3-AB51-D0BC38EBBE5C}" sibTransId="{AD29DC47-7147-409A-8C52-77B71E69051D}"/>
    <dgm:cxn modelId="{BCAF672D-A936-4E80-9494-F8679B3E78E7}" srcId="{E54754FB-6D20-4983-9224-7533424D1420}" destId="{D1553070-D46A-4649-8A4E-551DBB122505}" srcOrd="1" destOrd="0" parTransId="{D26DF1FC-2DCF-4050-9634-DC6B961B84D5}" sibTransId="{B7538ADF-D4BC-4511-AF78-CB687F4D515F}"/>
    <dgm:cxn modelId="{9FA35EB8-4DAF-4D61-8506-5B97D1F713B7}" type="presOf" srcId="{D1553070-D46A-4649-8A4E-551DBB122505}" destId="{F0815249-2512-433D-AE2F-2749E6E351F2}" srcOrd="0" destOrd="0" presId="urn:microsoft.com/office/officeart/2005/8/layout/hChevron3"/>
    <dgm:cxn modelId="{0EA93F3D-8B5E-4EF4-8E16-AC9DB2884434}" type="presOf" srcId="{6494D258-7F7D-4AFF-B4CB-2CE06A7F8AD4}" destId="{5D4DE80A-2325-4275-B9F2-29F3C697FDDC}" srcOrd="0" destOrd="0" presId="urn:microsoft.com/office/officeart/2005/8/layout/hChevron3"/>
    <dgm:cxn modelId="{047B0E06-AE18-4DF6-9DF9-708A9CA3DF15}" srcId="{E54754FB-6D20-4983-9224-7533424D1420}" destId="{AE47A47D-ABD8-48FC-B845-7BC80AFD0A90}" srcOrd="2" destOrd="0" parTransId="{E9B17602-F82E-4F68-8B9C-7F471623B16A}" sibTransId="{6A440D03-BAE6-4E6B-826D-194BB060602F}"/>
    <dgm:cxn modelId="{770A9F7E-8441-4BA1-A574-4FCB28876C92}" type="presOf" srcId="{E54754FB-6D20-4983-9224-7533424D1420}" destId="{DBBA8677-6303-4BAC-BD39-0DB480E34B56}" srcOrd="0" destOrd="0" presId="urn:microsoft.com/office/officeart/2005/8/layout/hChevron3"/>
    <dgm:cxn modelId="{8ACCF56F-A9ED-4418-9B78-F99C9514A3BC}" type="presOf" srcId="{431F4D64-3D21-41CD-ACD4-A6082CC55BF1}" destId="{D1D040D7-069A-43E8-A4EE-EDFA66A033CA}" srcOrd="0" destOrd="0" presId="urn:microsoft.com/office/officeart/2005/8/layout/hChevron3"/>
    <dgm:cxn modelId="{628E2EDD-1B9E-48A2-BFAA-C6DBB7223FFF}" type="presParOf" srcId="{DBBA8677-6303-4BAC-BD39-0DB480E34B56}" destId="{D1D040D7-069A-43E8-A4EE-EDFA66A033CA}" srcOrd="0" destOrd="0" presId="urn:microsoft.com/office/officeart/2005/8/layout/hChevron3"/>
    <dgm:cxn modelId="{EB3E4491-6EFE-42E4-B887-19DECFC141AF}" type="presParOf" srcId="{DBBA8677-6303-4BAC-BD39-0DB480E34B56}" destId="{C729BCEB-3007-453C-A713-697E8AE0465F}" srcOrd="1" destOrd="0" presId="urn:microsoft.com/office/officeart/2005/8/layout/hChevron3"/>
    <dgm:cxn modelId="{25A4BD48-EA38-4F08-BBD0-D02DF67CE129}" type="presParOf" srcId="{DBBA8677-6303-4BAC-BD39-0DB480E34B56}" destId="{F0815249-2512-433D-AE2F-2749E6E351F2}" srcOrd="2" destOrd="0" presId="urn:microsoft.com/office/officeart/2005/8/layout/hChevron3"/>
    <dgm:cxn modelId="{8B1A8BBC-F1C5-4BE1-8B1D-C35D1D6D6A73}" type="presParOf" srcId="{DBBA8677-6303-4BAC-BD39-0DB480E34B56}" destId="{4512C92A-7DBD-4E9A-991E-4DD1381498A0}" srcOrd="3" destOrd="0" presId="urn:microsoft.com/office/officeart/2005/8/layout/hChevron3"/>
    <dgm:cxn modelId="{0509980A-C217-46FD-A821-AB0ADF0E9CBF}" type="presParOf" srcId="{DBBA8677-6303-4BAC-BD39-0DB480E34B56}" destId="{2B35F364-8834-454F-A4D3-8CD2A77A5A27}" srcOrd="4" destOrd="0" presId="urn:microsoft.com/office/officeart/2005/8/layout/hChevron3"/>
    <dgm:cxn modelId="{BDCBB313-4390-4770-A74A-1D118D51DE58}" type="presParOf" srcId="{DBBA8677-6303-4BAC-BD39-0DB480E34B56}" destId="{7DC771B1-327A-437B-8DB6-7B8CD3213636}" srcOrd="5" destOrd="0" presId="urn:microsoft.com/office/officeart/2005/8/layout/hChevron3"/>
    <dgm:cxn modelId="{00005F46-E071-4278-8A0E-186029DECD3F}" type="presParOf" srcId="{DBBA8677-6303-4BAC-BD39-0DB480E34B56}" destId="{5D4DE80A-2325-4275-B9F2-29F3C697FDDC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54754FB-6D20-4983-9224-7533424D1420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431F4D64-3D21-41CD-ACD4-A6082CC55BF1}">
      <dgm:prSet phldrT="[Texto]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es-ES" b="1" dirty="0" smtClean="0">
              <a:solidFill>
                <a:schemeClr val="bg1"/>
              </a:solidFill>
              <a:latin typeface="Bodoni MT" panose="02070603080606020203" pitchFamily="18" charset="0"/>
            </a:rPr>
            <a:t>1. Opciones de descarga</a:t>
          </a:r>
          <a:endParaRPr lang="es-ES" dirty="0">
            <a:solidFill>
              <a:schemeClr val="bg1"/>
            </a:solidFill>
            <a:latin typeface="Bodoni MT" panose="02070603080606020203" pitchFamily="18" charset="0"/>
          </a:endParaRPr>
        </a:p>
      </dgm:t>
    </dgm:pt>
    <dgm:pt modelId="{39C7585F-E05B-4E5A-8524-45DD18BB7B20}" type="parTrans" cxnId="{46E4DA8B-35BC-4615-91DB-81BE2C26D7CB}">
      <dgm:prSet/>
      <dgm:spPr/>
      <dgm:t>
        <a:bodyPr/>
        <a:lstStyle/>
        <a:p>
          <a:endParaRPr lang="es-ES">
            <a:latin typeface="Bodoni MT" panose="02070603080606020203" pitchFamily="18" charset="0"/>
          </a:endParaRPr>
        </a:p>
      </dgm:t>
    </dgm:pt>
    <dgm:pt modelId="{52C2D520-2B7B-441F-89F3-1C72B04D69B0}" type="sibTrans" cxnId="{46E4DA8B-35BC-4615-91DB-81BE2C26D7CB}">
      <dgm:prSet/>
      <dgm:spPr/>
      <dgm:t>
        <a:bodyPr/>
        <a:lstStyle/>
        <a:p>
          <a:endParaRPr lang="es-ES">
            <a:latin typeface="Bodoni MT" panose="02070603080606020203" pitchFamily="18" charset="0"/>
          </a:endParaRPr>
        </a:p>
      </dgm:t>
    </dgm:pt>
    <dgm:pt modelId="{D1553070-D46A-4649-8A4E-551DBB122505}">
      <dgm:prSet phldrT="[Texto]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es-ES" b="1" dirty="0" smtClean="0">
              <a:solidFill>
                <a:schemeClr val="tx1"/>
              </a:solidFill>
              <a:latin typeface="Bodoni MT" panose="02070603080606020203" pitchFamily="18" charset="0"/>
            </a:rPr>
            <a:t>2. Escoger una fuente de información taxonómica para validar</a:t>
          </a:r>
          <a:endParaRPr lang="es-ES" dirty="0">
            <a:solidFill>
              <a:schemeClr val="tx1"/>
            </a:solidFill>
            <a:latin typeface="Bodoni MT" panose="02070603080606020203" pitchFamily="18" charset="0"/>
          </a:endParaRPr>
        </a:p>
      </dgm:t>
    </dgm:pt>
    <dgm:pt modelId="{D26DF1FC-2DCF-4050-9634-DC6B961B84D5}" type="parTrans" cxnId="{BCAF672D-A936-4E80-9494-F8679B3E78E7}">
      <dgm:prSet/>
      <dgm:spPr/>
      <dgm:t>
        <a:bodyPr/>
        <a:lstStyle/>
        <a:p>
          <a:endParaRPr lang="es-ES">
            <a:latin typeface="Bodoni MT" panose="02070603080606020203" pitchFamily="18" charset="0"/>
          </a:endParaRPr>
        </a:p>
      </dgm:t>
    </dgm:pt>
    <dgm:pt modelId="{B7538ADF-D4BC-4511-AF78-CB687F4D515F}" type="sibTrans" cxnId="{BCAF672D-A936-4E80-9494-F8679B3E78E7}">
      <dgm:prSet/>
      <dgm:spPr/>
      <dgm:t>
        <a:bodyPr/>
        <a:lstStyle/>
        <a:p>
          <a:endParaRPr lang="es-ES">
            <a:latin typeface="Bodoni MT" panose="02070603080606020203" pitchFamily="18" charset="0"/>
          </a:endParaRPr>
        </a:p>
      </dgm:t>
    </dgm:pt>
    <dgm:pt modelId="{AE47A47D-ABD8-48FC-B845-7BC80AFD0A90}">
      <dgm:prSet phldrT="[Texto]"/>
      <dgm:spPr>
        <a:solidFill>
          <a:schemeClr val="bg2"/>
        </a:solidFill>
      </dgm:spPr>
      <dgm:t>
        <a:bodyPr/>
        <a:lstStyle/>
        <a:p>
          <a:r>
            <a:rPr lang="es-ES" b="1" dirty="0" smtClean="0">
              <a:latin typeface="Bodoni MT" panose="02070603080606020203" pitchFamily="18" charset="0"/>
            </a:rPr>
            <a:t>3. Filtros de información</a:t>
          </a:r>
          <a:endParaRPr lang="es-ES" dirty="0">
            <a:latin typeface="Bodoni MT" panose="02070603080606020203" pitchFamily="18" charset="0"/>
          </a:endParaRPr>
        </a:p>
      </dgm:t>
    </dgm:pt>
    <dgm:pt modelId="{E9B17602-F82E-4F68-8B9C-7F471623B16A}" type="parTrans" cxnId="{047B0E06-AE18-4DF6-9DF9-708A9CA3DF15}">
      <dgm:prSet/>
      <dgm:spPr/>
      <dgm:t>
        <a:bodyPr/>
        <a:lstStyle/>
        <a:p>
          <a:endParaRPr lang="es-ES">
            <a:latin typeface="Bodoni MT" panose="02070603080606020203" pitchFamily="18" charset="0"/>
          </a:endParaRPr>
        </a:p>
      </dgm:t>
    </dgm:pt>
    <dgm:pt modelId="{6A440D03-BAE6-4E6B-826D-194BB060602F}" type="sibTrans" cxnId="{047B0E06-AE18-4DF6-9DF9-708A9CA3DF15}">
      <dgm:prSet/>
      <dgm:spPr/>
      <dgm:t>
        <a:bodyPr/>
        <a:lstStyle/>
        <a:p>
          <a:endParaRPr lang="es-ES">
            <a:latin typeface="Bodoni MT" panose="02070603080606020203" pitchFamily="18" charset="0"/>
          </a:endParaRPr>
        </a:p>
      </dgm:t>
    </dgm:pt>
    <dgm:pt modelId="{6494D258-7F7D-4AFF-B4CB-2CE06A7F8AD4}">
      <dgm:prSet/>
      <dgm:spPr>
        <a:solidFill>
          <a:schemeClr val="bg2"/>
        </a:solidFill>
      </dgm:spPr>
      <dgm:t>
        <a:bodyPr/>
        <a:lstStyle/>
        <a:p>
          <a:r>
            <a:rPr lang="es-ES" b="1" smtClean="0">
              <a:latin typeface="Bodoni MT" panose="02070603080606020203" pitchFamily="18" charset="0"/>
            </a:rPr>
            <a:t>4. Estatus taxonómico</a:t>
          </a:r>
          <a:endParaRPr lang="en-GB">
            <a:latin typeface="Bodoni MT" panose="02070603080606020203" pitchFamily="18" charset="0"/>
          </a:endParaRPr>
        </a:p>
      </dgm:t>
    </dgm:pt>
    <dgm:pt modelId="{82AA4CB8-3144-4FE3-AB51-D0BC38EBBE5C}" type="parTrans" cxnId="{B8555ABC-BC11-49AD-ACD9-7A305C623087}">
      <dgm:prSet/>
      <dgm:spPr/>
      <dgm:t>
        <a:bodyPr/>
        <a:lstStyle/>
        <a:p>
          <a:endParaRPr lang="es-ES">
            <a:latin typeface="Bodoni MT" panose="02070603080606020203" pitchFamily="18" charset="0"/>
          </a:endParaRPr>
        </a:p>
      </dgm:t>
    </dgm:pt>
    <dgm:pt modelId="{AD29DC47-7147-409A-8C52-77B71E69051D}" type="sibTrans" cxnId="{B8555ABC-BC11-49AD-ACD9-7A305C623087}">
      <dgm:prSet/>
      <dgm:spPr/>
      <dgm:t>
        <a:bodyPr/>
        <a:lstStyle/>
        <a:p>
          <a:endParaRPr lang="es-ES">
            <a:latin typeface="Bodoni MT" panose="02070603080606020203" pitchFamily="18" charset="0"/>
          </a:endParaRPr>
        </a:p>
      </dgm:t>
    </dgm:pt>
    <dgm:pt modelId="{DBBA8677-6303-4BAC-BD39-0DB480E34B56}" type="pres">
      <dgm:prSet presAssocID="{E54754FB-6D20-4983-9224-7533424D142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D1D040D7-069A-43E8-A4EE-EDFA66A033CA}" type="pres">
      <dgm:prSet presAssocID="{431F4D64-3D21-41CD-ACD4-A6082CC55BF1}" presName="parTxOnly" presStyleLbl="node1" presStyleIdx="0" presStyleCnt="4" custLinFactNeighborX="-181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729BCEB-3007-453C-A713-697E8AE0465F}" type="pres">
      <dgm:prSet presAssocID="{52C2D520-2B7B-441F-89F3-1C72B04D69B0}" presName="parSpace" presStyleCnt="0"/>
      <dgm:spPr/>
    </dgm:pt>
    <dgm:pt modelId="{F0815249-2512-433D-AE2F-2749E6E351F2}" type="pres">
      <dgm:prSet presAssocID="{D1553070-D46A-4649-8A4E-551DBB122505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512C92A-7DBD-4E9A-991E-4DD1381498A0}" type="pres">
      <dgm:prSet presAssocID="{B7538ADF-D4BC-4511-AF78-CB687F4D515F}" presName="parSpace" presStyleCnt="0"/>
      <dgm:spPr/>
    </dgm:pt>
    <dgm:pt modelId="{2B35F364-8834-454F-A4D3-8CD2A77A5A27}" type="pres">
      <dgm:prSet presAssocID="{AE47A47D-ABD8-48FC-B845-7BC80AFD0A90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DC771B1-327A-437B-8DB6-7B8CD3213636}" type="pres">
      <dgm:prSet presAssocID="{6A440D03-BAE6-4E6B-826D-194BB060602F}" presName="parSpace" presStyleCnt="0"/>
      <dgm:spPr/>
    </dgm:pt>
    <dgm:pt modelId="{5D4DE80A-2325-4275-B9F2-29F3C697FDDC}" type="pres">
      <dgm:prSet presAssocID="{6494D258-7F7D-4AFF-B4CB-2CE06A7F8AD4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7D6F426-1AA0-4036-BD6A-145C6B78A8D6}" type="presOf" srcId="{AE47A47D-ABD8-48FC-B845-7BC80AFD0A90}" destId="{2B35F364-8834-454F-A4D3-8CD2A77A5A27}" srcOrd="0" destOrd="0" presId="urn:microsoft.com/office/officeart/2005/8/layout/hChevron3"/>
    <dgm:cxn modelId="{46E4DA8B-35BC-4615-91DB-81BE2C26D7CB}" srcId="{E54754FB-6D20-4983-9224-7533424D1420}" destId="{431F4D64-3D21-41CD-ACD4-A6082CC55BF1}" srcOrd="0" destOrd="0" parTransId="{39C7585F-E05B-4E5A-8524-45DD18BB7B20}" sibTransId="{52C2D520-2B7B-441F-89F3-1C72B04D69B0}"/>
    <dgm:cxn modelId="{B8555ABC-BC11-49AD-ACD9-7A305C623087}" srcId="{E54754FB-6D20-4983-9224-7533424D1420}" destId="{6494D258-7F7D-4AFF-B4CB-2CE06A7F8AD4}" srcOrd="3" destOrd="0" parTransId="{82AA4CB8-3144-4FE3-AB51-D0BC38EBBE5C}" sibTransId="{AD29DC47-7147-409A-8C52-77B71E69051D}"/>
    <dgm:cxn modelId="{BCAF672D-A936-4E80-9494-F8679B3E78E7}" srcId="{E54754FB-6D20-4983-9224-7533424D1420}" destId="{D1553070-D46A-4649-8A4E-551DBB122505}" srcOrd="1" destOrd="0" parTransId="{D26DF1FC-2DCF-4050-9634-DC6B961B84D5}" sibTransId="{B7538ADF-D4BC-4511-AF78-CB687F4D515F}"/>
    <dgm:cxn modelId="{9FA35EB8-4DAF-4D61-8506-5B97D1F713B7}" type="presOf" srcId="{D1553070-D46A-4649-8A4E-551DBB122505}" destId="{F0815249-2512-433D-AE2F-2749E6E351F2}" srcOrd="0" destOrd="0" presId="urn:microsoft.com/office/officeart/2005/8/layout/hChevron3"/>
    <dgm:cxn modelId="{0EA93F3D-8B5E-4EF4-8E16-AC9DB2884434}" type="presOf" srcId="{6494D258-7F7D-4AFF-B4CB-2CE06A7F8AD4}" destId="{5D4DE80A-2325-4275-B9F2-29F3C697FDDC}" srcOrd="0" destOrd="0" presId="urn:microsoft.com/office/officeart/2005/8/layout/hChevron3"/>
    <dgm:cxn modelId="{047B0E06-AE18-4DF6-9DF9-708A9CA3DF15}" srcId="{E54754FB-6D20-4983-9224-7533424D1420}" destId="{AE47A47D-ABD8-48FC-B845-7BC80AFD0A90}" srcOrd="2" destOrd="0" parTransId="{E9B17602-F82E-4F68-8B9C-7F471623B16A}" sibTransId="{6A440D03-BAE6-4E6B-826D-194BB060602F}"/>
    <dgm:cxn modelId="{770A9F7E-8441-4BA1-A574-4FCB28876C92}" type="presOf" srcId="{E54754FB-6D20-4983-9224-7533424D1420}" destId="{DBBA8677-6303-4BAC-BD39-0DB480E34B56}" srcOrd="0" destOrd="0" presId="urn:microsoft.com/office/officeart/2005/8/layout/hChevron3"/>
    <dgm:cxn modelId="{8ACCF56F-A9ED-4418-9B78-F99C9514A3BC}" type="presOf" srcId="{431F4D64-3D21-41CD-ACD4-A6082CC55BF1}" destId="{D1D040D7-069A-43E8-A4EE-EDFA66A033CA}" srcOrd="0" destOrd="0" presId="urn:microsoft.com/office/officeart/2005/8/layout/hChevron3"/>
    <dgm:cxn modelId="{628E2EDD-1B9E-48A2-BFAA-C6DBB7223FFF}" type="presParOf" srcId="{DBBA8677-6303-4BAC-BD39-0DB480E34B56}" destId="{D1D040D7-069A-43E8-A4EE-EDFA66A033CA}" srcOrd="0" destOrd="0" presId="urn:microsoft.com/office/officeart/2005/8/layout/hChevron3"/>
    <dgm:cxn modelId="{EB3E4491-6EFE-42E4-B887-19DECFC141AF}" type="presParOf" srcId="{DBBA8677-6303-4BAC-BD39-0DB480E34B56}" destId="{C729BCEB-3007-453C-A713-697E8AE0465F}" srcOrd="1" destOrd="0" presId="urn:microsoft.com/office/officeart/2005/8/layout/hChevron3"/>
    <dgm:cxn modelId="{25A4BD48-EA38-4F08-BBD0-D02DF67CE129}" type="presParOf" srcId="{DBBA8677-6303-4BAC-BD39-0DB480E34B56}" destId="{F0815249-2512-433D-AE2F-2749E6E351F2}" srcOrd="2" destOrd="0" presId="urn:microsoft.com/office/officeart/2005/8/layout/hChevron3"/>
    <dgm:cxn modelId="{8B1A8BBC-F1C5-4BE1-8B1D-C35D1D6D6A73}" type="presParOf" srcId="{DBBA8677-6303-4BAC-BD39-0DB480E34B56}" destId="{4512C92A-7DBD-4E9A-991E-4DD1381498A0}" srcOrd="3" destOrd="0" presId="urn:microsoft.com/office/officeart/2005/8/layout/hChevron3"/>
    <dgm:cxn modelId="{0509980A-C217-46FD-A821-AB0ADF0E9CBF}" type="presParOf" srcId="{DBBA8677-6303-4BAC-BD39-0DB480E34B56}" destId="{2B35F364-8834-454F-A4D3-8CD2A77A5A27}" srcOrd="4" destOrd="0" presId="urn:microsoft.com/office/officeart/2005/8/layout/hChevron3"/>
    <dgm:cxn modelId="{BDCBB313-4390-4770-A74A-1D118D51DE58}" type="presParOf" srcId="{DBBA8677-6303-4BAC-BD39-0DB480E34B56}" destId="{7DC771B1-327A-437B-8DB6-7B8CD3213636}" srcOrd="5" destOrd="0" presId="urn:microsoft.com/office/officeart/2005/8/layout/hChevron3"/>
    <dgm:cxn modelId="{00005F46-E071-4278-8A0E-186029DECD3F}" type="presParOf" srcId="{DBBA8677-6303-4BAC-BD39-0DB480E34B56}" destId="{5D4DE80A-2325-4275-B9F2-29F3C697FDDC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E54754FB-6D20-4983-9224-7533424D1420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431F4D64-3D21-41CD-ACD4-A6082CC55BF1}">
      <dgm:prSet phldrT="[Texto]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es-ES" b="1" dirty="0" smtClean="0">
              <a:solidFill>
                <a:schemeClr val="bg1"/>
              </a:solidFill>
              <a:latin typeface="Bodoni MT" panose="02070603080606020203" pitchFamily="18" charset="0"/>
            </a:rPr>
            <a:t>1. Opciones de descarga</a:t>
          </a:r>
          <a:endParaRPr lang="es-ES" dirty="0">
            <a:solidFill>
              <a:schemeClr val="bg1"/>
            </a:solidFill>
            <a:latin typeface="Bodoni MT" panose="02070603080606020203" pitchFamily="18" charset="0"/>
          </a:endParaRPr>
        </a:p>
      </dgm:t>
    </dgm:pt>
    <dgm:pt modelId="{39C7585F-E05B-4E5A-8524-45DD18BB7B20}" type="parTrans" cxnId="{46E4DA8B-35BC-4615-91DB-81BE2C26D7CB}">
      <dgm:prSet/>
      <dgm:spPr/>
      <dgm:t>
        <a:bodyPr/>
        <a:lstStyle/>
        <a:p>
          <a:endParaRPr lang="es-ES">
            <a:latin typeface="Bodoni MT" panose="02070603080606020203" pitchFamily="18" charset="0"/>
          </a:endParaRPr>
        </a:p>
      </dgm:t>
    </dgm:pt>
    <dgm:pt modelId="{52C2D520-2B7B-441F-89F3-1C72B04D69B0}" type="sibTrans" cxnId="{46E4DA8B-35BC-4615-91DB-81BE2C26D7CB}">
      <dgm:prSet/>
      <dgm:spPr/>
      <dgm:t>
        <a:bodyPr/>
        <a:lstStyle/>
        <a:p>
          <a:endParaRPr lang="es-ES">
            <a:latin typeface="Bodoni MT" panose="02070603080606020203" pitchFamily="18" charset="0"/>
          </a:endParaRPr>
        </a:p>
      </dgm:t>
    </dgm:pt>
    <dgm:pt modelId="{D1553070-D46A-4649-8A4E-551DBB122505}">
      <dgm:prSet phldrT="[Texto]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es-ES" b="1" dirty="0" smtClean="0">
              <a:solidFill>
                <a:schemeClr val="tx1"/>
              </a:solidFill>
              <a:latin typeface="Bodoni MT" panose="02070603080606020203" pitchFamily="18" charset="0"/>
            </a:rPr>
            <a:t>2. Escoger una fuente de información taxonómica para validar</a:t>
          </a:r>
          <a:endParaRPr lang="es-ES" dirty="0">
            <a:solidFill>
              <a:schemeClr val="tx1"/>
            </a:solidFill>
            <a:latin typeface="Bodoni MT" panose="02070603080606020203" pitchFamily="18" charset="0"/>
          </a:endParaRPr>
        </a:p>
      </dgm:t>
    </dgm:pt>
    <dgm:pt modelId="{D26DF1FC-2DCF-4050-9634-DC6B961B84D5}" type="parTrans" cxnId="{BCAF672D-A936-4E80-9494-F8679B3E78E7}">
      <dgm:prSet/>
      <dgm:spPr/>
      <dgm:t>
        <a:bodyPr/>
        <a:lstStyle/>
        <a:p>
          <a:endParaRPr lang="es-ES">
            <a:latin typeface="Bodoni MT" panose="02070603080606020203" pitchFamily="18" charset="0"/>
          </a:endParaRPr>
        </a:p>
      </dgm:t>
    </dgm:pt>
    <dgm:pt modelId="{B7538ADF-D4BC-4511-AF78-CB687F4D515F}" type="sibTrans" cxnId="{BCAF672D-A936-4E80-9494-F8679B3E78E7}">
      <dgm:prSet/>
      <dgm:spPr/>
      <dgm:t>
        <a:bodyPr/>
        <a:lstStyle/>
        <a:p>
          <a:endParaRPr lang="es-ES">
            <a:latin typeface="Bodoni MT" panose="02070603080606020203" pitchFamily="18" charset="0"/>
          </a:endParaRPr>
        </a:p>
      </dgm:t>
    </dgm:pt>
    <dgm:pt modelId="{AE47A47D-ABD8-48FC-B845-7BC80AFD0A90}">
      <dgm:prSet phldrT="[Texto]"/>
      <dgm:spPr>
        <a:solidFill>
          <a:schemeClr val="bg2"/>
        </a:solidFill>
      </dgm:spPr>
      <dgm:t>
        <a:bodyPr/>
        <a:lstStyle/>
        <a:p>
          <a:r>
            <a:rPr lang="es-ES" b="1" dirty="0" smtClean="0">
              <a:latin typeface="Bodoni MT" panose="02070603080606020203" pitchFamily="18" charset="0"/>
            </a:rPr>
            <a:t>3. Filtros de información</a:t>
          </a:r>
          <a:endParaRPr lang="es-ES" dirty="0">
            <a:latin typeface="Bodoni MT" panose="02070603080606020203" pitchFamily="18" charset="0"/>
          </a:endParaRPr>
        </a:p>
      </dgm:t>
    </dgm:pt>
    <dgm:pt modelId="{E9B17602-F82E-4F68-8B9C-7F471623B16A}" type="parTrans" cxnId="{047B0E06-AE18-4DF6-9DF9-708A9CA3DF15}">
      <dgm:prSet/>
      <dgm:spPr/>
      <dgm:t>
        <a:bodyPr/>
        <a:lstStyle/>
        <a:p>
          <a:endParaRPr lang="es-ES">
            <a:latin typeface="Bodoni MT" panose="02070603080606020203" pitchFamily="18" charset="0"/>
          </a:endParaRPr>
        </a:p>
      </dgm:t>
    </dgm:pt>
    <dgm:pt modelId="{6A440D03-BAE6-4E6B-826D-194BB060602F}" type="sibTrans" cxnId="{047B0E06-AE18-4DF6-9DF9-708A9CA3DF15}">
      <dgm:prSet/>
      <dgm:spPr/>
      <dgm:t>
        <a:bodyPr/>
        <a:lstStyle/>
        <a:p>
          <a:endParaRPr lang="es-ES">
            <a:latin typeface="Bodoni MT" panose="02070603080606020203" pitchFamily="18" charset="0"/>
          </a:endParaRPr>
        </a:p>
      </dgm:t>
    </dgm:pt>
    <dgm:pt modelId="{6494D258-7F7D-4AFF-B4CB-2CE06A7F8AD4}">
      <dgm:prSet/>
      <dgm:spPr>
        <a:solidFill>
          <a:schemeClr val="bg2"/>
        </a:solidFill>
      </dgm:spPr>
      <dgm:t>
        <a:bodyPr/>
        <a:lstStyle/>
        <a:p>
          <a:r>
            <a:rPr lang="es-ES" b="1" smtClean="0">
              <a:latin typeface="Bodoni MT" panose="02070603080606020203" pitchFamily="18" charset="0"/>
            </a:rPr>
            <a:t>4. Estatus taxonómico</a:t>
          </a:r>
          <a:endParaRPr lang="en-GB">
            <a:latin typeface="Bodoni MT" panose="02070603080606020203" pitchFamily="18" charset="0"/>
          </a:endParaRPr>
        </a:p>
      </dgm:t>
    </dgm:pt>
    <dgm:pt modelId="{82AA4CB8-3144-4FE3-AB51-D0BC38EBBE5C}" type="parTrans" cxnId="{B8555ABC-BC11-49AD-ACD9-7A305C623087}">
      <dgm:prSet/>
      <dgm:spPr/>
      <dgm:t>
        <a:bodyPr/>
        <a:lstStyle/>
        <a:p>
          <a:endParaRPr lang="es-ES">
            <a:latin typeface="Bodoni MT" panose="02070603080606020203" pitchFamily="18" charset="0"/>
          </a:endParaRPr>
        </a:p>
      </dgm:t>
    </dgm:pt>
    <dgm:pt modelId="{AD29DC47-7147-409A-8C52-77B71E69051D}" type="sibTrans" cxnId="{B8555ABC-BC11-49AD-ACD9-7A305C623087}">
      <dgm:prSet/>
      <dgm:spPr/>
      <dgm:t>
        <a:bodyPr/>
        <a:lstStyle/>
        <a:p>
          <a:endParaRPr lang="es-ES">
            <a:latin typeface="Bodoni MT" panose="02070603080606020203" pitchFamily="18" charset="0"/>
          </a:endParaRPr>
        </a:p>
      </dgm:t>
    </dgm:pt>
    <dgm:pt modelId="{DBBA8677-6303-4BAC-BD39-0DB480E34B56}" type="pres">
      <dgm:prSet presAssocID="{E54754FB-6D20-4983-9224-7533424D142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D1D040D7-069A-43E8-A4EE-EDFA66A033CA}" type="pres">
      <dgm:prSet presAssocID="{431F4D64-3D21-41CD-ACD4-A6082CC55BF1}" presName="parTxOnly" presStyleLbl="node1" presStyleIdx="0" presStyleCnt="4" custLinFactNeighborX="-181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729BCEB-3007-453C-A713-697E8AE0465F}" type="pres">
      <dgm:prSet presAssocID="{52C2D520-2B7B-441F-89F3-1C72B04D69B0}" presName="parSpace" presStyleCnt="0"/>
      <dgm:spPr/>
    </dgm:pt>
    <dgm:pt modelId="{F0815249-2512-433D-AE2F-2749E6E351F2}" type="pres">
      <dgm:prSet presAssocID="{D1553070-D46A-4649-8A4E-551DBB122505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512C92A-7DBD-4E9A-991E-4DD1381498A0}" type="pres">
      <dgm:prSet presAssocID="{B7538ADF-D4BC-4511-AF78-CB687F4D515F}" presName="parSpace" presStyleCnt="0"/>
      <dgm:spPr/>
    </dgm:pt>
    <dgm:pt modelId="{2B35F364-8834-454F-A4D3-8CD2A77A5A27}" type="pres">
      <dgm:prSet presAssocID="{AE47A47D-ABD8-48FC-B845-7BC80AFD0A90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DC771B1-327A-437B-8DB6-7B8CD3213636}" type="pres">
      <dgm:prSet presAssocID="{6A440D03-BAE6-4E6B-826D-194BB060602F}" presName="parSpace" presStyleCnt="0"/>
      <dgm:spPr/>
    </dgm:pt>
    <dgm:pt modelId="{5D4DE80A-2325-4275-B9F2-29F3C697FDDC}" type="pres">
      <dgm:prSet presAssocID="{6494D258-7F7D-4AFF-B4CB-2CE06A7F8AD4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7D6F426-1AA0-4036-BD6A-145C6B78A8D6}" type="presOf" srcId="{AE47A47D-ABD8-48FC-B845-7BC80AFD0A90}" destId="{2B35F364-8834-454F-A4D3-8CD2A77A5A27}" srcOrd="0" destOrd="0" presId="urn:microsoft.com/office/officeart/2005/8/layout/hChevron3"/>
    <dgm:cxn modelId="{46E4DA8B-35BC-4615-91DB-81BE2C26D7CB}" srcId="{E54754FB-6D20-4983-9224-7533424D1420}" destId="{431F4D64-3D21-41CD-ACD4-A6082CC55BF1}" srcOrd="0" destOrd="0" parTransId="{39C7585F-E05B-4E5A-8524-45DD18BB7B20}" sibTransId="{52C2D520-2B7B-441F-89F3-1C72B04D69B0}"/>
    <dgm:cxn modelId="{B8555ABC-BC11-49AD-ACD9-7A305C623087}" srcId="{E54754FB-6D20-4983-9224-7533424D1420}" destId="{6494D258-7F7D-4AFF-B4CB-2CE06A7F8AD4}" srcOrd="3" destOrd="0" parTransId="{82AA4CB8-3144-4FE3-AB51-D0BC38EBBE5C}" sibTransId="{AD29DC47-7147-409A-8C52-77B71E69051D}"/>
    <dgm:cxn modelId="{BCAF672D-A936-4E80-9494-F8679B3E78E7}" srcId="{E54754FB-6D20-4983-9224-7533424D1420}" destId="{D1553070-D46A-4649-8A4E-551DBB122505}" srcOrd="1" destOrd="0" parTransId="{D26DF1FC-2DCF-4050-9634-DC6B961B84D5}" sibTransId="{B7538ADF-D4BC-4511-AF78-CB687F4D515F}"/>
    <dgm:cxn modelId="{9FA35EB8-4DAF-4D61-8506-5B97D1F713B7}" type="presOf" srcId="{D1553070-D46A-4649-8A4E-551DBB122505}" destId="{F0815249-2512-433D-AE2F-2749E6E351F2}" srcOrd="0" destOrd="0" presId="urn:microsoft.com/office/officeart/2005/8/layout/hChevron3"/>
    <dgm:cxn modelId="{0EA93F3D-8B5E-4EF4-8E16-AC9DB2884434}" type="presOf" srcId="{6494D258-7F7D-4AFF-B4CB-2CE06A7F8AD4}" destId="{5D4DE80A-2325-4275-B9F2-29F3C697FDDC}" srcOrd="0" destOrd="0" presId="urn:microsoft.com/office/officeart/2005/8/layout/hChevron3"/>
    <dgm:cxn modelId="{047B0E06-AE18-4DF6-9DF9-708A9CA3DF15}" srcId="{E54754FB-6D20-4983-9224-7533424D1420}" destId="{AE47A47D-ABD8-48FC-B845-7BC80AFD0A90}" srcOrd="2" destOrd="0" parTransId="{E9B17602-F82E-4F68-8B9C-7F471623B16A}" sibTransId="{6A440D03-BAE6-4E6B-826D-194BB060602F}"/>
    <dgm:cxn modelId="{770A9F7E-8441-4BA1-A574-4FCB28876C92}" type="presOf" srcId="{E54754FB-6D20-4983-9224-7533424D1420}" destId="{DBBA8677-6303-4BAC-BD39-0DB480E34B56}" srcOrd="0" destOrd="0" presId="urn:microsoft.com/office/officeart/2005/8/layout/hChevron3"/>
    <dgm:cxn modelId="{8ACCF56F-A9ED-4418-9B78-F99C9514A3BC}" type="presOf" srcId="{431F4D64-3D21-41CD-ACD4-A6082CC55BF1}" destId="{D1D040D7-069A-43E8-A4EE-EDFA66A033CA}" srcOrd="0" destOrd="0" presId="urn:microsoft.com/office/officeart/2005/8/layout/hChevron3"/>
    <dgm:cxn modelId="{628E2EDD-1B9E-48A2-BFAA-C6DBB7223FFF}" type="presParOf" srcId="{DBBA8677-6303-4BAC-BD39-0DB480E34B56}" destId="{D1D040D7-069A-43E8-A4EE-EDFA66A033CA}" srcOrd="0" destOrd="0" presId="urn:microsoft.com/office/officeart/2005/8/layout/hChevron3"/>
    <dgm:cxn modelId="{EB3E4491-6EFE-42E4-B887-19DECFC141AF}" type="presParOf" srcId="{DBBA8677-6303-4BAC-BD39-0DB480E34B56}" destId="{C729BCEB-3007-453C-A713-697E8AE0465F}" srcOrd="1" destOrd="0" presId="urn:microsoft.com/office/officeart/2005/8/layout/hChevron3"/>
    <dgm:cxn modelId="{25A4BD48-EA38-4F08-BBD0-D02DF67CE129}" type="presParOf" srcId="{DBBA8677-6303-4BAC-BD39-0DB480E34B56}" destId="{F0815249-2512-433D-AE2F-2749E6E351F2}" srcOrd="2" destOrd="0" presId="urn:microsoft.com/office/officeart/2005/8/layout/hChevron3"/>
    <dgm:cxn modelId="{8B1A8BBC-F1C5-4BE1-8B1D-C35D1D6D6A73}" type="presParOf" srcId="{DBBA8677-6303-4BAC-BD39-0DB480E34B56}" destId="{4512C92A-7DBD-4E9A-991E-4DD1381498A0}" srcOrd="3" destOrd="0" presId="urn:microsoft.com/office/officeart/2005/8/layout/hChevron3"/>
    <dgm:cxn modelId="{0509980A-C217-46FD-A821-AB0ADF0E9CBF}" type="presParOf" srcId="{DBBA8677-6303-4BAC-BD39-0DB480E34B56}" destId="{2B35F364-8834-454F-A4D3-8CD2A77A5A27}" srcOrd="4" destOrd="0" presId="urn:microsoft.com/office/officeart/2005/8/layout/hChevron3"/>
    <dgm:cxn modelId="{BDCBB313-4390-4770-A74A-1D118D51DE58}" type="presParOf" srcId="{DBBA8677-6303-4BAC-BD39-0DB480E34B56}" destId="{7DC771B1-327A-437B-8DB6-7B8CD3213636}" srcOrd="5" destOrd="0" presId="urn:microsoft.com/office/officeart/2005/8/layout/hChevron3"/>
    <dgm:cxn modelId="{00005F46-E071-4278-8A0E-186029DECD3F}" type="presParOf" srcId="{DBBA8677-6303-4BAC-BD39-0DB480E34B56}" destId="{5D4DE80A-2325-4275-B9F2-29F3C697FDDC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E54754FB-6D20-4983-9224-7533424D1420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431F4D64-3D21-41CD-ACD4-A6082CC55BF1}">
      <dgm:prSet phldrT="[Texto]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es-ES" b="1" dirty="0" smtClean="0">
              <a:solidFill>
                <a:schemeClr val="bg1"/>
              </a:solidFill>
              <a:latin typeface="Bodoni MT" panose="02070603080606020203" pitchFamily="18" charset="0"/>
            </a:rPr>
            <a:t>1. Opciones de descarga</a:t>
          </a:r>
          <a:endParaRPr lang="es-ES" dirty="0">
            <a:solidFill>
              <a:schemeClr val="bg1"/>
            </a:solidFill>
            <a:latin typeface="Bodoni MT" panose="02070603080606020203" pitchFamily="18" charset="0"/>
          </a:endParaRPr>
        </a:p>
      </dgm:t>
    </dgm:pt>
    <dgm:pt modelId="{39C7585F-E05B-4E5A-8524-45DD18BB7B20}" type="parTrans" cxnId="{46E4DA8B-35BC-4615-91DB-81BE2C26D7CB}">
      <dgm:prSet/>
      <dgm:spPr/>
      <dgm:t>
        <a:bodyPr/>
        <a:lstStyle/>
        <a:p>
          <a:endParaRPr lang="es-ES">
            <a:latin typeface="Bodoni MT" panose="02070603080606020203" pitchFamily="18" charset="0"/>
          </a:endParaRPr>
        </a:p>
      </dgm:t>
    </dgm:pt>
    <dgm:pt modelId="{52C2D520-2B7B-441F-89F3-1C72B04D69B0}" type="sibTrans" cxnId="{46E4DA8B-35BC-4615-91DB-81BE2C26D7CB}">
      <dgm:prSet/>
      <dgm:spPr/>
      <dgm:t>
        <a:bodyPr/>
        <a:lstStyle/>
        <a:p>
          <a:endParaRPr lang="es-ES">
            <a:latin typeface="Bodoni MT" panose="02070603080606020203" pitchFamily="18" charset="0"/>
          </a:endParaRPr>
        </a:p>
      </dgm:t>
    </dgm:pt>
    <dgm:pt modelId="{D1553070-D46A-4649-8A4E-551DBB122505}">
      <dgm:prSet phldrT="[Texto]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es-ES" b="1" dirty="0" smtClean="0">
              <a:solidFill>
                <a:schemeClr val="tx1"/>
              </a:solidFill>
              <a:latin typeface="Bodoni MT" panose="02070603080606020203" pitchFamily="18" charset="0"/>
            </a:rPr>
            <a:t>2. Escoger una fuente de información taxonómica para validar</a:t>
          </a:r>
          <a:endParaRPr lang="es-ES" dirty="0">
            <a:solidFill>
              <a:schemeClr val="tx1"/>
            </a:solidFill>
            <a:latin typeface="Bodoni MT" panose="02070603080606020203" pitchFamily="18" charset="0"/>
          </a:endParaRPr>
        </a:p>
      </dgm:t>
    </dgm:pt>
    <dgm:pt modelId="{D26DF1FC-2DCF-4050-9634-DC6B961B84D5}" type="parTrans" cxnId="{BCAF672D-A936-4E80-9494-F8679B3E78E7}">
      <dgm:prSet/>
      <dgm:spPr/>
      <dgm:t>
        <a:bodyPr/>
        <a:lstStyle/>
        <a:p>
          <a:endParaRPr lang="es-ES">
            <a:latin typeface="Bodoni MT" panose="02070603080606020203" pitchFamily="18" charset="0"/>
          </a:endParaRPr>
        </a:p>
      </dgm:t>
    </dgm:pt>
    <dgm:pt modelId="{B7538ADF-D4BC-4511-AF78-CB687F4D515F}" type="sibTrans" cxnId="{BCAF672D-A936-4E80-9494-F8679B3E78E7}">
      <dgm:prSet/>
      <dgm:spPr/>
      <dgm:t>
        <a:bodyPr/>
        <a:lstStyle/>
        <a:p>
          <a:endParaRPr lang="es-ES">
            <a:latin typeface="Bodoni MT" panose="02070603080606020203" pitchFamily="18" charset="0"/>
          </a:endParaRPr>
        </a:p>
      </dgm:t>
    </dgm:pt>
    <dgm:pt modelId="{AE47A47D-ABD8-48FC-B845-7BC80AFD0A90}">
      <dgm:prSet phldrT="[Texto]"/>
      <dgm:spPr>
        <a:solidFill>
          <a:schemeClr val="bg2"/>
        </a:solidFill>
      </dgm:spPr>
      <dgm:t>
        <a:bodyPr/>
        <a:lstStyle/>
        <a:p>
          <a:r>
            <a:rPr lang="es-ES" b="1" dirty="0" smtClean="0">
              <a:latin typeface="Bodoni MT" panose="02070603080606020203" pitchFamily="18" charset="0"/>
            </a:rPr>
            <a:t>3. Filtros de información</a:t>
          </a:r>
          <a:endParaRPr lang="es-ES" dirty="0">
            <a:latin typeface="Bodoni MT" panose="02070603080606020203" pitchFamily="18" charset="0"/>
          </a:endParaRPr>
        </a:p>
      </dgm:t>
    </dgm:pt>
    <dgm:pt modelId="{E9B17602-F82E-4F68-8B9C-7F471623B16A}" type="parTrans" cxnId="{047B0E06-AE18-4DF6-9DF9-708A9CA3DF15}">
      <dgm:prSet/>
      <dgm:spPr/>
      <dgm:t>
        <a:bodyPr/>
        <a:lstStyle/>
        <a:p>
          <a:endParaRPr lang="es-ES">
            <a:latin typeface="Bodoni MT" panose="02070603080606020203" pitchFamily="18" charset="0"/>
          </a:endParaRPr>
        </a:p>
      </dgm:t>
    </dgm:pt>
    <dgm:pt modelId="{6A440D03-BAE6-4E6B-826D-194BB060602F}" type="sibTrans" cxnId="{047B0E06-AE18-4DF6-9DF9-708A9CA3DF15}">
      <dgm:prSet/>
      <dgm:spPr/>
      <dgm:t>
        <a:bodyPr/>
        <a:lstStyle/>
        <a:p>
          <a:endParaRPr lang="es-ES">
            <a:latin typeface="Bodoni MT" panose="02070603080606020203" pitchFamily="18" charset="0"/>
          </a:endParaRPr>
        </a:p>
      </dgm:t>
    </dgm:pt>
    <dgm:pt modelId="{6494D258-7F7D-4AFF-B4CB-2CE06A7F8AD4}">
      <dgm:prSet/>
      <dgm:spPr>
        <a:solidFill>
          <a:schemeClr val="bg2"/>
        </a:solidFill>
      </dgm:spPr>
      <dgm:t>
        <a:bodyPr/>
        <a:lstStyle/>
        <a:p>
          <a:r>
            <a:rPr lang="es-ES" b="1" smtClean="0">
              <a:latin typeface="Bodoni MT" panose="02070603080606020203" pitchFamily="18" charset="0"/>
            </a:rPr>
            <a:t>4. Estatus taxonómico</a:t>
          </a:r>
          <a:endParaRPr lang="en-GB">
            <a:latin typeface="Bodoni MT" panose="02070603080606020203" pitchFamily="18" charset="0"/>
          </a:endParaRPr>
        </a:p>
      </dgm:t>
    </dgm:pt>
    <dgm:pt modelId="{82AA4CB8-3144-4FE3-AB51-D0BC38EBBE5C}" type="parTrans" cxnId="{B8555ABC-BC11-49AD-ACD9-7A305C623087}">
      <dgm:prSet/>
      <dgm:spPr/>
      <dgm:t>
        <a:bodyPr/>
        <a:lstStyle/>
        <a:p>
          <a:endParaRPr lang="es-ES">
            <a:latin typeface="Bodoni MT" panose="02070603080606020203" pitchFamily="18" charset="0"/>
          </a:endParaRPr>
        </a:p>
      </dgm:t>
    </dgm:pt>
    <dgm:pt modelId="{AD29DC47-7147-409A-8C52-77B71E69051D}" type="sibTrans" cxnId="{B8555ABC-BC11-49AD-ACD9-7A305C623087}">
      <dgm:prSet/>
      <dgm:spPr/>
      <dgm:t>
        <a:bodyPr/>
        <a:lstStyle/>
        <a:p>
          <a:endParaRPr lang="es-ES">
            <a:latin typeface="Bodoni MT" panose="02070603080606020203" pitchFamily="18" charset="0"/>
          </a:endParaRPr>
        </a:p>
      </dgm:t>
    </dgm:pt>
    <dgm:pt modelId="{DBBA8677-6303-4BAC-BD39-0DB480E34B56}" type="pres">
      <dgm:prSet presAssocID="{E54754FB-6D20-4983-9224-7533424D142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D1D040D7-069A-43E8-A4EE-EDFA66A033CA}" type="pres">
      <dgm:prSet presAssocID="{431F4D64-3D21-41CD-ACD4-A6082CC55BF1}" presName="parTxOnly" presStyleLbl="node1" presStyleIdx="0" presStyleCnt="4" custLinFactNeighborX="-181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729BCEB-3007-453C-A713-697E8AE0465F}" type="pres">
      <dgm:prSet presAssocID="{52C2D520-2B7B-441F-89F3-1C72B04D69B0}" presName="parSpace" presStyleCnt="0"/>
      <dgm:spPr/>
    </dgm:pt>
    <dgm:pt modelId="{F0815249-2512-433D-AE2F-2749E6E351F2}" type="pres">
      <dgm:prSet presAssocID="{D1553070-D46A-4649-8A4E-551DBB122505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512C92A-7DBD-4E9A-991E-4DD1381498A0}" type="pres">
      <dgm:prSet presAssocID="{B7538ADF-D4BC-4511-AF78-CB687F4D515F}" presName="parSpace" presStyleCnt="0"/>
      <dgm:spPr/>
    </dgm:pt>
    <dgm:pt modelId="{2B35F364-8834-454F-A4D3-8CD2A77A5A27}" type="pres">
      <dgm:prSet presAssocID="{AE47A47D-ABD8-48FC-B845-7BC80AFD0A90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DC771B1-327A-437B-8DB6-7B8CD3213636}" type="pres">
      <dgm:prSet presAssocID="{6A440D03-BAE6-4E6B-826D-194BB060602F}" presName="parSpace" presStyleCnt="0"/>
      <dgm:spPr/>
    </dgm:pt>
    <dgm:pt modelId="{5D4DE80A-2325-4275-B9F2-29F3C697FDDC}" type="pres">
      <dgm:prSet presAssocID="{6494D258-7F7D-4AFF-B4CB-2CE06A7F8AD4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7D6F426-1AA0-4036-BD6A-145C6B78A8D6}" type="presOf" srcId="{AE47A47D-ABD8-48FC-B845-7BC80AFD0A90}" destId="{2B35F364-8834-454F-A4D3-8CD2A77A5A27}" srcOrd="0" destOrd="0" presId="urn:microsoft.com/office/officeart/2005/8/layout/hChevron3"/>
    <dgm:cxn modelId="{46E4DA8B-35BC-4615-91DB-81BE2C26D7CB}" srcId="{E54754FB-6D20-4983-9224-7533424D1420}" destId="{431F4D64-3D21-41CD-ACD4-A6082CC55BF1}" srcOrd="0" destOrd="0" parTransId="{39C7585F-E05B-4E5A-8524-45DD18BB7B20}" sibTransId="{52C2D520-2B7B-441F-89F3-1C72B04D69B0}"/>
    <dgm:cxn modelId="{B8555ABC-BC11-49AD-ACD9-7A305C623087}" srcId="{E54754FB-6D20-4983-9224-7533424D1420}" destId="{6494D258-7F7D-4AFF-B4CB-2CE06A7F8AD4}" srcOrd="3" destOrd="0" parTransId="{82AA4CB8-3144-4FE3-AB51-D0BC38EBBE5C}" sibTransId="{AD29DC47-7147-409A-8C52-77B71E69051D}"/>
    <dgm:cxn modelId="{BCAF672D-A936-4E80-9494-F8679B3E78E7}" srcId="{E54754FB-6D20-4983-9224-7533424D1420}" destId="{D1553070-D46A-4649-8A4E-551DBB122505}" srcOrd="1" destOrd="0" parTransId="{D26DF1FC-2DCF-4050-9634-DC6B961B84D5}" sibTransId="{B7538ADF-D4BC-4511-AF78-CB687F4D515F}"/>
    <dgm:cxn modelId="{9FA35EB8-4DAF-4D61-8506-5B97D1F713B7}" type="presOf" srcId="{D1553070-D46A-4649-8A4E-551DBB122505}" destId="{F0815249-2512-433D-AE2F-2749E6E351F2}" srcOrd="0" destOrd="0" presId="urn:microsoft.com/office/officeart/2005/8/layout/hChevron3"/>
    <dgm:cxn modelId="{0EA93F3D-8B5E-4EF4-8E16-AC9DB2884434}" type="presOf" srcId="{6494D258-7F7D-4AFF-B4CB-2CE06A7F8AD4}" destId="{5D4DE80A-2325-4275-B9F2-29F3C697FDDC}" srcOrd="0" destOrd="0" presId="urn:microsoft.com/office/officeart/2005/8/layout/hChevron3"/>
    <dgm:cxn modelId="{047B0E06-AE18-4DF6-9DF9-708A9CA3DF15}" srcId="{E54754FB-6D20-4983-9224-7533424D1420}" destId="{AE47A47D-ABD8-48FC-B845-7BC80AFD0A90}" srcOrd="2" destOrd="0" parTransId="{E9B17602-F82E-4F68-8B9C-7F471623B16A}" sibTransId="{6A440D03-BAE6-4E6B-826D-194BB060602F}"/>
    <dgm:cxn modelId="{770A9F7E-8441-4BA1-A574-4FCB28876C92}" type="presOf" srcId="{E54754FB-6D20-4983-9224-7533424D1420}" destId="{DBBA8677-6303-4BAC-BD39-0DB480E34B56}" srcOrd="0" destOrd="0" presId="urn:microsoft.com/office/officeart/2005/8/layout/hChevron3"/>
    <dgm:cxn modelId="{8ACCF56F-A9ED-4418-9B78-F99C9514A3BC}" type="presOf" srcId="{431F4D64-3D21-41CD-ACD4-A6082CC55BF1}" destId="{D1D040D7-069A-43E8-A4EE-EDFA66A033CA}" srcOrd="0" destOrd="0" presId="urn:microsoft.com/office/officeart/2005/8/layout/hChevron3"/>
    <dgm:cxn modelId="{628E2EDD-1B9E-48A2-BFAA-C6DBB7223FFF}" type="presParOf" srcId="{DBBA8677-6303-4BAC-BD39-0DB480E34B56}" destId="{D1D040D7-069A-43E8-A4EE-EDFA66A033CA}" srcOrd="0" destOrd="0" presId="urn:microsoft.com/office/officeart/2005/8/layout/hChevron3"/>
    <dgm:cxn modelId="{EB3E4491-6EFE-42E4-B887-19DECFC141AF}" type="presParOf" srcId="{DBBA8677-6303-4BAC-BD39-0DB480E34B56}" destId="{C729BCEB-3007-453C-A713-697E8AE0465F}" srcOrd="1" destOrd="0" presId="urn:microsoft.com/office/officeart/2005/8/layout/hChevron3"/>
    <dgm:cxn modelId="{25A4BD48-EA38-4F08-BBD0-D02DF67CE129}" type="presParOf" srcId="{DBBA8677-6303-4BAC-BD39-0DB480E34B56}" destId="{F0815249-2512-433D-AE2F-2749E6E351F2}" srcOrd="2" destOrd="0" presId="urn:microsoft.com/office/officeart/2005/8/layout/hChevron3"/>
    <dgm:cxn modelId="{8B1A8BBC-F1C5-4BE1-8B1D-C35D1D6D6A73}" type="presParOf" srcId="{DBBA8677-6303-4BAC-BD39-0DB480E34B56}" destId="{4512C92A-7DBD-4E9A-991E-4DD1381498A0}" srcOrd="3" destOrd="0" presId="urn:microsoft.com/office/officeart/2005/8/layout/hChevron3"/>
    <dgm:cxn modelId="{0509980A-C217-46FD-A821-AB0ADF0E9CBF}" type="presParOf" srcId="{DBBA8677-6303-4BAC-BD39-0DB480E34B56}" destId="{2B35F364-8834-454F-A4D3-8CD2A77A5A27}" srcOrd="4" destOrd="0" presId="urn:microsoft.com/office/officeart/2005/8/layout/hChevron3"/>
    <dgm:cxn modelId="{BDCBB313-4390-4770-A74A-1D118D51DE58}" type="presParOf" srcId="{DBBA8677-6303-4BAC-BD39-0DB480E34B56}" destId="{7DC771B1-327A-437B-8DB6-7B8CD3213636}" srcOrd="5" destOrd="0" presId="urn:microsoft.com/office/officeart/2005/8/layout/hChevron3"/>
    <dgm:cxn modelId="{00005F46-E071-4278-8A0E-186029DECD3F}" type="presParOf" srcId="{DBBA8677-6303-4BAC-BD39-0DB480E34B56}" destId="{5D4DE80A-2325-4275-B9F2-29F3C697FDDC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E54754FB-6D20-4983-9224-7533424D1420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431F4D64-3D21-41CD-ACD4-A6082CC55BF1}">
      <dgm:prSet phldrT="[Texto]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es-ES" b="1" dirty="0" smtClean="0">
              <a:solidFill>
                <a:schemeClr val="bg1"/>
              </a:solidFill>
              <a:latin typeface="Bodoni MT" panose="02070603080606020203" pitchFamily="18" charset="0"/>
            </a:rPr>
            <a:t>1. Opciones de descarga</a:t>
          </a:r>
          <a:endParaRPr lang="es-ES" dirty="0">
            <a:solidFill>
              <a:schemeClr val="bg1"/>
            </a:solidFill>
            <a:latin typeface="Bodoni MT" panose="02070603080606020203" pitchFamily="18" charset="0"/>
          </a:endParaRPr>
        </a:p>
      </dgm:t>
    </dgm:pt>
    <dgm:pt modelId="{39C7585F-E05B-4E5A-8524-45DD18BB7B20}" type="parTrans" cxnId="{46E4DA8B-35BC-4615-91DB-81BE2C26D7CB}">
      <dgm:prSet/>
      <dgm:spPr/>
      <dgm:t>
        <a:bodyPr/>
        <a:lstStyle/>
        <a:p>
          <a:endParaRPr lang="es-ES">
            <a:latin typeface="Bodoni MT" panose="02070603080606020203" pitchFamily="18" charset="0"/>
          </a:endParaRPr>
        </a:p>
      </dgm:t>
    </dgm:pt>
    <dgm:pt modelId="{52C2D520-2B7B-441F-89F3-1C72B04D69B0}" type="sibTrans" cxnId="{46E4DA8B-35BC-4615-91DB-81BE2C26D7CB}">
      <dgm:prSet/>
      <dgm:spPr/>
      <dgm:t>
        <a:bodyPr/>
        <a:lstStyle/>
        <a:p>
          <a:endParaRPr lang="es-ES">
            <a:latin typeface="Bodoni MT" panose="02070603080606020203" pitchFamily="18" charset="0"/>
          </a:endParaRPr>
        </a:p>
      </dgm:t>
    </dgm:pt>
    <dgm:pt modelId="{D1553070-D46A-4649-8A4E-551DBB122505}">
      <dgm:prSet phldrT="[Texto]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es-ES" b="1" dirty="0" smtClean="0">
              <a:solidFill>
                <a:schemeClr val="tx1"/>
              </a:solidFill>
              <a:latin typeface="Bodoni MT" panose="02070603080606020203" pitchFamily="18" charset="0"/>
            </a:rPr>
            <a:t>2. Escoger una fuente de información taxonómica para validar</a:t>
          </a:r>
          <a:endParaRPr lang="es-ES" dirty="0">
            <a:solidFill>
              <a:schemeClr val="tx1"/>
            </a:solidFill>
            <a:latin typeface="Bodoni MT" panose="02070603080606020203" pitchFamily="18" charset="0"/>
          </a:endParaRPr>
        </a:p>
      </dgm:t>
    </dgm:pt>
    <dgm:pt modelId="{D26DF1FC-2DCF-4050-9634-DC6B961B84D5}" type="parTrans" cxnId="{BCAF672D-A936-4E80-9494-F8679B3E78E7}">
      <dgm:prSet/>
      <dgm:spPr/>
      <dgm:t>
        <a:bodyPr/>
        <a:lstStyle/>
        <a:p>
          <a:endParaRPr lang="es-ES">
            <a:latin typeface="Bodoni MT" panose="02070603080606020203" pitchFamily="18" charset="0"/>
          </a:endParaRPr>
        </a:p>
      </dgm:t>
    </dgm:pt>
    <dgm:pt modelId="{B7538ADF-D4BC-4511-AF78-CB687F4D515F}" type="sibTrans" cxnId="{BCAF672D-A936-4E80-9494-F8679B3E78E7}">
      <dgm:prSet/>
      <dgm:spPr/>
      <dgm:t>
        <a:bodyPr/>
        <a:lstStyle/>
        <a:p>
          <a:endParaRPr lang="es-ES">
            <a:latin typeface="Bodoni MT" panose="02070603080606020203" pitchFamily="18" charset="0"/>
          </a:endParaRPr>
        </a:p>
      </dgm:t>
    </dgm:pt>
    <dgm:pt modelId="{AE47A47D-ABD8-48FC-B845-7BC80AFD0A90}">
      <dgm:prSet phldrT="[Texto]"/>
      <dgm:spPr>
        <a:solidFill>
          <a:schemeClr val="bg2"/>
        </a:solidFill>
      </dgm:spPr>
      <dgm:t>
        <a:bodyPr/>
        <a:lstStyle/>
        <a:p>
          <a:r>
            <a:rPr lang="es-ES" b="1" dirty="0" smtClean="0">
              <a:latin typeface="Bodoni MT" panose="02070603080606020203" pitchFamily="18" charset="0"/>
            </a:rPr>
            <a:t>3. Filtros de información</a:t>
          </a:r>
          <a:endParaRPr lang="es-ES" dirty="0">
            <a:latin typeface="Bodoni MT" panose="02070603080606020203" pitchFamily="18" charset="0"/>
          </a:endParaRPr>
        </a:p>
      </dgm:t>
    </dgm:pt>
    <dgm:pt modelId="{E9B17602-F82E-4F68-8B9C-7F471623B16A}" type="parTrans" cxnId="{047B0E06-AE18-4DF6-9DF9-708A9CA3DF15}">
      <dgm:prSet/>
      <dgm:spPr/>
      <dgm:t>
        <a:bodyPr/>
        <a:lstStyle/>
        <a:p>
          <a:endParaRPr lang="es-ES">
            <a:latin typeface="Bodoni MT" panose="02070603080606020203" pitchFamily="18" charset="0"/>
          </a:endParaRPr>
        </a:p>
      </dgm:t>
    </dgm:pt>
    <dgm:pt modelId="{6A440D03-BAE6-4E6B-826D-194BB060602F}" type="sibTrans" cxnId="{047B0E06-AE18-4DF6-9DF9-708A9CA3DF15}">
      <dgm:prSet/>
      <dgm:spPr/>
      <dgm:t>
        <a:bodyPr/>
        <a:lstStyle/>
        <a:p>
          <a:endParaRPr lang="es-ES">
            <a:latin typeface="Bodoni MT" panose="02070603080606020203" pitchFamily="18" charset="0"/>
          </a:endParaRPr>
        </a:p>
      </dgm:t>
    </dgm:pt>
    <dgm:pt modelId="{6494D258-7F7D-4AFF-B4CB-2CE06A7F8AD4}">
      <dgm:prSet/>
      <dgm:spPr>
        <a:solidFill>
          <a:schemeClr val="bg2"/>
        </a:solidFill>
      </dgm:spPr>
      <dgm:t>
        <a:bodyPr/>
        <a:lstStyle/>
        <a:p>
          <a:r>
            <a:rPr lang="es-ES" b="1" smtClean="0">
              <a:latin typeface="Bodoni MT" panose="02070603080606020203" pitchFamily="18" charset="0"/>
            </a:rPr>
            <a:t>4. Estatus taxonómico</a:t>
          </a:r>
          <a:endParaRPr lang="en-GB">
            <a:latin typeface="Bodoni MT" panose="02070603080606020203" pitchFamily="18" charset="0"/>
          </a:endParaRPr>
        </a:p>
      </dgm:t>
    </dgm:pt>
    <dgm:pt modelId="{82AA4CB8-3144-4FE3-AB51-D0BC38EBBE5C}" type="parTrans" cxnId="{B8555ABC-BC11-49AD-ACD9-7A305C623087}">
      <dgm:prSet/>
      <dgm:spPr/>
      <dgm:t>
        <a:bodyPr/>
        <a:lstStyle/>
        <a:p>
          <a:endParaRPr lang="es-ES">
            <a:latin typeface="Bodoni MT" panose="02070603080606020203" pitchFamily="18" charset="0"/>
          </a:endParaRPr>
        </a:p>
      </dgm:t>
    </dgm:pt>
    <dgm:pt modelId="{AD29DC47-7147-409A-8C52-77B71E69051D}" type="sibTrans" cxnId="{B8555ABC-BC11-49AD-ACD9-7A305C623087}">
      <dgm:prSet/>
      <dgm:spPr/>
      <dgm:t>
        <a:bodyPr/>
        <a:lstStyle/>
        <a:p>
          <a:endParaRPr lang="es-ES">
            <a:latin typeface="Bodoni MT" panose="02070603080606020203" pitchFamily="18" charset="0"/>
          </a:endParaRPr>
        </a:p>
      </dgm:t>
    </dgm:pt>
    <dgm:pt modelId="{DBBA8677-6303-4BAC-BD39-0DB480E34B56}" type="pres">
      <dgm:prSet presAssocID="{E54754FB-6D20-4983-9224-7533424D142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D1D040D7-069A-43E8-A4EE-EDFA66A033CA}" type="pres">
      <dgm:prSet presAssocID="{431F4D64-3D21-41CD-ACD4-A6082CC55BF1}" presName="parTxOnly" presStyleLbl="node1" presStyleIdx="0" presStyleCnt="4" custLinFactNeighborX="-181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729BCEB-3007-453C-A713-697E8AE0465F}" type="pres">
      <dgm:prSet presAssocID="{52C2D520-2B7B-441F-89F3-1C72B04D69B0}" presName="parSpace" presStyleCnt="0"/>
      <dgm:spPr/>
    </dgm:pt>
    <dgm:pt modelId="{F0815249-2512-433D-AE2F-2749E6E351F2}" type="pres">
      <dgm:prSet presAssocID="{D1553070-D46A-4649-8A4E-551DBB122505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512C92A-7DBD-4E9A-991E-4DD1381498A0}" type="pres">
      <dgm:prSet presAssocID="{B7538ADF-D4BC-4511-AF78-CB687F4D515F}" presName="parSpace" presStyleCnt="0"/>
      <dgm:spPr/>
    </dgm:pt>
    <dgm:pt modelId="{2B35F364-8834-454F-A4D3-8CD2A77A5A27}" type="pres">
      <dgm:prSet presAssocID="{AE47A47D-ABD8-48FC-B845-7BC80AFD0A90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DC771B1-327A-437B-8DB6-7B8CD3213636}" type="pres">
      <dgm:prSet presAssocID="{6A440D03-BAE6-4E6B-826D-194BB060602F}" presName="parSpace" presStyleCnt="0"/>
      <dgm:spPr/>
    </dgm:pt>
    <dgm:pt modelId="{5D4DE80A-2325-4275-B9F2-29F3C697FDDC}" type="pres">
      <dgm:prSet presAssocID="{6494D258-7F7D-4AFF-B4CB-2CE06A7F8AD4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7D6F426-1AA0-4036-BD6A-145C6B78A8D6}" type="presOf" srcId="{AE47A47D-ABD8-48FC-B845-7BC80AFD0A90}" destId="{2B35F364-8834-454F-A4D3-8CD2A77A5A27}" srcOrd="0" destOrd="0" presId="urn:microsoft.com/office/officeart/2005/8/layout/hChevron3"/>
    <dgm:cxn modelId="{46E4DA8B-35BC-4615-91DB-81BE2C26D7CB}" srcId="{E54754FB-6D20-4983-9224-7533424D1420}" destId="{431F4D64-3D21-41CD-ACD4-A6082CC55BF1}" srcOrd="0" destOrd="0" parTransId="{39C7585F-E05B-4E5A-8524-45DD18BB7B20}" sibTransId="{52C2D520-2B7B-441F-89F3-1C72B04D69B0}"/>
    <dgm:cxn modelId="{B8555ABC-BC11-49AD-ACD9-7A305C623087}" srcId="{E54754FB-6D20-4983-9224-7533424D1420}" destId="{6494D258-7F7D-4AFF-B4CB-2CE06A7F8AD4}" srcOrd="3" destOrd="0" parTransId="{82AA4CB8-3144-4FE3-AB51-D0BC38EBBE5C}" sibTransId="{AD29DC47-7147-409A-8C52-77B71E69051D}"/>
    <dgm:cxn modelId="{BCAF672D-A936-4E80-9494-F8679B3E78E7}" srcId="{E54754FB-6D20-4983-9224-7533424D1420}" destId="{D1553070-D46A-4649-8A4E-551DBB122505}" srcOrd="1" destOrd="0" parTransId="{D26DF1FC-2DCF-4050-9634-DC6B961B84D5}" sibTransId="{B7538ADF-D4BC-4511-AF78-CB687F4D515F}"/>
    <dgm:cxn modelId="{9FA35EB8-4DAF-4D61-8506-5B97D1F713B7}" type="presOf" srcId="{D1553070-D46A-4649-8A4E-551DBB122505}" destId="{F0815249-2512-433D-AE2F-2749E6E351F2}" srcOrd="0" destOrd="0" presId="urn:microsoft.com/office/officeart/2005/8/layout/hChevron3"/>
    <dgm:cxn modelId="{0EA93F3D-8B5E-4EF4-8E16-AC9DB2884434}" type="presOf" srcId="{6494D258-7F7D-4AFF-B4CB-2CE06A7F8AD4}" destId="{5D4DE80A-2325-4275-B9F2-29F3C697FDDC}" srcOrd="0" destOrd="0" presId="urn:microsoft.com/office/officeart/2005/8/layout/hChevron3"/>
    <dgm:cxn modelId="{047B0E06-AE18-4DF6-9DF9-708A9CA3DF15}" srcId="{E54754FB-6D20-4983-9224-7533424D1420}" destId="{AE47A47D-ABD8-48FC-B845-7BC80AFD0A90}" srcOrd="2" destOrd="0" parTransId="{E9B17602-F82E-4F68-8B9C-7F471623B16A}" sibTransId="{6A440D03-BAE6-4E6B-826D-194BB060602F}"/>
    <dgm:cxn modelId="{770A9F7E-8441-4BA1-A574-4FCB28876C92}" type="presOf" srcId="{E54754FB-6D20-4983-9224-7533424D1420}" destId="{DBBA8677-6303-4BAC-BD39-0DB480E34B56}" srcOrd="0" destOrd="0" presId="urn:microsoft.com/office/officeart/2005/8/layout/hChevron3"/>
    <dgm:cxn modelId="{8ACCF56F-A9ED-4418-9B78-F99C9514A3BC}" type="presOf" srcId="{431F4D64-3D21-41CD-ACD4-A6082CC55BF1}" destId="{D1D040D7-069A-43E8-A4EE-EDFA66A033CA}" srcOrd="0" destOrd="0" presId="urn:microsoft.com/office/officeart/2005/8/layout/hChevron3"/>
    <dgm:cxn modelId="{628E2EDD-1B9E-48A2-BFAA-C6DBB7223FFF}" type="presParOf" srcId="{DBBA8677-6303-4BAC-BD39-0DB480E34B56}" destId="{D1D040D7-069A-43E8-A4EE-EDFA66A033CA}" srcOrd="0" destOrd="0" presId="urn:microsoft.com/office/officeart/2005/8/layout/hChevron3"/>
    <dgm:cxn modelId="{EB3E4491-6EFE-42E4-B887-19DECFC141AF}" type="presParOf" srcId="{DBBA8677-6303-4BAC-BD39-0DB480E34B56}" destId="{C729BCEB-3007-453C-A713-697E8AE0465F}" srcOrd="1" destOrd="0" presId="urn:microsoft.com/office/officeart/2005/8/layout/hChevron3"/>
    <dgm:cxn modelId="{25A4BD48-EA38-4F08-BBD0-D02DF67CE129}" type="presParOf" srcId="{DBBA8677-6303-4BAC-BD39-0DB480E34B56}" destId="{F0815249-2512-433D-AE2F-2749E6E351F2}" srcOrd="2" destOrd="0" presId="urn:microsoft.com/office/officeart/2005/8/layout/hChevron3"/>
    <dgm:cxn modelId="{8B1A8BBC-F1C5-4BE1-8B1D-C35D1D6D6A73}" type="presParOf" srcId="{DBBA8677-6303-4BAC-BD39-0DB480E34B56}" destId="{4512C92A-7DBD-4E9A-991E-4DD1381498A0}" srcOrd="3" destOrd="0" presId="urn:microsoft.com/office/officeart/2005/8/layout/hChevron3"/>
    <dgm:cxn modelId="{0509980A-C217-46FD-A821-AB0ADF0E9CBF}" type="presParOf" srcId="{DBBA8677-6303-4BAC-BD39-0DB480E34B56}" destId="{2B35F364-8834-454F-A4D3-8CD2A77A5A27}" srcOrd="4" destOrd="0" presId="urn:microsoft.com/office/officeart/2005/8/layout/hChevron3"/>
    <dgm:cxn modelId="{BDCBB313-4390-4770-A74A-1D118D51DE58}" type="presParOf" srcId="{DBBA8677-6303-4BAC-BD39-0DB480E34B56}" destId="{7DC771B1-327A-437B-8DB6-7B8CD3213636}" srcOrd="5" destOrd="0" presId="urn:microsoft.com/office/officeart/2005/8/layout/hChevron3"/>
    <dgm:cxn modelId="{00005F46-E071-4278-8A0E-186029DECD3F}" type="presParOf" srcId="{DBBA8677-6303-4BAC-BD39-0DB480E34B56}" destId="{5D4DE80A-2325-4275-B9F2-29F3C697FDDC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E54754FB-6D20-4983-9224-7533424D1420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431F4D64-3D21-41CD-ACD4-A6082CC55BF1}">
      <dgm:prSet phldrT="[Texto]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es-ES" b="1" dirty="0" smtClean="0">
              <a:solidFill>
                <a:schemeClr val="bg1"/>
              </a:solidFill>
              <a:latin typeface="Bodoni MT" panose="02070603080606020203" pitchFamily="18" charset="0"/>
            </a:rPr>
            <a:t>1. Opciones de descarga</a:t>
          </a:r>
          <a:endParaRPr lang="es-ES" dirty="0">
            <a:solidFill>
              <a:schemeClr val="bg1"/>
            </a:solidFill>
            <a:latin typeface="Bodoni MT" panose="02070603080606020203" pitchFamily="18" charset="0"/>
          </a:endParaRPr>
        </a:p>
      </dgm:t>
    </dgm:pt>
    <dgm:pt modelId="{39C7585F-E05B-4E5A-8524-45DD18BB7B20}" type="parTrans" cxnId="{46E4DA8B-35BC-4615-91DB-81BE2C26D7CB}">
      <dgm:prSet/>
      <dgm:spPr/>
      <dgm:t>
        <a:bodyPr/>
        <a:lstStyle/>
        <a:p>
          <a:endParaRPr lang="es-ES">
            <a:latin typeface="Bodoni MT" panose="02070603080606020203" pitchFamily="18" charset="0"/>
          </a:endParaRPr>
        </a:p>
      </dgm:t>
    </dgm:pt>
    <dgm:pt modelId="{52C2D520-2B7B-441F-89F3-1C72B04D69B0}" type="sibTrans" cxnId="{46E4DA8B-35BC-4615-91DB-81BE2C26D7CB}">
      <dgm:prSet/>
      <dgm:spPr/>
      <dgm:t>
        <a:bodyPr/>
        <a:lstStyle/>
        <a:p>
          <a:endParaRPr lang="es-ES">
            <a:latin typeface="Bodoni MT" panose="02070603080606020203" pitchFamily="18" charset="0"/>
          </a:endParaRPr>
        </a:p>
      </dgm:t>
    </dgm:pt>
    <dgm:pt modelId="{D1553070-D46A-4649-8A4E-551DBB122505}">
      <dgm:prSet phldrT="[Texto]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es-ES" b="1" dirty="0" smtClean="0">
              <a:solidFill>
                <a:schemeClr val="tx1"/>
              </a:solidFill>
              <a:latin typeface="Bodoni MT" panose="02070603080606020203" pitchFamily="18" charset="0"/>
            </a:rPr>
            <a:t>2. Escoger una fuente de información taxonómica para validar</a:t>
          </a:r>
          <a:endParaRPr lang="es-ES" dirty="0">
            <a:solidFill>
              <a:schemeClr val="tx1"/>
            </a:solidFill>
            <a:latin typeface="Bodoni MT" panose="02070603080606020203" pitchFamily="18" charset="0"/>
          </a:endParaRPr>
        </a:p>
      </dgm:t>
    </dgm:pt>
    <dgm:pt modelId="{D26DF1FC-2DCF-4050-9634-DC6B961B84D5}" type="parTrans" cxnId="{BCAF672D-A936-4E80-9494-F8679B3E78E7}">
      <dgm:prSet/>
      <dgm:spPr/>
      <dgm:t>
        <a:bodyPr/>
        <a:lstStyle/>
        <a:p>
          <a:endParaRPr lang="es-ES">
            <a:latin typeface="Bodoni MT" panose="02070603080606020203" pitchFamily="18" charset="0"/>
          </a:endParaRPr>
        </a:p>
      </dgm:t>
    </dgm:pt>
    <dgm:pt modelId="{B7538ADF-D4BC-4511-AF78-CB687F4D515F}" type="sibTrans" cxnId="{BCAF672D-A936-4E80-9494-F8679B3E78E7}">
      <dgm:prSet/>
      <dgm:spPr/>
      <dgm:t>
        <a:bodyPr/>
        <a:lstStyle/>
        <a:p>
          <a:endParaRPr lang="es-ES">
            <a:latin typeface="Bodoni MT" panose="02070603080606020203" pitchFamily="18" charset="0"/>
          </a:endParaRPr>
        </a:p>
      </dgm:t>
    </dgm:pt>
    <dgm:pt modelId="{AE47A47D-ABD8-48FC-B845-7BC80AFD0A90}">
      <dgm:prSet phldrT="[Texto]"/>
      <dgm:spPr>
        <a:solidFill>
          <a:schemeClr val="bg2"/>
        </a:solidFill>
      </dgm:spPr>
      <dgm:t>
        <a:bodyPr/>
        <a:lstStyle/>
        <a:p>
          <a:r>
            <a:rPr lang="es-ES" b="1" dirty="0" smtClean="0">
              <a:latin typeface="Bodoni MT" panose="02070603080606020203" pitchFamily="18" charset="0"/>
            </a:rPr>
            <a:t>3. Filtros de información</a:t>
          </a:r>
          <a:endParaRPr lang="es-ES" dirty="0">
            <a:latin typeface="Bodoni MT" panose="02070603080606020203" pitchFamily="18" charset="0"/>
          </a:endParaRPr>
        </a:p>
      </dgm:t>
    </dgm:pt>
    <dgm:pt modelId="{E9B17602-F82E-4F68-8B9C-7F471623B16A}" type="parTrans" cxnId="{047B0E06-AE18-4DF6-9DF9-708A9CA3DF15}">
      <dgm:prSet/>
      <dgm:spPr/>
      <dgm:t>
        <a:bodyPr/>
        <a:lstStyle/>
        <a:p>
          <a:endParaRPr lang="es-ES">
            <a:latin typeface="Bodoni MT" panose="02070603080606020203" pitchFamily="18" charset="0"/>
          </a:endParaRPr>
        </a:p>
      </dgm:t>
    </dgm:pt>
    <dgm:pt modelId="{6A440D03-BAE6-4E6B-826D-194BB060602F}" type="sibTrans" cxnId="{047B0E06-AE18-4DF6-9DF9-708A9CA3DF15}">
      <dgm:prSet/>
      <dgm:spPr/>
      <dgm:t>
        <a:bodyPr/>
        <a:lstStyle/>
        <a:p>
          <a:endParaRPr lang="es-ES">
            <a:latin typeface="Bodoni MT" panose="02070603080606020203" pitchFamily="18" charset="0"/>
          </a:endParaRPr>
        </a:p>
      </dgm:t>
    </dgm:pt>
    <dgm:pt modelId="{6494D258-7F7D-4AFF-B4CB-2CE06A7F8AD4}">
      <dgm:prSet/>
      <dgm:spPr>
        <a:solidFill>
          <a:schemeClr val="bg2"/>
        </a:solidFill>
      </dgm:spPr>
      <dgm:t>
        <a:bodyPr/>
        <a:lstStyle/>
        <a:p>
          <a:r>
            <a:rPr lang="es-ES" b="1" smtClean="0">
              <a:latin typeface="Bodoni MT" panose="02070603080606020203" pitchFamily="18" charset="0"/>
            </a:rPr>
            <a:t>4. Estatus taxonómico</a:t>
          </a:r>
          <a:endParaRPr lang="en-GB">
            <a:latin typeface="Bodoni MT" panose="02070603080606020203" pitchFamily="18" charset="0"/>
          </a:endParaRPr>
        </a:p>
      </dgm:t>
    </dgm:pt>
    <dgm:pt modelId="{82AA4CB8-3144-4FE3-AB51-D0BC38EBBE5C}" type="parTrans" cxnId="{B8555ABC-BC11-49AD-ACD9-7A305C623087}">
      <dgm:prSet/>
      <dgm:spPr/>
      <dgm:t>
        <a:bodyPr/>
        <a:lstStyle/>
        <a:p>
          <a:endParaRPr lang="es-ES">
            <a:latin typeface="Bodoni MT" panose="02070603080606020203" pitchFamily="18" charset="0"/>
          </a:endParaRPr>
        </a:p>
      </dgm:t>
    </dgm:pt>
    <dgm:pt modelId="{AD29DC47-7147-409A-8C52-77B71E69051D}" type="sibTrans" cxnId="{B8555ABC-BC11-49AD-ACD9-7A305C623087}">
      <dgm:prSet/>
      <dgm:spPr/>
      <dgm:t>
        <a:bodyPr/>
        <a:lstStyle/>
        <a:p>
          <a:endParaRPr lang="es-ES">
            <a:latin typeface="Bodoni MT" panose="02070603080606020203" pitchFamily="18" charset="0"/>
          </a:endParaRPr>
        </a:p>
      </dgm:t>
    </dgm:pt>
    <dgm:pt modelId="{DBBA8677-6303-4BAC-BD39-0DB480E34B56}" type="pres">
      <dgm:prSet presAssocID="{E54754FB-6D20-4983-9224-7533424D142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D1D040D7-069A-43E8-A4EE-EDFA66A033CA}" type="pres">
      <dgm:prSet presAssocID="{431F4D64-3D21-41CD-ACD4-A6082CC55BF1}" presName="parTxOnly" presStyleLbl="node1" presStyleIdx="0" presStyleCnt="4" custLinFactNeighborX="-181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729BCEB-3007-453C-A713-697E8AE0465F}" type="pres">
      <dgm:prSet presAssocID="{52C2D520-2B7B-441F-89F3-1C72B04D69B0}" presName="parSpace" presStyleCnt="0"/>
      <dgm:spPr/>
    </dgm:pt>
    <dgm:pt modelId="{F0815249-2512-433D-AE2F-2749E6E351F2}" type="pres">
      <dgm:prSet presAssocID="{D1553070-D46A-4649-8A4E-551DBB122505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512C92A-7DBD-4E9A-991E-4DD1381498A0}" type="pres">
      <dgm:prSet presAssocID="{B7538ADF-D4BC-4511-AF78-CB687F4D515F}" presName="parSpace" presStyleCnt="0"/>
      <dgm:spPr/>
    </dgm:pt>
    <dgm:pt modelId="{2B35F364-8834-454F-A4D3-8CD2A77A5A27}" type="pres">
      <dgm:prSet presAssocID="{AE47A47D-ABD8-48FC-B845-7BC80AFD0A90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DC771B1-327A-437B-8DB6-7B8CD3213636}" type="pres">
      <dgm:prSet presAssocID="{6A440D03-BAE6-4E6B-826D-194BB060602F}" presName="parSpace" presStyleCnt="0"/>
      <dgm:spPr/>
    </dgm:pt>
    <dgm:pt modelId="{5D4DE80A-2325-4275-B9F2-29F3C697FDDC}" type="pres">
      <dgm:prSet presAssocID="{6494D258-7F7D-4AFF-B4CB-2CE06A7F8AD4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7D6F426-1AA0-4036-BD6A-145C6B78A8D6}" type="presOf" srcId="{AE47A47D-ABD8-48FC-B845-7BC80AFD0A90}" destId="{2B35F364-8834-454F-A4D3-8CD2A77A5A27}" srcOrd="0" destOrd="0" presId="urn:microsoft.com/office/officeart/2005/8/layout/hChevron3"/>
    <dgm:cxn modelId="{46E4DA8B-35BC-4615-91DB-81BE2C26D7CB}" srcId="{E54754FB-6D20-4983-9224-7533424D1420}" destId="{431F4D64-3D21-41CD-ACD4-A6082CC55BF1}" srcOrd="0" destOrd="0" parTransId="{39C7585F-E05B-4E5A-8524-45DD18BB7B20}" sibTransId="{52C2D520-2B7B-441F-89F3-1C72B04D69B0}"/>
    <dgm:cxn modelId="{B8555ABC-BC11-49AD-ACD9-7A305C623087}" srcId="{E54754FB-6D20-4983-9224-7533424D1420}" destId="{6494D258-7F7D-4AFF-B4CB-2CE06A7F8AD4}" srcOrd="3" destOrd="0" parTransId="{82AA4CB8-3144-4FE3-AB51-D0BC38EBBE5C}" sibTransId="{AD29DC47-7147-409A-8C52-77B71E69051D}"/>
    <dgm:cxn modelId="{BCAF672D-A936-4E80-9494-F8679B3E78E7}" srcId="{E54754FB-6D20-4983-9224-7533424D1420}" destId="{D1553070-D46A-4649-8A4E-551DBB122505}" srcOrd="1" destOrd="0" parTransId="{D26DF1FC-2DCF-4050-9634-DC6B961B84D5}" sibTransId="{B7538ADF-D4BC-4511-AF78-CB687F4D515F}"/>
    <dgm:cxn modelId="{9FA35EB8-4DAF-4D61-8506-5B97D1F713B7}" type="presOf" srcId="{D1553070-D46A-4649-8A4E-551DBB122505}" destId="{F0815249-2512-433D-AE2F-2749E6E351F2}" srcOrd="0" destOrd="0" presId="urn:microsoft.com/office/officeart/2005/8/layout/hChevron3"/>
    <dgm:cxn modelId="{0EA93F3D-8B5E-4EF4-8E16-AC9DB2884434}" type="presOf" srcId="{6494D258-7F7D-4AFF-B4CB-2CE06A7F8AD4}" destId="{5D4DE80A-2325-4275-B9F2-29F3C697FDDC}" srcOrd="0" destOrd="0" presId="urn:microsoft.com/office/officeart/2005/8/layout/hChevron3"/>
    <dgm:cxn modelId="{047B0E06-AE18-4DF6-9DF9-708A9CA3DF15}" srcId="{E54754FB-6D20-4983-9224-7533424D1420}" destId="{AE47A47D-ABD8-48FC-B845-7BC80AFD0A90}" srcOrd="2" destOrd="0" parTransId="{E9B17602-F82E-4F68-8B9C-7F471623B16A}" sibTransId="{6A440D03-BAE6-4E6B-826D-194BB060602F}"/>
    <dgm:cxn modelId="{770A9F7E-8441-4BA1-A574-4FCB28876C92}" type="presOf" srcId="{E54754FB-6D20-4983-9224-7533424D1420}" destId="{DBBA8677-6303-4BAC-BD39-0DB480E34B56}" srcOrd="0" destOrd="0" presId="urn:microsoft.com/office/officeart/2005/8/layout/hChevron3"/>
    <dgm:cxn modelId="{8ACCF56F-A9ED-4418-9B78-F99C9514A3BC}" type="presOf" srcId="{431F4D64-3D21-41CD-ACD4-A6082CC55BF1}" destId="{D1D040D7-069A-43E8-A4EE-EDFA66A033CA}" srcOrd="0" destOrd="0" presId="urn:microsoft.com/office/officeart/2005/8/layout/hChevron3"/>
    <dgm:cxn modelId="{628E2EDD-1B9E-48A2-BFAA-C6DBB7223FFF}" type="presParOf" srcId="{DBBA8677-6303-4BAC-BD39-0DB480E34B56}" destId="{D1D040D7-069A-43E8-A4EE-EDFA66A033CA}" srcOrd="0" destOrd="0" presId="urn:microsoft.com/office/officeart/2005/8/layout/hChevron3"/>
    <dgm:cxn modelId="{EB3E4491-6EFE-42E4-B887-19DECFC141AF}" type="presParOf" srcId="{DBBA8677-6303-4BAC-BD39-0DB480E34B56}" destId="{C729BCEB-3007-453C-A713-697E8AE0465F}" srcOrd="1" destOrd="0" presId="urn:microsoft.com/office/officeart/2005/8/layout/hChevron3"/>
    <dgm:cxn modelId="{25A4BD48-EA38-4F08-BBD0-D02DF67CE129}" type="presParOf" srcId="{DBBA8677-6303-4BAC-BD39-0DB480E34B56}" destId="{F0815249-2512-433D-AE2F-2749E6E351F2}" srcOrd="2" destOrd="0" presId="urn:microsoft.com/office/officeart/2005/8/layout/hChevron3"/>
    <dgm:cxn modelId="{8B1A8BBC-F1C5-4BE1-8B1D-C35D1D6D6A73}" type="presParOf" srcId="{DBBA8677-6303-4BAC-BD39-0DB480E34B56}" destId="{4512C92A-7DBD-4E9A-991E-4DD1381498A0}" srcOrd="3" destOrd="0" presId="urn:microsoft.com/office/officeart/2005/8/layout/hChevron3"/>
    <dgm:cxn modelId="{0509980A-C217-46FD-A821-AB0ADF0E9CBF}" type="presParOf" srcId="{DBBA8677-6303-4BAC-BD39-0DB480E34B56}" destId="{2B35F364-8834-454F-A4D3-8CD2A77A5A27}" srcOrd="4" destOrd="0" presId="urn:microsoft.com/office/officeart/2005/8/layout/hChevron3"/>
    <dgm:cxn modelId="{BDCBB313-4390-4770-A74A-1D118D51DE58}" type="presParOf" srcId="{DBBA8677-6303-4BAC-BD39-0DB480E34B56}" destId="{7DC771B1-327A-437B-8DB6-7B8CD3213636}" srcOrd="5" destOrd="0" presId="urn:microsoft.com/office/officeart/2005/8/layout/hChevron3"/>
    <dgm:cxn modelId="{00005F46-E071-4278-8A0E-186029DECD3F}" type="presParOf" srcId="{DBBA8677-6303-4BAC-BD39-0DB480E34B56}" destId="{5D4DE80A-2325-4275-B9F2-29F3C697FDDC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E54754FB-6D20-4983-9224-7533424D1420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431F4D64-3D21-41CD-ACD4-A6082CC55BF1}">
      <dgm:prSet phldrT="[Texto]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es-ES" b="1" dirty="0" smtClean="0">
              <a:solidFill>
                <a:schemeClr val="bg1"/>
              </a:solidFill>
              <a:latin typeface="Bodoni MT" panose="02070603080606020203" pitchFamily="18" charset="0"/>
            </a:rPr>
            <a:t>1. Opciones de descarga</a:t>
          </a:r>
          <a:endParaRPr lang="es-ES" dirty="0">
            <a:solidFill>
              <a:schemeClr val="bg1"/>
            </a:solidFill>
            <a:latin typeface="Bodoni MT" panose="02070603080606020203" pitchFamily="18" charset="0"/>
          </a:endParaRPr>
        </a:p>
      </dgm:t>
    </dgm:pt>
    <dgm:pt modelId="{39C7585F-E05B-4E5A-8524-45DD18BB7B20}" type="parTrans" cxnId="{46E4DA8B-35BC-4615-91DB-81BE2C26D7CB}">
      <dgm:prSet/>
      <dgm:spPr/>
      <dgm:t>
        <a:bodyPr/>
        <a:lstStyle/>
        <a:p>
          <a:endParaRPr lang="es-ES">
            <a:latin typeface="Bodoni MT" panose="02070603080606020203" pitchFamily="18" charset="0"/>
          </a:endParaRPr>
        </a:p>
      </dgm:t>
    </dgm:pt>
    <dgm:pt modelId="{52C2D520-2B7B-441F-89F3-1C72B04D69B0}" type="sibTrans" cxnId="{46E4DA8B-35BC-4615-91DB-81BE2C26D7CB}">
      <dgm:prSet/>
      <dgm:spPr/>
      <dgm:t>
        <a:bodyPr/>
        <a:lstStyle/>
        <a:p>
          <a:endParaRPr lang="es-ES">
            <a:latin typeface="Bodoni MT" panose="02070603080606020203" pitchFamily="18" charset="0"/>
          </a:endParaRPr>
        </a:p>
      </dgm:t>
    </dgm:pt>
    <dgm:pt modelId="{D1553070-D46A-4649-8A4E-551DBB122505}">
      <dgm:prSet phldrT="[Texto]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es-ES" b="1" dirty="0" smtClean="0">
              <a:solidFill>
                <a:schemeClr val="tx1"/>
              </a:solidFill>
              <a:latin typeface="Bodoni MT" panose="02070603080606020203" pitchFamily="18" charset="0"/>
            </a:rPr>
            <a:t>2. Escoger una fuente de información taxonómica para validar</a:t>
          </a:r>
          <a:endParaRPr lang="es-ES" dirty="0">
            <a:solidFill>
              <a:schemeClr val="tx1"/>
            </a:solidFill>
            <a:latin typeface="Bodoni MT" panose="02070603080606020203" pitchFamily="18" charset="0"/>
          </a:endParaRPr>
        </a:p>
      </dgm:t>
    </dgm:pt>
    <dgm:pt modelId="{D26DF1FC-2DCF-4050-9634-DC6B961B84D5}" type="parTrans" cxnId="{BCAF672D-A936-4E80-9494-F8679B3E78E7}">
      <dgm:prSet/>
      <dgm:spPr/>
      <dgm:t>
        <a:bodyPr/>
        <a:lstStyle/>
        <a:p>
          <a:endParaRPr lang="es-ES">
            <a:latin typeface="Bodoni MT" panose="02070603080606020203" pitchFamily="18" charset="0"/>
          </a:endParaRPr>
        </a:p>
      </dgm:t>
    </dgm:pt>
    <dgm:pt modelId="{B7538ADF-D4BC-4511-AF78-CB687F4D515F}" type="sibTrans" cxnId="{BCAF672D-A936-4E80-9494-F8679B3E78E7}">
      <dgm:prSet/>
      <dgm:spPr/>
      <dgm:t>
        <a:bodyPr/>
        <a:lstStyle/>
        <a:p>
          <a:endParaRPr lang="es-ES">
            <a:latin typeface="Bodoni MT" panose="02070603080606020203" pitchFamily="18" charset="0"/>
          </a:endParaRPr>
        </a:p>
      </dgm:t>
    </dgm:pt>
    <dgm:pt modelId="{AE47A47D-ABD8-48FC-B845-7BC80AFD0A90}">
      <dgm:prSet phldrT="[Texto]"/>
      <dgm:spPr>
        <a:solidFill>
          <a:schemeClr val="bg2"/>
        </a:solidFill>
      </dgm:spPr>
      <dgm:t>
        <a:bodyPr/>
        <a:lstStyle/>
        <a:p>
          <a:r>
            <a:rPr lang="es-ES" b="1" dirty="0" smtClean="0">
              <a:latin typeface="Bodoni MT" panose="02070603080606020203" pitchFamily="18" charset="0"/>
            </a:rPr>
            <a:t>3. Filtros de información</a:t>
          </a:r>
          <a:endParaRPr lang="es-ES" dirty="0">
            <a:latin typeface="Bodoni MT" panose="02070603080606020203" pitchFamily="18" charset="0"/>
          </a:endParaRPr>
        </a:p>
      </dgm:t>
    </dgm:pt>
    <dgm:pt modelId="{E9B17602-F82E-4F68-8B9C-7F471623B16A}" type="parTrans" cxnId="{047B0E06-AE18-4DF6-9DF9-708A9CA3DF15}">
      <dgm:prSet/>
      <dgm:spPr/>
      <dgm:t>
        <a:bodyPr/>
        <a:lstStyle/>
        <a:p>
          <a:endParaRPr lang="es-ES">
            <a:latin typeface="Bodoni MT" panose="02070603080606020203" pitchFamily="18" charset="0"/>
          </a:endParaRPr>
        </a:p>
      </dgm:t>
    </dgm:pt>
    <dgm:pt modelId="{6A440D03-BAE6-4E6B-826D-194BB060602F}" type="sibTrans" cxnId="{047B0E06-AE18-4DF6-9DF9-708A9CA3DF15}">
      <dgm:prSet/>
      <dgm:spPr/>
      <dgm:t>
        <a:bodyPr/>
        <a:lstStyle/>
        <a:p>
          <a:endParaRPr lang="es-ES">
            <a:latin typeface="Bodoni MT" panose="02070603080606020203" pitchFamily="18" charset="0"/>
          </a:endParaRPr>
        </a:p>
      </dgm:t>
    </dgm:pt>
    <dgm:pt modelId="{6494D258-7F7D-4AFF-B4CB-2CE06A7F8AD4}">
      <dgm:prSet/>
      <dgm:spPr>
        <a:solidFill>
          <a:schemeClr val="bg2"/>
        </a:solidFill>
      </dgm:spPr>
      <dgm:t>
        <a:bodyPr/>
        <a:lstStyle/>
        <a:p>
          <a:r>
            <a:rPr lang="es-ES" b="1" smtClean="0">
              <a:latin typeface="Bodoni MT" panose="02070603080606020203" pitchFamily="18" charset="0"/>
            </a:rPr>
            <a:t>4. Estatus taxonómico</a:t>
          </a:r>
          <a:endParaRPr lang="en-GB">
            <a:latin typeface="Bodoni MT" panose="02070603080606020203" pitchFamily="18" charset="0"/>
          </a:endParaRPr>
        </a:p>
      </dgm:t>
    </dgm:pt>
    <dgm:pt modelId="{82AA4CB8-3144-4FE3-AB51-D0BC38EBBE5C}" type="parTrans" cxnId="{B8555ABC-BC11-49AD-ACD9-7A305C623087}">
      <dgm:prSet/>
      <dgm:spPr/>
      <dgm:t>
        <a:bodyPr/>
        <a:lstStyle/>
        <a:p>
          <a:endParaRPr lang="es-ES">
            <a:latin typeface="Bodoni MT" panose="02070603080606020203" pitchFamily="18" charset="0"/>
          </a:endParaRPr>
        </a:p>
      </dgm:t>
    </dgm:pt>
    <dgm:pt modelId="{AD29DC47-7147-409A-8C52-77B71E69051D}" type="sibTrans" cxnId="{B8555ABC-BC11-49AD-ACD9-7A305C623087}">
      <dgm:prSet/>
      <dgm:spPr/>
      <dgm:t>
        <a:bodyPr/>
        <a:lstStyle/>
        <a:p>
          <a:endParaRPr lang="es-ES">
            <a:latin typeface="Bodoni MT" panose="02070603080606020203" pitchFamily="18" charset="0"/>
          </a:endParaRPr>
        </a:p>
      </dgm:t>
    </dgm:pt>
    <dgm:pt modelId="{DBBA8677-6303-4BAC-BD39-0DB480E34B56}" type="pres">
      <dgm:prSet presAssocID="{E54754FB-6D20-4983-9224-7533424D142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D1D040D7-069A-43E8-A4EE-EDFA66A033CA}" type="pres">
      <dgm:prSet presAssocID="{431F4D64-3D21-41CD-ACD4-A6082CC55BF1}" presName="parTxOnly" presStyleLbl="node1" presStyleIdx="0" presStyleCnt="4" custLinFactNeighborX="-181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729BCEB-3007-453C-A713-697E8AE0465F}" type="pres">
      <dgm:prSet presAssocID="{52C2D520-2B7B-441F-89F3-1C72B04D69B0}" presName="parSpace" presStyleCnt="0"/>
      <dgm:spPr/>
    </dgm:pt>
    <dgm:pt modelId="{F0815249-2512-433D-AE2F-2749E6E351F2}" type="pres">
      <dgm:prSet presAssocID="{D1553070-D46A-4649-8A4E-551DBB122505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512C92A-7DBD-4E9A-991E-4DD1381498A0}" type="pres">
      <dgm:prSet presAssocID="{B7538ADF-D4BC-4511-AF78-CB687F4D515F}" presName="parSpace" presStyleCnt="0"/>
      <dgm:spPr/>
    </dgm:pt>
    <dgm:pt modelId="{2B35F364-8834-454F-A4D3-8CD2A77A5A27}" type="pres">
      <dgm:prSet presAssocID="{AE47A47D-ABD8-48FC-B845-7BC80AFD0A90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DC771B1-327A-437B-8DB6-7B8CD3213636}" type="pres">
      <dgm:prSet presAssocID="{6A440D03-BAE6-4E6B-826D-194BB060602F}" presName="parSpace" presStyleCnt="0"/>
      <dgm:spPr/>
    </dgm:pt>
    <dgm:pt modelId="{5D4DE80A-2325-4275-B9F2-29F3C697FDDC}" type="pres">
      <dgm:prSet presAssocID="{6494D258-7F7D-4AFF-B4CB-2CE06A7F8AD4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7D6F426-1AA0-4036-BD6A-145C6B78A8D6}" type="presOf" srcId="{AE47A47D-ABD8-48FC-B845-7BC80AFD0A90}" destId="{2B35F364-8834-454F-A4D3-8CD2A77A5A27}" srcOrd="0" destOrd="0" presId="urn:microsoft.com/office/officeart/2005/8/layout/hChevron3"/>
    <dgm:cxn modelId="{46E4DA8B-35BC-4615-91DB-81BE2C26D7CB}" srcId="{E54754FB-6D20-4983-9224-7533424D1420}" destId="{431F4D64-3D21-41CD-ACD4-A6082CC55BF1}" srcOrd="0" destOrd="0" parTransId="{39C7585F-E05B-4E5A-8524-45DD18BB7B20}" sibTransId="{52C2D520-2B7B-441F-89F3-1C72B04D69B0}"/>
    <dgm:cxn modelId="{B8555ABC-BC11-49AD-ACD9-7A305C623087}" srcId="{E54754FB-6D20-4983-9224-7533424D1420}" destId="{6494D258-7F7D-4AFF-B4CB-2CE06A7F8AD4}" srcOrd="3" destOrd="0" parTransId="{82AA4CB8-3144-4FE3-AB51-D0BC38EBBE5C}" sibTransId="{AD29DC47-7147-409A-8C52-77B71E69051D}"/>
    <dgm:cxn modelId="{BCAF672D-A936-4E80-9494-F8679B3E78E7}" srcId="{E54754FB-6D20-4983-9224-7533424D1420}" destId="{D1553070-D46A-4649-8A4E-551DBB122505}" srcOrd="1" destOrd="0" parTransId="{D26DF1FC-2DCF-4050-9634-DC6B961B84D5}" sibTransId="{B7538ADF-D4BC-4511-AF78-CB687F4D515F}"/>
    <dgm:cxn modelId="{9FA35EB8-4DAF-4D61-8506-5B97D1F713B7}" type="presOf" srcId="{D1553070-D46A-4649-8A4E-551DBB122505}" destId="{F0815249-2512-433D-AE2F-2749E6E351F2}" srcOrd="0" destOrd="0" presId="urn:microsoft.com/office/officeart/2005/8/layout/hChevron3"/>
    <dgm:cxn modelId="{0EA93F3D-8B5E-4EF4-8E16-AC9DB2884434}" type="presOf" srcId="{6494D258-7F7D-4AFF-B4CB-2CE06A7F8AD4}" destId="{5D4DE80A-2325-4275-B9F2-29F3C697FDDC}" srcOrd="0" destOrd="0" presId="urn:microsoft.com/office/officeart/2005/8/layout/hChevron3"/>
    <dgm:cxn modelId="{047B0E06-AE18-4DF6-9DF9-708A9CA3DF15}" srcId="{E54754FB-6D20-4983-9224-7533424D1420}" destId="{AE47A47D-ABD8-48FC-B845-7BC80AFD0A90}" srcOrd="2" destOrd="0" parTransId="{E9B17602-F82E-4F68-8B9C-7F471623B16A}" sibTransId="{6A440D03-BAE6-4E6B-826D-194BB060602F}"/>
    <dgm:cxn modelId="{770A9F7E-8441-4BA1-A574-4FCB28876C92}" type="presOf" srcId="{E54754FB-6D20-4983-9224-7533424D1420}" destId="{DBBA8677-6303-4BAC-BD39-0DB480E34B56}" srcOrd="0" destOrd="0" presId="urn:microsoft.com/office/officeart/2005/8/layout/hChevron3"/>
    <dgm:cxn modelId="{8ACCF56F-A9ED-4418-9B78-F99C9514A3BC}" type="presOf" srcId="{431F4D64-3D21-41CD-ACD4-A6082CC55BF1}" destId="{D1D040D7-069A-43E8-A4EE-EDFA66A033CA}" srcOrd="0" destOrd="0" presId="urn:microsoft.com/office/officeart/2005/8/layout/hChevron3"/>
    <dgm:cxn modelId="{628E2EDD-1B9E-48A2-BFAA-C6DBB7223FFF}" type="presParOf" srcId="{DBBA8677-6303-4BAC-BD39-0DB480E34B56}" destId="{D1D040D7-069A-43E8-A4EE-EDFA66A033CA}" srcOrd="0" destOrd="0" presId="urn:microsoft.com/office/officeart/2005/8/layout/hChevron3"/>
    <dgm:cxn modelId="{EB3E4491-6EFE-42E4-B887-19DECFC141AF}" type="presParOf" srcId="{DBBA8677-6303-4BAC-BD39-0DB480E34B56}" destId="{C729BCEB-3007-453C-A713-697E8AE0465F}" srcOrd="1" destOrd="0" presId="urn:microsoft.com/office/officeart/2005/8/layout/hChevron3"/>
    <dgm:cxn modelId="{25A4BD48-EA38-4F08-BBD0-D02DF67CE129}" type="presParOf" srcId="{DBBA8677-6303-4BAC-BD39-0DB480E34B56}" destId="{F0815249-2512-433D-AE2F-2749E6E351F2}" srcOrd="2" destOrd="0" presId="urn:microsoft.com/office/officeart/2005/8/layout/hChevron3"/>
    <dgm:cxn modelId="{8B1A8BBC-F1C5-4BE1-8B1D-C35D1D6D6A73}" type="presParOf" srcId="{DBBA8677-6303-4BAC-BD39-0DB480E34B56}" destId="{4512C92A-7DBD-4E9A-991E-4DD1381498A0}" srcOrd="3" destOrd="0" presId="urn:microsoft.com/office/officeart/2005/8/layout/hChevron3"/>
    <dgm:cxn modelId="{0509980A-C217-46FD-A821-AB0ADF0E9CBF}" type="presParOf" srcId="{DBBA8677-6303-4BAC-BD39-0DB480E34B56}" destId="{2B35F364-8834-454F-A4D3-8CD2A77A5A27}" srcOrd="4" destOrd="0" presId="urn:microsoft.com/office/officeart/2005/8/layout/hChevron3"/>
    <dgm:cxn modelId="{BDCBB313-4390-4770-A74A-1D118D51DE58}" type="presParOf" srcId="{DBBA8677-6303-4BAC-BD39-0DB480E34B56}" destId="{7DC771B1-327A-437B-8DB6-7B8CD3213636}" srcOrd="5" destOrd="0" presId="urn:microsoft.com/office/officeart/2005/8/layout/hChevron3"/>
    <dgm:cxn modelId="{00005F46-E071-4278-8A0E-186029DECD3F}" type="presParOf" srcId="{DBBA8677-6303-4BAC-BD39-0DB480E34B56}" destId="{5D4DE80A-2325-4275-B9F2-29F3C697FDDC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E54754FB-6D20-4983-9224-7533424D1420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431F4D64-3D21-41CD-ACD4-A6082CC55BF1}">
      <dgm:prSet phldrT="[Texto]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es-ES" b="1" dirty="0" smtClean="0">
              <a:solidFill>
                <a:schemeClr val="bg1"/>
              </a:solidFill>
              <a:latin typeface="Bodoni MT" panose="02070603080606020203" pitchFamily="18" charset="0"/>
            </a:rPr>
            <a:t>1. Opciones de descarga</a:t>
          </a:r>
          <a:endParaRPr lang="es-ES" dirty="0">
            <a:solidFill>
              <a:schemeClr val="bg1"/>
            </a:solidFill>
            <a:latin typeface="Bodoni MT" panose="02070603080606020203" pitchFamily="18" charset="0"/>
          </a:endParaRPr>
        </a:p>
      </dgm:t>
    </dgm:pt>
    <dgm:pt modelId="{39C7585F-E05B-4E5A-8524-45DD18BB7B20}" type="parTrans" cxnId="{46E4DA8B-35BC-4615-91DB-81BE2C26D7CB}">
      <dgm:prSet/>
      <dgm:spPr/>
      <dgm:t>
        <a:bodyPr/>
        <a:lstStyle/>
        <a:p>
          <a:endParaRPr lang="es-ES">
            <a:latin typeface="Bodoni MT" panose="02070603080606020203" pitchFamily="18" charset="0"/>
          </a:endParaRPr>
        </a:p>
      </dgm:t>
    </dgm:pt>
    <dgm:pt modelId="{52C2D520-2B7B-441F-89F3-1C72B04D69B0}" type="sibTrans" cxnId="{46E4DA8B-35BC-4615-91DB-81BE2C26D7CB}">
      <dgm:prSet/>
      <dgm:spPr/>
      <dgm:t>
        <a:bodyPr/>
        <a:lstStyle/>
        <a:p>
          <a:endParaRPr lang="es-ES">
            <a:latin typeface="Bodoni MT" panose="02070603080606020203" pitchFamily="18" charset="0"/>
          </a:endParaRPr>
        </a:p>
      </dgm:t>
    </dgm:pt>
    <dgm:pt modelId="{D1553070-D46A-4649-8A4E-551DBB122505}">
      <dgm:prSet phldrT="[Texto]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es-ES" b="1" dirty="0" smtClean="0">
              <a:solidFill>
                <a:schemeClr val="tx1"/>
              </a:solidFill>
              <a:latin typeface="Bodoni MT" panose="02070603080606020203" pitchFamily="18" charset="0"/>
            </a:rPr>
            <a:t>2. Escoger una fuente de información taxonómica para validar</a:t>
          </a:r>
          <a:endParaRPr lang="es-ES" dirty="0">
            <a:solidFill>
              <a:schemeClr val="tx1"/>
            </a:solidFill>
            <a:latin typeface="Bodoni MT" panose="02070603080606020203" pitchFamily="18" charset="0"/>
          </a:endParaRPr>
        </a:p>
      </dgm:t>
    </dgm:pt>
    <dgm:pt modelId="{D26DF1FC-2DCF-4050-9634-DC6B961B84D5}" type="parTrans" cxnId="{BCAF672D-A936-4E80-9494-F8679B3E78E7}">
      <dgm:prSet/>
      <dgm:spPr/>
      <dgm:t>
        <a:bodyPr/>
        <a:lstStyle/>
        <a:p>
          <a:endParaRPr lang="es-ES">
            <a:latin typeface="Bodoni MT" panose="02070603080606020203" pitchFamily="18" charset="0"/>
          </a:endParaRPr>
        </a:p>
      </dgm:t>
    </dgm:pt>
    <dgm:pt modelId="{B7538ADF-D4BC-4511-AF78-CB687F4D515F}" type="sibTrans" cxnId="{BCAF672D-A936-4E80-9494-F8679B3E78E7}">
      <dgm:prSet/>
      <dgm:spPr/>
      <dgm:t>
        <a:bodyPr/>
        <a:lstStyle/>
        <a:p>
          <a:endParaRPr lang="es-ES">
            <a:latin typeface="Bodoni MT" panose="02070603080606020203" pitchFamily="18" charset="0"/>
          </a:endParaRPr>
        </a:p>
      </dgm:t>
    </dgm:pt>
    <dgm:pt modelId="{AE47A47D-ABD8-48FC-B845-7BC80AFD0A90}">
      <dgm:prSet phldrT="[Texto]"/>
      <dgm:spPr>
        <a:solidFill>
          <a:schemeClr val="bg2"/>
        </a:solidFill>
      </dgm:spPr>
      <dgm:t>
        <a:bodyPr/>
        <a:lstStyle/>
        <a:p>
          <a:r>
            <a:rPr lang="es-ES" b="1" dirty="0" smtClean="0">
              <a:latin typeface="Bodoni MT" panose="02070603080606020203" pitchFamily="18" charset="0"/>
            </a:rPr>
            <a:t>3. Filtros de información</a:t>
          </a:r>
          <a:endParaRPr lang="es-ES" dirty="0">
            <a:latin typeface="Bodoni MT" panose="02070603080606020203" pitchFamily="18" charset="0"/>
          </a:endParaRPr>
        </a:p>
      </dgm:t>
    </dgm:pt>
    <dgm:pt modelId="{E9B17602-F82E-4F68-8B9C-7F471623B16A}" type="parTrans" cxnId="{047B0E06-AE18-4DF6-9DF9-708A9CA3DF15}">
      <dgm:prSet/>
      <dgm:spPr/>
      <dgm:t>
        <a:bodyPr/>
        <a:lstStyle/>
        <a:p>
          <a:endParaRPr lang="es-ES">
            <a:latin typeface="Bodoni MT" panose="02070603080606020203" pitchFamily="18" charset="0"/>
          </a:endParaRPr>
        </a:p>
      </dgm:t>
    </dgm:pt>
    <dgm:pt modelId="{6A440D03-BAE6-4E6B-826D-194BB060602F}" type="sibTrans" cxnId="{047B0E06-AE18-4DF6-9DF9-708A9CA3DF15}">
      <dgm:prSet/>
      <dgm:spPr/>
      <dgm:t>
        <a:bodyPr/>
        <a:lstStyle/>
        <a:p>
          <a:endParaRPr lang="es-ES">
            <a:latin typeface="Bodoni MT" panose="02070603080606020203" pitchFamily="18" charset="0"/>
          </a:endParaRPr>
        </a:p>
      </dgm:t>
    </dgm:pt>
    <dgm:pt modelId="{6494D258-7F7D-4AFF-B4CB-2CE06A7F8AD4}">
      <dgm:prSet/>
      <dgm:spPr>
        <a:solidFill>
          <a:schemeClr val="bg2"/>
        </a:solidFill>
      </dgm:spPr>
      <dgm:t>
        <a:bodyPr/>
        <a:lstStyle/>
        <a:p>
          <a:r>
            <a:rPr lang="es-ES" b="1" smtClean="0">
              <a:latin typeface="Bodoni MT" panose="02070603080606020203" pitchFamily="18" charset="0"/>
            </a:rPr>
            <a:t>4. Estatus taxonómico</a:t>
          </a:r>
          <a:endParaRPr lang="en-GB">
            <a:latin typeface="Bodoni MT" panose="02070603080606020203" pitchFamily="18" charset="0"/>
          </a:endParaRPr>
        </a:p>
      </dgm:t>
    </dgm:pt>
    <dgm:pt modelId="{82AA4CB8-3144-4FE3-AB51-D0BC38EBBE5C}" type="parTrans" cxnId="{B8555ABC-BC11-49AD-ACD9-7A305C623087}">
      <dgm:prSet/>
      <dgm:spPr/>
      <dgm:t>
        <a:bodyPr/>
        <a:lstStyle/>
        <a:p>
          <a:endParaRPr lang="es-ES">
            <a:latin typeface="Bodoni MT" panose="02070603080606020203" pitchFamily="18" charset="0"/>
          </a:endParaRPr>
        </a:p>
      </dgm:t>
    </dgm:pt>
    <dgm:pt modelId="{AD29DC47-7147-409A-8C52-77B71E69051D}" type="sibTrans" cxnId="{B8555ABC-BC11-49AD-ACD9-7A305C623087}">
      <dgm:prSet/>
      <dgm:spPr/>
      <dgm:t>
        <a:bodyPr/>
        <a:lstStyle/>
        <a:p>
          <a:endParaRPr lang="es-ES">
            <a:latin typeface="Bodoni MT" panose="02070603080606020203" pitchFamily="18" charset="0"/>
          </a:endParaRPr>
        </a:p>
      </dgm:t>
    </dgm:pt>
    <dgm:pt modelId="{DBBA8677-6303-4BAC-BD39-0DB480E34B56}" type="pres">
      <dgm:prSet presAssocID="{E54754FB-6D20-4983-9224-7533424D142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D1D040D7-069A-43E8-A4EE-EDFA66A033CA}" type="pres">
      <dgm:prSet presAssocID="{431F4D64-3D21-41CD-ACD4-A6082CC55BF1}" presName="parTxOnly" presStyleLbl="node1" presStyleIdx="0" presStyleCnt="4" custLinFactNeighborX="-181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729BCEB-3007-453C-A713-697E8AE0465F}" type="pres">
      <dgm:prSet presAssocID="{52C2D520-2B7B-441F-89F3-1C72B04D69B0}" presName="parSpace" presStyleCnt="0"/>
      <dgm:spPr/>
    </dgm:pt>
    <dgm:pt modelId="{F0815249-2512-433D-AE2F-2749E6E351F2}" type="pres">
      <dgm:prSet presAssocID="{D1553070-D46A-4649-8A4E-551DBB122505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512C92A-7DBD-4E9A-991E-4DD1381498A0}" type="pres">
      <dgm:prSet presAssocID="{B7538ADF-D4BC-4511-AF78-CB687F4D515F}" presName="parSpace" presStyleCnt="0"/>
      <dgm:spPr/>
    </dgm:pt>
    <dgm:pt modelId="{2B35F364-8834-454F-A4D3-8CD2A77A5A27}" type="pres">
      <dgm:prSet presAssocID="{AE47A47D-ABD8-48FC-B845-7BC80AFD0A90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DC771B1-327A-437B-8DB6-7B8CD3213636}" type="pres">
      <dgm:prSet presAssocID="{6A440D03-BAE6-4E6B-826D-194BB060602F}" presName="parSpace" presStyleCnt="0"/>
      <dgm:spPr/>
    </dgm:pt>
    <dgm:pt modelId="{5D4DE80A-2325-4275-B9F2-29F3C697FDDC}" type="pres">
      <dgm:prSet presAssocID="{6494D258-7F7D-4AFF-B4CB-2CE06A7F8AD4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7D6F426-1AA0-4036-BD6A-145C6B78A8D6}" type="presOf" srcId="{AE47A47D-ABD8-48FC-B845-7BC80AFD0A90}" destId="{2B35F364-8834-454F-A4D3-8CD2A77A5A27}" srcOrd="0" destOrd="0" presId="urn:microsoft.com/office/officeart/2005/8/layout/hChevron3"/>
    <dgm:cxn modelId="{46E4DA8B-35BC-4615-91DB-81BE2C26D7CB}" srcId="{E54754FB-6D20-4983-9224-7533424D1420}" destId="{431F4D64-3D21-41CD-ACD4-A6082CC55BF1}" srcOrd="0" destOrd="0" parTransId="{39C7585F-E05B-4E5A-8524-45DD18BB7B20}" sibTransId="{52C2D520-2B7B-441F-89F3-1C72B04D69B0}"/>
    <dgm:cxn modelId="{B8555ABC-BC11-49AD-ACD9-7A305C623087}" srcId="{E54754FB-6D20-4983-9224-7533424D1420}" destId="{6494D258-7F7D-4AFF-B4CB-2CE06A7F8AD4}" srcOrd="3" destOrd="0" parTransId="{82AA4CB8-3144-4FE3-AB51-D0BC38EBBE5C}" sibTransId="{AD29DC47-7147-409A-8C52-77B71E69051D}"/>
    <dgm:cxn modelId="{BCAF672D-A936-4E80-9494-F8679B3E78E7}" srcId="{E54754FB-6D20-4983-9224-7533424D1420}" destId="{D1553070-D46A-4649-8A4E-551DBB122505}" srcOrd="1" destOrd="0" parTransId="{D26DF1FC-2DCF-4050-9634-DC6B961B84D5}" sibTransId="{B7538ADF-D4BC-4511-AF78-CB687F4D515F}"/>
    <dgm:cxn modelId="{9FA35EB8-4DAF-4D61-8506-5B97D1F713B7}" type="presOf" srcId="{D1553070-D46A-4649-8A4E-551DBB122505}" destId="{F0815249-2512-433D-AE2F-2749E6E351F2}" srcOrd="0" destOrd="0" presId="urn:microsoft.com/office/officeart/2005/8/layout/hChevron3"/>
    <dgm:cxn modelId="{0EA93F3D-8B5E-4EF4-8E16-AC9DB2884434}" type="presOf" srcId="{6494D258-7F7D-4AFF-B4CB-2CE06A7F8AD4}" destId="{5D4DE80A-2325-4275-B9F2-29F3C697FDDC}" srcOrd="0" destOrd="0" presId="urn:microsoft.com/office/officeart/2005/8/layout/hChevron3"/>
    <dgm:cxn modelId="{047B0E06-AE18-4DF6-9DF9-708A9CA3DF15}" srcId="{E54754FB-6D20-4983-9224-7533424D1420}" destId="{AE47A47D-ABD8-48FC-B845-7BC80AFD0A90}" srcOrd="2" destOrd="0" parTransId="{E9B17602-F82E-4F68-8B9C-7F471623B16A}" sibTransId="{6A440D03-BAE6-4E6B-826D-194BB060602F}"/>
    <dgm:cxn modelId="{770A9F7E-8441-4BA1-A574-4FCB28876C92}" type="presOf" srcId="{E54754FB-6D20-4983-9224-7533424D1420}" destId="{DBBA8677-6303-4BAC-BD39-0DB480E34B56}" srcOrd="0" destOrd="0" presId="urn:microsoft.com/office/officeart/2005/8/layout/hChevron3"/>
    <dgm:cxn modelId="{8ACCF56F-A9ED-4418-9B78-F99C9514A3BC}" type="presOf" srcId="{431F4D64-3D21-41CD-ACD4-A6082CC55BF1}" destId="{D1D040D7-069A-43E8-A4EE-EDFA66A033CA}" srcOrd="0" destOrd="0" presId="urn:microsoft.com/office/officeart/2005/8/layout/hChevron3"/>
    <dgm:cxn modelId="{628E2EDD-1B9E-48A2-BFAA-C6DBB7223FFF}" type="presParOf" srcId="{DBBA8677-6303-4BAC-BD39-0DB480E34B56}" destId="{D1D040D7-069A-43E8-A4EE-EDFA66A033CA}" srcOrd="0" destOrd="0" presId="urn:microsoft.com/office/officeart/2005/8/layout/hChevron3"/>
    <dgm:cxn modelId="{EB3E4491-6EFE-42E4-B887-19DECFC141AF}" type="presParOf" srcId="{DBBA8677-6303-4BAC-BD39-0DB480E34B56}" destId="{C729BCEB-3007-453C-A713-697E8AE0465F}" srcOrd="1" destOrd="0" presId="urn:microsoft.com/office/officeart/2005/8/layout/hChevron3"/>
    <dgm:cxn modelId="{25A4BD48-EA38-4F08-BBD0-D02DF67CE129}" type="presParOf" srcId="{DBBA8677-6303-4BAC-BD39-0DB480E34B56}" destId="{F0815249-2512-433D-AE2F-2749E6E351F2}" srcOrd="2" destOrd="0" presId="urn:microsoft.com/office/officeart/2005/8/layout/hChevron3"/>
    <dgm:cxn modelId="{8B1A8BBC-F1C5-4BE1-8B1D-C35D1D6D6A73}" type="presParOf" srcId="{DBBA8677-6303-4BAC-BD39-0DB480E34B56}" destId="{4512C92A-7DBD-4E9A-991E-4DD1381498A0}" srcOrd="3" destOrd="0" presId="urn:microsoft.com/office/officeart/2005/8/layout/hChevron3"/>
    <dgm:cxn modelId="{0509980A-C217-46FD-A821-AB0ADF0E9CBF}" type="presParOf" srcId="{DBBA8677-6303-4BAC-BD39-0DB480E34B56}" destId="{2B35F364-8834-454F-A4D3-8CD2A77A5A27}" srcOrd="4" destOrd="0" presId="urn:microsoft.com/office/officeart/2005/8/layout/hChevron3"/>
    <dgm:cxn modelId="{BDCBB313-4390-4770-A74A-1D118D51DE58}" type="presParOf" srcId="{DBBA8677-6303-4BAC-BD39-0DB480E34B56}" destId="{7DC771B1-327A-437B-8DB6-7B8CD3213636}" srcOrd="5" destOrd="0" presId="urn:microsoft.com/office/officeart/2005/8/layout/hChevron3"/>
    <dgm:cxn modelId="{00005F46-E071-4278-8A0E-186029DECD3F}" type="presParOf" srcId="{DBBA8677-6303-4BAC-BD39-0DB480E34B56}" destId="{5D4DE80A-2325-4275-B9F2-29F3C697FDDC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E54754FB-6D20-4983-9224-7533424D1420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431F4D64-3D21-41CD-ACD4-A6082CC55BF1}">
      <dgm:prSet phldrT="[Texto]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es-ES" b="1" dirty="0" smtClean="0">
              <a:solidFill>
                <a:schemeClr val="bg1"/>
              </a:solidFill>
              <a:latin typeface="Bodoni MT" panose="02070603080606020203" pitchFamily="18" charset="0"/>
            </a:rPr>
            <a:t>1. Opciones de descarga</a:t>
          </a:r>
          <a:endParaRPr lang="es-ES" dirty="0">
            <a:solidFill>
              <a:schemeClr val="bg1"/>
            </a:solidFill>
            <a:latin typeface="Bodoni MT" panose="02070603080606020203" pitchFamily="18" charset="0"/>
          </a:endParaRPr>
        </a:p>
      </dgm:t>
    </dgm:pt>
    <dgm:pt modelId="{39C7585F-E05B-4E5A-8524-45DD18BB7B20}" type="parTrans" cxnId="{46E4DA8B-35BC-4615-91DB-81BE2C26D7CB}">
      <dgm:prSet/>
      <dgm:spPr/>
      <dgm:t>
        <a:bodyPr/>
        <a:lstStyle/>
        <a:p>
          <a:endParaRPr lang="es-ES">
            <a:latin typeface="Bodoni MT" panose="02070603080606020203" pitchFamily="18" charset="0"/>
          </a:endParaRPr>
        </a:p>
      </dgm:t>
    </dgm:pt>
    <dgm:pt modelId="{52C2D520-2B7B-441F-89F3-1C72B04D69B0}" type="sibTrans" cxnId="{46E4DA8B-35BC-4615-91DB-81BE2C26D7CB}">
      <dgm:prSet/>
      <dgm:spPr/>
      <dgm:t>
        <a:bodyPr/>
        <a:lstStyle/>
        <a:p>
          <a:endParaRPr lang="es-ES">
            <a:latin typeface="Bodoni MT" panose="02070603080606020203" pitchFamily="18" charset="0"/>
          </a:endParaRPr>
        </a:p>
      </dgm:t>
    </dgm:pt>
    <dgm:pt modelId="{D1553070-D46A-4649-8A4E-551DBB122505}">
      <dgm:prSet phldrT="[Texto]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es-ES" b="1" dirty="0" smtClean="0">
              <a:solidFill>
                <a:schemeClr val="tx1"/>
              </a:solidFill>
              <a:latin typeface="Bodoni MT" panose="02070603080606020203" pitchFamily="18" charset="0"/>
            </a:rPr>
            <a:t>2. Escoger una fuente de información taxonómica para validar</a:t>
          </a:r>
          <a:endParaRPr lang="es-ES" dirty="0">
            <a:solidFill>
              <a:schemeClr val="tx1"/>
            </a:solidFill>
            <a:latin typeface="Bodoni MT" panose="02070603080606020203" pitchFamily="18" charset="0"/>
          </a:endParaRPr>
        </a:p>
      </dgm:t>
    </dgm:pt>
    <dgm:pt modelId="{D26DF1FC-2DCF-4050-9634-DC6B961B84D5}" type="parTrans" cxnId="{BCAF672D-A936-4E80-9494-F8679B3E78E7}">
      <dgm:prSet/>
      <dgm:spPr/>
      <dgm:t>
        <a:bodyPr/>
        <a:lstStyle/>
        <a:p>
          <a:endParaRPr lang="es-ES">
            <a:latin typeface="Bodoni MT" panose="02070603080606020203" pitchFamily="18" charset="0"/>
          </a:endParaRPr>
        </a:p>
      </dgm:t>
    </dgm:pt>
    <dgm:pt modelId="{B7538ADF-D4BC-4511-AF78-CB687F4D515F}" type="sibTrans" cxnId="{BCAF672D-A936-4E80-9494-F8679B3E78E7}">
      <dgm:prSet/>
      <dgm:spPr/>
      <dgm:t>
        <a:bodyPr/>
        <a:lstStyle/>
        <a:p>
          <a:endParaRPr lang="es-ES">
            <a:latin typeface="Bodoni MT" panose="02070603080606020203" pitchFamily="18" charset="0"/>
          </a:endParaRPr>
        </a:p>
      </dgm:t>
    </dgm:pt>
    <dgm:pt modelId="{AE47A47D-ABD8-48FC-B845-7BC80AFD0A90}">
      <dgm:prSet phldrT="[Texto]"/>
      <dgm:spPr>
        <a:solidFill>
          <a:schemeClr val="bg2"/>
        </a:solidFill>
      </dgm:spPr>
      <dgm:t>
        <a:bodyPr/>
        <a:lstStyle/>
        <a:p>
          <a:r>
            <a:rPr lang="es-ES" b="1" dirty="0" smtClean="0">
              <a:latin typeface="Bodoni MT" panose="02070603080606020203" pitchFamily="18" charset="0"/>
            </a:rPr>
            <a:t>3. Filtros de información</a:t>
          </a:r>
          <a:endParaRPr lang="es-ES" dirty="0">
            <a:latin typeface="Bodoni MT" panose="02070603080606020203" pitchFamily="18" charset="0"/>
          </a:endParaRPr>
        </a:p>
      </dgm:t>
    </dgm:pt>
    <dgm:pt modelId="{E9B17602-F82E-4F68-8B9C-7F471623B16A}" type="parTrans" cxnId="{047B0E06-AE18-4DF6-9DF9-708A9CA3DF15}">
      <dgm:prSet/>
      <dgm:spPr/>
      <dgm:t>
        <a:bodyPr/>
        <a:lstStyle/>
        <a:p>
          <a:endParaRPr lang="es-ES">
            <a:latin typeface="Bodoni MT" panose="02070603080606020203" pitchFamily="18" charset="0"/>
          </a:endParaRPr>
        </a:p>
      </dgm:t>
    </dgm:pt>
    <dgm:pt modelId="{6A440D03-BAE6-4E6B-826D-194BB060602F}" type="sibTrans" cxnId="{047B0E06-AE18-4DF6-9DF9-708A9CA3DF15}">
      <dgm:prSet/>
      <dgm:spPr/>
      <dgm:t>
        <a:bodyPr/>
        <a:lstStyle/>
        <a:p>
          <a:endParaRPr lang="es-ES">
            <a:latin typeface="Bodoni MT" panose="02070603080606020203" pitchFamily="18" charset="0"/>
          </a:endParaRPr>
        </a:p>
      </dgm:t>
    </dgm:pt>
    <dgm:pt modelId="{6494D258-7F7D-4AFF-B4CB-2CE06A7F8AD4}">
      <dgm:prSet/>
      <dgm:spPr>
        <a:solidFill>
          <a:schemeClr val="bg2"/>
        </a:solidFill>
      </dgm:spPr>
      <dgm:t>
        <a:bodyPr/>
        <a:lstStyle/>
        <a:p>
          <a:r>
            <a:rPr lang="es-ES" b="1" smtClean="0">
              <a:latin typeface="Bodoni MT" panose="02070603080606020203" pitchFamily="18" charset="0"/>
            </a:rPr>
            <a:t>4. Estatus taxonómico</a:t>
          </a:r>
          <a:endParaRPr lang="en-GB">
            <a:latin typeface="Bodoni MT" panose="02070603080606020203" pitchFamily="18" charset="0"/>
          </a:endParaRPr>
        </a:p>
      </dgm:t>
    </dgm:pt>
    <dgm:pt modelId="{82AA4CB8-3144-4FE3-AB51-D0BC38EBBE5C}" type="parTrans" cxnId="{B8555ABC-BC11-49AD-ACD9-7A305C623087}">
      <dgm:prSet/>
      <dgm:spPr/>
      <dgm:t>
        <a:bodyPr/>
        <a:lstStyle/>
        <a:p>
          <a:endParaRPr lang="es-ES">
            <a:latin typeface="Bodoni MT" panose="02070603080606020203" pitchFamily="18" charset="0"/>
          </a:endParaRPr>
        </a:p>
      </dgm:t>
    </dgm:pt>
    <dgm:pt modelId="{AD29DC47-7147-409A-8C52-77B71E69051D}" type="sibTrans" cxnId="{B8555ABC-BC11-49AD-ACD9-7A305C623087}">
      <dgm:prSet/>
      <dgm:spPr/>
      <dgm:t>
        <a:bodyPr/>
        <a:lstStyle/>
        <a:p>
          <a:endParaRPr lang="es-ES">
            <a:latin typeface="Bodoni MT" panose="02070603080606020203" pitchFamily="18" charset="0"/>
          </a:endParaRPr>
        </a:p>
      </dgm:t>
    </dgm:pt>
    <dgm:pt modelId="{DBBA8677-6303-4BAC-BD39-0DB480E34B56}" type="pres">
      <dgm:prSet presAssocID="{E54754FB-6D20-4983-9224-7533424D142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D1D040D7-069A-43E8-A4EE-EDFA66A033CA}" type="pres">
      <dgm:prSet presAssocID="{431F4D64-3D21-41CD-ACD4-A6082CC55BF1}" presName="parTxOnly" presStyleLbl="node1" presStyleIdx="0" presStyleCnt="4" custLinFactNeighborX="-181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729BCEB-3007-453C-A713-697E8AE0465F}" type="pres">
      <dgm:prSet presAssocID="{52C2D520-2B7B-441F-89F3-1C72B04D69B0}" presName="parSpace" presStyleCnt="0"/>
      <dgm:spPr/>
    </dgm:pt>
    <dgm:pt modelId="{F0815249-2512-433D-AE2F-2749E6E351F2}" type="pres">
      <dgm:prSet presAssocID="{D1553070-D46A-4649-8A4E-551DBB122505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512C92A-7DBD-4E9A-991E-4DD1381498A0}" type="pres">
      <dgm:prSet presAssocID="{B7538ADF-D4BC-4511-AF78-CB687F4D515F}" presName="parSpace" presStyleCnt="0"/>
      <dgm:spPr/>
    </dgm:pt>
    <dgm:pt modelId="{2B35F364-8834-454F-A4D3-8CD2A77A5A27}" type="pres">
      <dgm:prSet presAssocID="{AE47A47D-ABD8-48FC-B845-7BC80AFD0A90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DC771B1-327A-437B-8DB6-7B8CD3213636}" type="pres">
      <dgm:prSet presAssocID="{6A440D03-BAE6-4E6B-826D-194BB060602F}" presName="parSpace" presStyleCnt="0"/>
      <dgm:spPr/>
    </dgm:pt>
    <dgm:pt modelId="{5D4DE80A-2325-4275-B9F2-29F3C697FDDC}" type="pres">
      <dgm:prSet presAssocID="{6494D258-7F7D-4AFF-B4CB-2CE06A7F8AD4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7D6F426-1AA0-4036-BD6A-145C6B78A8D6}" type="presOf" srcId="{AE47A47D-ABD8-48FC-B845-7BC80AFD0A90}" destId="{2B35F364-8834-454F-A4D3-8CD2A77A5A27}" srcOrd="0" destOrd="0" presId="urn:microsoft.com/office/officeart/2005/8/layout/hChevron3"/>
    <dgm:cxn modelId="{46E4DA8B-35BC-4615-91DB-81BE2C26D7CB}" srcId="{E54754FB-6D20-4983-9224-7533424D1420}" destId="{431F4D64-3D21-41CD-ACD4-A6082CC55BF1}" srcOrd="0" destOrd="0" parTransId="{39C7585F-E05B-4E5A-8524-45DD18BB7B20}" sibTransId="{52C2D520-2B7B-441F-89F3-1C72B04D69B0}"/>
    <dgm:cxn modelId="{B8555ABC-BC11-49AD-ACD9-7A305C623087}" srcId="{E54754FB-6D20-4983-9224-7533424D1420}" destId="{6494D258-7F7D-4AFF-B4CB-2CE06A7F8AD4}" srcOrd="3" destOrd="0" parTransId="{82AA4CB8-3144-4FE3-AB51-D0BC38EBBE5C}" sibTransId="{AD29DC47-7147-409A-8C52-77B71E69051D}"/>
    <dgm:cxn modelId="{BCAF672D-A936-4E80-9494-F8679B3E78E7}" srcId="{E54754FB-6D20-4983-9224-7533424D1420}" destId="{D1553070-D46A-4649-8A4E-551DBB122505}" srcOrd="1" destOrd="0" parTransId="{D26DF1FC-2DCF-4050-9634-DC6B961B84D5}" sibTransId="{B7538ADF-D4BC-4511-AF78-CB687F4D515F}"/>
    <dgm:cxn modelId="{9FA35EB8-4DAF-4D61-8506-5B97D1F713B7}" type="presOf" srcId="{D1553070-D46A-4649-8A4E-551DBB122505}" destId="{F0815249-2512-433D-AE2F-2749E6E351F2}" srcOrd="0" destOrd="0" presId="urn:microsoft.com/office/officeart/2005/8/layout/hChevron3"/>
    <dgm:cxn modelId="{0EA93F3D-8B5E-4EF4-8E16-AC9DB2884434}" type="presOf" srcId="{6494D258-7F7D-4AFF-B4CB-2CE06A7F8AD4}" destId="{5D4DE80A-2325-4275-B9F2-29F3C697FDDC}" srcOrd="0" destOrd="0" presId="urn:microsoft.com/office/officeart/2005/8/layout/hChevron3"/>
    <dgm:cxn modelId="{047B0E06-AE18-4DF6-9DF9-708A9CA3DF15}" srcId="{E54754FB-6D20-4983-9224-7533424D1420}" destId="{AE47A47D-ABD8-48FC-B845-7BC80AFD0A90}" srcOrd="2" destOrd="0" parTransId="{E9B17602-F82E-4F68-8B9C-7F471623B16A}" sibTransId="{6A440D03-BAE6-4E6B-826D-194BB060602F}"/>
    <dgm:cxn modelId="{770A9F7E-8441-4BA1-A574-4FCB28876C92}" type="presOf" srcId="{E54754FB-6D20-4983-9224-7533424D1420}" destId="{DBBA8677-6303-4BAC-BD39-0DB480E34B56}" srcOrd="0" destOrd="0" presId="urn:microsoft.com/office/officeart/2005/8/layout/hChevron3"/>
    <dgm:cxn modelId="{8ACCF56F-A9ED-4418-9B78-F99C9514A3BC}" type="presOf" srcId="{431F4D64-3D21-41CD-ACD4-A6082CC55BF1}" destId="{D1D040D7-069A-43E8-A4EE-EDFA66A033CA}" srcOrd="0" destOrd="0" presId="urn:microsoft.com/office/officeart/2005/8/layout/hChevron3"/>
    <dgm:cxn modelId="{628E2EDD-1B9E-48A2-BFAA-C6DBB7223FFF}" type="presParOf" srcId="{DBBA8677-6303-4BAC-BD39-0DB480E34B56}" destId="{D1D040D7-069A-43E8-A4EE-EDFA66A033CA}" srcOrd="0" destOrd="0" presId="urn:microsoft.com/office/officeart/2005/8/layout/hChevron3"/>
    <dgm:cxn modelId="{EB3E4491-6EFE-42E4-B887-19DECFC141AF}" type="presParOf" srcId="{DBBA8677-6303-4BAC-BD39-0DB480E34B56}" destId="{C729BCEB-3007-453C-A713-697E8AE0465F}" srcOrd="1" destOrd="0" presId="urn:microsoft.com/office/officeart/2005/8/layout/hChevron3"/>
    <dgm:cxn modelId="{25A4BD48-EA38-4F08-BBD0-D02DF67CE129}" type="presParOf" srcId="{DBBA8677-6303-4BAC-BD39-0DB480E34B56}" destId="{F0815249-2512-433D-AE2F-2749E6E351F2}" srcOrd="2" destOrd="0" presId="urn:microsoft.com/office/officeart/2005/8/layout/hChevron3"/>
    <dgm:cxn modelId="{8B1A8BBC-F1C5-4BE1-8B1D-C35D1D6D6A73}" type="presParOf" srcId="{DBBA8677-6303-4BAC-BD39-0DB480E34B56}" destId="{4512C92A-7DBD-4E9A-991E-4DD1381498A0}" srcOrd="3" destOrd="0" presId="urn:microsoft.com/office/officeart/2005/8/layout/hChevron3"/>
    <dgm:cxn modelId="{0509980A-C217-46FD-A821-AB0ADF0E9CBF}" type="presParOf" srcId="{DBBA8677-6303-4BAC-BD39-0DB480E34B56}" destId="{2B35F364-8834-454F-A4D3-8CD2A77A5A27}" srcOrd="4" destOrd="0" presId="urn:microsoft.com/office/officeart/2005/8/layout/hChevron3"/>
    <dgm:cxn modelId="{BDCBB313-4390-4770-A74A-1D118D51DE58}" type="presParOf" srcId="{DBBA8677-6303-4BAC-BD39-0DB480E34B56}" destId="{7DC771B1-327A-437B-8DB6-7B8CD3213636}" srcOrd="5" destOrd="0" presId="urn:microsoft.com/office/officeart/2005/8/layout/hChevron3"/>
    <dgm:cxn modelId="{00005F46-E071-4278-8A0E-186029DECD3F}" type="presParOf" srcId="{DBBA8677-6303-4BAC-BD39-0DB480E34B56}" destId="{5D4DE80A-2325-4275-B9F2-29F3C697FDDC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E54754FB-6D20-4983-9224-7533424D1420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431F4D64-3D21-41CD-ACD4-A6082CC55BF1}">
      <dgm:prSet phldrT="[Texto]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es-ES" b="1" dirty="0" smtClean="0">
              <a:solidFill>
                <a:schemeClr val="bg1"/>
              </a:solidFill>
              <a:latin typeface="Bodoni MT" panose="02070603080606020203" pitchFamily="18" charset="0"/>
            </a:rPr>
            <a:t>1. Opciones de descarga</a:t>
          </a:r>
          <a:endParaRPr lang="es-ES" dirty="0">
            <a:solidFill>
              <a:schemeClr val="bg1"/>
            </a:solidFill>
            <a:latin typeface="Bodoni MT" panose="02070603080606020203" pitchFamily="18" charset="0"/>
          </a:endParaRPr>
        </a:p>
      </dgm:t>
    </dgm:pt>
    <dgm:pt modelId="{39C7585F-E05B-4E5A-8524-45DD18BB7B20}" type="parTrans" cxnId="{46E4DA8B-35BC-4615-91DB-81BE2C26D7CB}">
      <dgm:prSet/>
      <dgm:spPr/>
      <dgm:t>
        <a:bodyPr/>
        <a:lstStyle/>
        <a:p>
          <a:endParaRPr lang="es-ES">
            <a:latin typeface="Bodoni MT" panose="02070603080606020203" pitchFamily="18" charset="0"/>
          </a:endParaRPr>
        </a:p>
      </dgm:t>
    </dgm:pt>
    <dgm:pt modelId="{52C2D520-2B7B-441F-89F3-1C72B04D69B0}" type="sibTrans" cxnId="{46E4DA8B-35BC-4615-91DB-81BE2C26D7CB}">
      <dgm:prSet/>
      <dgm:spPr/>
      <dgm:t>
        <a:bodyPr/>
        <a:lstStyle/>
        <a:p>
          <a:endParaRPr lang="es-ES">
            <a:latin typeface="Bodoni MT" panose="02070603080606020203" pitchFamily="18" charset="0"/>
          </a:endParaRPr>
        </a:p>
      </dgm:t>
    </dgm:pt>
    <dgm:pt modelId="{D1553070-D46A-4649-8A4E-551DBB122505}">
      <dgm:prSet phldrT="[Texto]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es-ES" b="1" dirty="0" smtClean="0">
              <a:solidFill>
                <a:schemeClr val="tx1"/>
              </a:solidFill>
              <a:latin typeface="Bodoni MT" panose="02070603080606020203" pitchFamily="18" charset="0"/>
            </a:rPr>
            <a:t>2. Escoger una fuente de información taxonómica para validar</a:t>
          </a:r>
          <a:endParaRPr lang="es-ES" dirty="0">
            <a:solidFill>
              <a:schemeClr val="tx1"/>
            </a:solidFill>
            <a:latin typeface="Bodoni MT" panose="02070603080606020203" pitchFamily="18" charset="0"/>
          </a:endParaRPr>
        </a:p>
      </dgm:t>
    </dgm:pt>
    <dgm:pt modelId="{D26DF1FC-2DCF-4050-9634-DC6B961B84D5}" type="parTrans" cxnId="{BCAF672D-A936-4E80-9494-F8679B3E78E7}">
      <dgm:prSet/>
      <dgm:spPr/>
      <dgm:t>
        <a:bodyPr/>
        <a:lstStyle/>
        <a:p>
          <a:endParaRPr lang="es-ES">
            <a:latin typeface="Bodoni MT" panose="02070603080606020203" pitchFamily="18" charset="0"/>
          </a:endParaRPr>
        </a:p>
      </dgm:t>
    </dgm:pt>
    <dgm:pt modelId="{B7538ADF-D4BC-4511-AF78-CB687F4D515F}" type="sibTrans" cxnId="{BCAF672D-A936-4E80-9494-F8679B3E78E7}">
      <dgm:prSet/>
      <dgm:spPr/>
      <dgm:t>
        <a:bodyPr/>
        <a:lstStyle/>
        <a:p>
          <a:endParaRPr lang="es-ES">
            <a:latin typeface="Bodoni MT" panose="02070603080606020203" pitchFamily="18" charset="0"/>
          </a:endParaRPr>
        </a:p>
      </dgm:t>
    </dgm:pt>
    <dgm:pt modelId="{AE47A47D-ABD8-48FC-B845-7BC80AFD0A90}">
      <dgm:prSet phldrT="[Texto]"/>
      <dgm:spPr>
        <a:solidFill>
          <a:schemeClr val="bg2"/>
        </a:solidFill>
      </dgm:spPr>
      <dgm:t>
        <a:bodyPr/>
        <a:lstStyle/>
        <a:p>
          <a:r>
            <a:rPr lang="es-ES" b="1" dirty="0" smtClean="0">
              <a:latin typeface="Bodoni MT" panose="02070603080606020203" pitchFamily="18" charset="0"/>
            </a:rPr>
            <a:t>3. Filtros de información</a:t>
          </a:r>
          <a:endParaRPr lang="es-ES" dirty="0">
            <a:latin typeface="Bodoni MT" panose="02070603080606020203" pitchFamily="18" charset="0"/>
          </a:endParaRPr>
        </a:p>
      </dgm:t>
    </dgm:pt>
    <dgm:pt modelId="{E9B17602-F82E-4F68-8B9C-7F471623B16A}" type="parTrans" cxnId="{047B0E06-AE18-4DF6-9DF9-708A9CA3DF15}">
      <dgm:prSet/>
      <dgm:spPr/>
      <dgm:t>
        <a:bodyPr/>
        <a:lstStyle/>
        <a:p>
          <a:endParaRPr lang="es-ES">
            <a:latin typeface="Bodoni MT" panose="02070603080606020203" pitchFamily="18" charset="0"/>
          </a:endParaRPr>
        </a:p>
      </dgm:t>
    </dgm:pt>
    <dgm:pt modelId="{6A440D03-BAE6-4E6B-826D-194BB060602F}" type="sibTrans" cxnId="{047B0E06-AE18-4DF6-9DF9-708A9CA3DF15}">
      <dgm:prSet/>
      <dgm:spPr/>
      <dgm:t>
        <a:bodyPr/>
        <a:lstStyle/>
        <a:p>
          <a:endParaRPr lang="es-ES">
            <a:latin typeface="Bodoni MT" panose="02070603080606020203" pitchFamily="18" charset="0"/>
          </a:endParaRPr>
        </a:p>
      </dgm:t>
    </dgm:pt>
    <dgm:pt modelId="{6494D258-7F7D-4AFF-B4CB-2CE06A7F8AD4}">
      <dgm:prSet/>
      <dgm:spPr>
        <a:solidFill>
          <a:schemeClr val="bg2"/>
        </a:solidFill>
      </dgm:spPr>
      <dgm:t>
        <a:bodyPr/>
        <a:lstStyle/>
        <a:p>
          <a:r>
            <a:rPr lang="es-ES" b="1" smtClean="0">
              <a:latin typeface="Bodoni MT" panose="02070603080606020203" pitchFamily="18" charset="0"/>
            </a:rPr>
            <a:t>4. Estatus taxonómico</a:t>
          </a:r>
          <a:endParaRPr lang="en-GB">
            <a:latin typeface="Bodoni MT" panose="02070603080606020203" pitchFamily="18" charset="0"/>
          </a:endParaRPr>
        </a:p>
      </dgm:t>
    </dgm:pt>
    <dgm:pt modelId="{82AA4CB8-3144-4FE3-AB51-D0BC38EBBE5C}" type="parTrans" cxnId="{B8555ABC-BC11-49AD-ACD9-7A305C623087}">
      <dgm:prSet/>
      <dgm:spPr/>
      <dgm:t>
        <a:bodyPr/>
        <a:lstStyle/>
        <a:p>
          <a:endParaRPr lang="es-ES">
            <a:latin typeface="Bodoni MT" panose="02070603080606020203" pitchFamily="18" charset="0"/>
          </a:endParaRPr>
        </a:p>
      </dgm:t>
    </dgm:pt>
    <dgm:pt modelId="{AD29DC47-7147-409A-8C52-77B71E69051D}" type="sibTrans" cxnId="{B8555ABC-BC11-49AD-ACD9-7A305C623087}">
      <dgm:prSet/>
      <dgm:spPr/>
      <dgm:t>
        <a:bodyPr/>
        <a:lstStyle/>
        <a:p>
          <a:endParaRPr lang="es-ES">
            <a:latin typeface="Bodoni MT" panose="02070603080606020203" pitchFamily="18" charset="0"/>
          </a:endParaRPr>
        </a:p>
      </dgm:t>
    </dgm:pt>
    <dgm:pt modelId="{DBBA8677-6303-4BAC-BD39-0DB480E34B56}" type="pres">
      <dgm:prSet presAssocID="{E54754FB-6D20-4983-9224-7533424D142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D1D040D7-069A-43E8-A4EE-EDFA66A033CA}" type="pres">
      <dgm:prSet presAssocID="{431F4D64-3D21-41CD-ACD4-A6082CC55BF1}" presName="parTxOnly" presStyleLbl="node1" presStyleIdx="0" presStyleCnt="4" custLinFactNeighborX="-181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729BCEB-3007-453C-A713-697E8AE0465F}" type="pres">
      <dgm:prSet presAssocID="{52C2D520-2B7B-441F-89F3-1C72B04D69B0}" presName="parSpace" presStyleCnt="0"/>
      <dgm:spPr/>
    </dgm:pt>
    <dgm:pt modelId="{F0815249-2512-433D-AE2F-2749E6E351F2}" type="pres">
      <dgm:prSet presAssocID="{D1553070-D46A-4649-8A4E-551DBB122505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512C92A-7DBD-4E9A-991E-4DD1381498A0}" type="pres">
      <dgm:prSet presAssocID="{B7538ADF-D4BC-4511-AF78-CB687F4D515F}" presName="parSpace" presStyleCnt="0"/>
      <dgm:spPr/>
    </dgm:pt>
    <dgm:pt modelId="{2B35F364-8834-454F-A4D3-8CD2A77A5A27}" type="pres">
      <dgm:prSet presAssocID="{AE47A47D-ABD8-48FC-B845-7BC80AFD0A90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DC771B1-327A-437B-8DB6-7B8CD3213636}" type="pres">
      <dgm:prSet presAssocID="{6A440D03-BAE6-4E6B-826D-194BB060602F}" presName="parSpace" presStyleCnt="0"/>
      <dgm:spPr/>
    </dgm:pt>
    <dgm:pt modelId="{5D4DE80A-2325-4275-B9F2-29F3C697FDDC}" type="pres">
      <dgm:prSet presAssocID="{6494D258-7F7D-4AFF-B4CB-2CE06A7F8AD4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7D6F426-1AA0-4036-BD6A-145C6B78A8D6}" type="presOf" srcId="{AE47A47D-ABD8-48FC-B845-7BC80AFD0A90}" destId="{2B35F364-8834-454F-A4D3-8CD2A77A5A27}" srcOrd="0" destOrd="0" presId="urn:microsoft.com/office/officeart/2005/8/layout/hChevron3"/>
    <dgm:cxn modelId="{46E4DA8B-35BC-4615-91DB-81BE2C26D7CB}" srcId="{E54754FB-6D20-4983-9224-7533424D1420}" destId="{431F4D64-3D21-41CD-ACD4-A6082CC55BF1}" srcOrd="0" destOrd="0" parTransId="{39C7585F-E05B-4E5A-8524-45DD18BB7B20}" sibTransId="{52C2D520-2B7B-441F-89F3-1C72B04D69B0}"/>
    <dgm:cxn modelId="{B8555ABC-BC11-49AD-ACD9-7A305C623087}" srcId="{E54754FB-6D20-4983-9224-7533424D1420}" destId="{6494D258-7F7D-4AFF-B4CB-2CE06A7F8AD4}" srcOrd="3" destOrd="0" parTransId="{82AA4CB8-3144-4FE3-AB51-D0BC38EBBE5C}" sibTransId="{AD29DC47-7147-409A-8C52-77B71E69051D}"/>
    <dgm:cxn modelId="{BCAF672D-A936-4E80-9494-F8679B3E78E7}" srcId="{E54754FB-6D20-4983-9224-7533424D1420}" destId="{D1553070-D46A-4649-8A4E-551DBB122505}" srcOrd="1" destOrd="0" parTransId="{D26DF1FC-2DCF-4050-9634-DC6B961B84D5}" sibTransId="{B7538ADF-D4BC-4511-AF78-CB687F4D515F}"/>
    <dgm:cxn modelId="{9FA35EB8-4DAF-4D61-8506-5B97D1F713B7}" type="presOf" srcId="{D1553070-D46A-4649-8A4E-551DBB122505}" destId="{F0815249-2512-433D-AE2F-2749E6E351F2}" srcOrd="0" destOrd="0" presId="urn:microsoft.com/office/officeart/2005/8/layout/hChevron3"/>
    <dgm:cxn modelId="{0EA93F3D-8B5E-4EF4-8E16-AC9DB2884434}" type="presOf" srcId="{6494D258-7F7D-4AFF-B4CB-2CE06A7F8AD4}" destId="{5D4DE80A-2325-4275-B9F2-29F3C697FDDC}" srcOrd="0" destOrd="0" presId="urn:microsoft.com/office/officeart/2005/8/layout/hChevron3"/>
    <dgm:cxn modelId="{047B0E06-AE18-4DF6-9DF9-708A9CA3DF15}" srcId="{E54754FB-6D20-4983-9224-7533424D1420}" destId="{AE47A47D-ABD8-48FC-B845-7BC80AFD0A90}" srcOrd="2" destOrd="0" parTransId="{E9B17602-F82E-4F68-8B9C-7F471623B16A}" sibTransId="{6A440D03-BAE6-4E6B-826D-194BB060602F}"/>
    <dgm:cxn modelId="{770A9F7E-8441-4BA1-A574-4FCB28876C92}" type="presOf" srcId="{E54754FB-6D20-4983-9224-7533424D1420}" destId="{DBBA8677-6303-4BAC-BD39-0DB480E34B56}" srcOrd="0" destOrd="0" presId="urn:microsoft.com/office/officeart/2005/8/layout/hChevron3"/>
    <dgm:cxn modelId="{8ACCF56F-A9ED-4418-9B78-F99C9514A3BC}" type="presOf" srcId="{431F4D64-3D21-41CD-ACD4-A6082CC55BF1}" destId="{D1D040D7-069A-43E8-A4EE-EDFA66A033CA}" srcOrd="0" destOrd="0" presId="urn:microsoft.com/office/officeart/2005/8/layout/hChevron3"/>
    <dgm:cxn modelId="{628E2EDD-1B9E-48A2-BFAA-C6DBB7223FFF}" type="presParOf" srcId="{DBBA8677-6303-4BAC-BD39-0DB480E34B56}" destId="{D1D040D7-069A-43E8-A4EE-EDFA66A033CA}" srcOrd="0" destOrd="0" presId="urn:microsoft.com/office/officeart/2005/8/layout/hChevron3"/>
    <dgm:cxn modelId="{EB3E4491-6EFE-42E4-B887-19DECFC141AF}" type="presParOf" srcId="{DBBA8677-6303-4BAC-BD39-0DB480E34B56}" destId="{C729BCEB-3007-453C-A713-697E8AE0465F}" srcOrd="1" destOrd="0" presId="urn:microsoft.com/office/officeart/2005/8/layout/hChevron3"/>
    <dgm:cxn modelId="{25A4BD48-EA38-4F08-BBD0-D02DF67CE129}" type="presParOf" srcId="{DBBA8677-6303-4BAC-BD39-0DB480E34B56}" destId="{F0815249-2512-433D-AE2F-2749E6E351F2}" srcOrd="2" destOrd="0" presId="urn:microsoft.com/office/officeart/2005/8/layout/hChevron3"/>
    <dgm:cxn modelId="{8B1A8BBC-F1C5-4BE1-8B1D-C35D1D6D6A73}" type="presParOf" srcId="{DBBA8677-6303-4BAC-BD39-0DB480E34B56}" destId="{4512C92A-7DBD-4E9A-991E-4DD1381498A0}" srcOrd="3" destOrd="0" presId="urn:microsoft.com/office/officeart/2005/8/layout/hChevron3"/>
    <dgm:cxn modelId="{0509980A-C217-46FD-A821-AB0ADF0E9CBF}" type="presParOf" srcId="{DBBA8677-6303-4BAC-BD39-0DB480E34B56}" destId="{2B35F364-8834-454F-A4D3-8CD2A77A5A27}" srcOrd="4" destOrd="0" presId="urn:microsoft.com/office/officeart/2005/8/layout/hChevron3"/>
    <dgm:cxn modelId="{BDCBB313-4390-4770-A74A-1D118D51DE58}" type="presParOf" srcId="{DBBA8677-6303-4BAC-BD39-0DB480E34B56}" destId="{7DC771B1-327A-437B-8DB6-7B8CD3213636}" srcOrd="5" destOrd="0" presId="urn:microsoft.com/office/officeart/2005/8/layout/hChevron3"/>
    <dgm:cxn modelId="{00005F46-E071-4278-8A0E-186029DECD3F}" type="presParOf" srcId="{DBBA8677-6303-4BAC-BD39-0DB480E34B56}" destId="{5D4DE80A-2325-4275-B9F2-29F3C697FDDC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54754FB-6D20-4983-9224-7533424D1420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431F4D64-3D21-41CD-ACD4-A6082CC55BF1}">
      <dgm:prSet phldrT="[Texto]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es-ES" b="1" dirty="0" smtClean="0">
              <a:solidFill>
                <a:schemeClr val="tx1"/>
              </a:solidFill>
              <a:latin typeface="Bodoni MT" panose="02070603080606020203" pitchFamily="18" charset="0"/>
            </a:rPr>
            <a:t>1. Opciones de descarga</a:t>
          </a:r>
          <a:endParaRPr lang="es-ES" dirty="0">
            <a:solidFill>
              <a:schemeClr val="tx1"/>
            </a:solidFill>
            <a:latin typeface="Bodoni MT" panose="02070603080606020203" pitchFamily="18" charset="0"/>
          </a:endParaRPr>
        </a:p>
      </dgm:t>
    </dgm:pt>
    <dgm:pt modelId="{39C7585F-E05B-4E5A-8524-45DD18BB7B20}" type="parTrans" cxnId="{46E4DA8B-35BC-4615-91DB-81BE2C26D7CB}">
      <dgm:prSet/>
      <dgm:spPr/>
      <dgm:t>
        <a:bodyPr/>
        <a:lstStyle/>
        <a:p>
          <a:endParaRPr lang="es-ES">
            <a:latin typeface="Bodoni MT" panose="02070603080606020203" pitchFamily="18" charset="0"/>
          </a:endParaRPr>
        </a:p>
      </dgm:t>
    </dgm:pt>
    <dgm:pt modelId="{52C2D520-2B7B-441F-89F3-1C72B04D69B0}" type="sibTrans" cxnId="{46E4DA8B-35BC-4615-91DB-81BE2C26D7CB}">
      <dgm:prSet/>
      <dgm:spPr/>
      <dgm:t>
        <a:bodyPr/>
        <a:lstStyle/>
        <a:p>
          <a:endParaRPr lang="es-ES">
            <a:latin typeface="Bodoni MT" panose="02070603080606020203" pitchFamily="18" charset="0"/>
          </a:endParaRPr>
        </a:p>
      </dgm:t>
    </dgm:pt>
    <dgm:pt modelId="{D1553070-D46A-4649-8A4E-551DBB122505}">
      <dgm:prSet phldrT="[Texto]"/>
      <dgm:spPr>
        <a:solidFill>
          <a:schemeClr val="bg2"/>
        </a:solidFill>
      </dgm:spPr>
      <dgm:t>
        <a:bodyPr/>
        <a:lstStyle/>
        <a:p>
          <a:r>
            <a:rPr lang="es-ES" b="1" dirty="0" smtClean="0">
              <a:latin typeface="Bodoni MT" panose="02070603080606020203" pitchFamily="18" charset="0"/>
            </a:rPr>
            <a:t>2. Escoger una fuente de información taxonómica para validar</a:t>
          </a:r>
          <a:endParaRPr lang="es-ES" dirty="0">
            <a:latin typeface="Bodoni MT" panose="02070603080606020203" pitchFamily="18" charset="0"/>
          </a:endParaRPr>
        </a:p>
      </dgm:t>
    </dgm:pt>
    <dgm:pt modelId="{D26DF1FC-2DCF-4050-9634-DC6B961B84D5}" type="parTrans" cxnId="{BCAF672D-A936-4E80-9494-F8679B3E78E7}">
      <dgm:prSet/>
      <dgm:spPr/>
      <dgm:t>
        <a:bodyPr/>
        <a:lstStyle/>
        <a:p>
          <a:endParaRPr lang="es-ES">
            <a:latin typeface="Bodoni MT" panose="02070603080606020203" pitchFamily="18" charset="0"/>
          </a:endParaRPr>
        </a:p>
      </dgm:t>
    </dgm:pt>
    <dgm:pt modelId="{B7538ADF-D4BC-4511-AF78-CB687F4D515F}" type="sibTrans" cxnId="{BCAF672D-A936-4E80-9494-F8679B3E78E7}">
      <dgm:prSet/>
      <dgm:spPr/>
      <dgm:t>
        <a:bodyPr/>
        <a:lstStyle/>
        <a:p>
          <a:endParaRPr lang="es-ES">
            <a:latin typeface="Bodoni MT" panose="02070603080606020203" pitchFamily="18" charset="0"/>
          </a:endParaRPr>
        </a:p>
      </dgm:t>
    </dgm:pt>
    <dgm:pt modelId="{AE47A47D-ABD8-48FC-B845-7BC80AFD0A90}">
      <dgm:prSet phldrT="[Texto]"/>
      <dgm:spPr>
        <a:solidFill>
          <a:schemeClr val="bg2"/>
        </a:solidFill>
      </dgm:spPr>
      <dgm:t>
        <a:bodyPr/>
        <a:lstStyle/>
        <a:p>
          <a:r>
            <a:rPr lang="es-ES" b="1" dirty="0" smtClean="0">
              <a:latin typeface="Bodoni MT" panose="02070603080606020203" pitchFamily="18" charset="0"/>
            </a:rPr>
            <a:t>3. Filtros de información</a:t>
          </a:r>
          <a:endParaRPr lang="es-ES" dirty="0">
            <a:latin typeface="Bodoni MT" panose="02070603080606020203" pitchFamily="18" charset="0"/>
          </a:endParaRPr>
        </a:p>
      </dgm:t>
    </dgm:pt>
    <dgm:pt modelId="{E9B17602-F82E-4F68-8B9C-7F471623B16A}" type="parTrans" cxnId="{047B0E06-AE18-4DF6-9DF9-708A9CA3DF15}">
      <dgm:prSet/>
      <dgm:spPr/>
      <dgm:t>
        <a:bodyPr/>
        <a:lstStyle/>
        <a:p>
          <a:endParaRPr lang="es-ES">
            <a:latin typeface="Bodoni MT" panose="02070603080606020203" pitchFamily="18" charset="0"/>
          </a:endParaRPr>
        </a:p>
      </dgm:t>
    </dgm:pt>
    <dgm:pt modelId="{6A440D03-BAE6-4E6B-826D-194BB060602F}" type="sibTrans" cxnId="{047B0E06-AE18-4DF6-9DF9-708A9CA3DF15}">
      <dgm:prSet/>
      <dgm:spPr/>
      <dgm:t>
        <a:bodyPr/>
        <a:lstStyle/>
        <a:p>
          <a:endParaRPr lang="es-ES">
            <a:latin typeface="Bodoni MT" panose="02070603080606020203" pitchFamily="18" charset="0"/>
          </a:endParaRPr>
        </a:p>
      </dgm:t>
    </dgm:pt>
    <dgm:pt modelId="{6494D258-7F7D-4AFF-B4CB-2CE06A7F8AD4}">
      <dgm:prSet/>
      <dgm:spPr>
        <a:solidFill>
          <a:schemeClr val="bg2"/>
        </a:solidFill>
      </dgm:spPr>
      <dgm:t>
        <a:bodyPr/>
        <a:lstStyle/>
        <a:p>
          <a:r>
            <a:rPr lang="es-ES" b="1" smtClean="0">
              <a:latin typeface="Bodoni MT" panose="02070603080606020203" pitchFamily="18" charset="0"/>
            </a:rPr>
            <a:t>4. Estatus taxonómico</a:t>
          </a:r>
          <a:endParaRPr lang="en-GB">
            <a:latin typeface="Bodoni MT" panose="02070603080606020203" pitchFamily="18" charset="0"/>
          </a:endParaRPr>
        </a:p>
      </dgm:t>
    </dgm:pt>
    <dgm:pt modelId="{82AA4CB8-3144-4FE3-AB51-D0BC38EBBE5C}" type="parTrans" cxnId="{B8555ABC-BC11-49AD-ACD9-7A305C623087}">
      <dgm:prSet/>
      <dgm:spPr/>
      <dgm:t>
        <a:bodyPr/>
        <a:lstStyle/>
        <a:p>
          <a:endParaRPr lang="es-ES">
            <a:latin typeface="Bodoni MT" panose="02070603080606020203" pitchFamily="18" charset="0"/>
          </a:endParaRPr>
        </a:p>
      </dgm:t>
    </dgm:pt>
    <dgm:pt modelId="{AD29DC47-7147-409A-8C52-77B71E69051D}" type="sibTrans" cxnId="{B8555ABC-BC11-49AD-ACD9-7A305C623087}">
      <dgm:prSet/>
      <dgm:spPr/>
      <dgm:t>
        <a:bodyPr/>
        <a:lstStyle/>
        <a:p>
          <a:endParaRPr lang="es-ES">
            <a:latin typeface="Bodoni MT" panose="02070603080606020203" pitchFamily="18" charset="0"/>
          </a:endParaRPr>
        </a:p>
      </dgm:t>
    </dgm:pt>
    <dgm:pt modelId="{DBBA8677-6303-4BAC-BD39-0DB480E34B56}" type="pres">
      <dgm:prSet presAssocID="{E54754FB-6D20-4983-9224-7533424D142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D1D040D7-069A-43E8-A4EE-EDFA66A033CA}" type="pres">
      <dgm:prSet presAssocID="{431F4D64-3D21-41CD-ACD4-A6082CC55BF1}" presName="parTxOnly" presStyleLbl="node1" presStyleIdx="0" presStyleCnt="4" custLinFactNeighborX="-181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729BCEB-3007-453C-A713-697E8AE0465F}" type="pres">
      <dgm:prSet presAssocID="{52C2D520-2B7B-441F-89F3-1C72B04D69B0}" presName="parSpace" presStyleCnt="0"/>
      <dgm:spPr/>
    </dgm:pt>
    <dgm:pt modelId="{F0815249-2512-433D-AE2F-2749E6E351F2}" type="pres">
      <dgm:prSet presAssocID="{D1553070-D46A-4649-8A4E-551DBB122505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512C92A-7DBD-4E9A-991E-4DD1381498A0}" type="pres">
      <dgm:prSet presAssocID="{B7538ADF-D4BC-4511-AF78-CB687F4D515F}" presName="parSpace" presStyleCnt="0"/>
      <dgm:spPr/>
    </dgm:pt>
    <dgm:pt modelId="{2B35F364-8834-454F-A4D3-8CD2A77A5A27}" type="pres">
      <dgm:prSet presAssocID="{AE47A47D-ABD8-48FC-B845-7BC80AFD0A90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DC771B1-327A-437B-8DB6-7B8CD3213636}" type="pres">
      <dgm:prSet presAssocID="{6A440D03-BAE6-4E6B-826D-194BB060602F}" presName="parSpace" presStyleCnt="0"/>
      <dgm:spPr/>
    </dgm:pt>
    <dgm:pt modelId="{5D4DE80A-2325-4275-B9F2-29F3C697FDDC}" type="pres">
      <dgm:prSet presAssocID="{6494D258-7F7D-4AFF-B4CB-2CE06A7F8AD4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7D6F426-1AA0-4036-BD6A-145C6B78A8D6}" type="presOf" srcId="{AE47A47D-ABD8-48FC-B845-7BC80AFD0A90}" destId="{2B35F364-8834-454F-A4D3-8CD2A77A5A27}" srcOrd="0" destOrd="0" presId="urn:microsoft.com/office/officeart/2005/8/layout/hChevron3"/>
    <dgm:cxn modelId="{46E4DA8B-35BC-4615-91DB-81BE2C26D7CB}" srcId="{E54754FB-6D20-4983-9224-7533424D1420}" destId="{431F4D64-3D21-41CD-ACD4-A6082CC55BF1}" srcOrd="0" destOrd="0" parTransId="{39C7585F-E05B-4E5A-8524-45DD18BB7B20}" sibTransId="{52C2D520-2B7B-441F-89F3-1C72B04D69B0}"/>
    <dgm:cxn modelId="{B8555ABC-BC11-49AD-ACD9-7A305C623087}" srcId="{E54754FB-6D20-4983-9224-7533424D1420}" destId="{6494D258-7F7D-4AFF-B4CB-2CE06A7F8AD4}" srcOrd="3" destOrd="0" parTransId="{82AA4CB8-3144-4FE3-AB51-D0BC38EBBE5C}" sibTransId="{AD29DC47-7147-409A-8C52-77B71E69051D}"/>
    <dgm:cxn modelId="{BCAF672D-A936-4E80-9494-F8679B3E78E7}" srcId="{E54754FB-6D20-4983-9224-7533424D1420}" destId="{D1553070-D46A-4649-8A4E-551DBB122505}" srcOrd="1" destOrd="0" parTransId="{D26DF1FC-2DCF-4050-9634-DC6B961B84D5}" sibTransId="{B7538ADF-D4BC-4511-AF78-CB687F4D515F}"/>
    <dgm:cxn modelId="{9FA35EB8-4DAF-4D61-8506-5B97D1F713B7}" type="presOf" srcId="{D1553070-D46A-4649-8A4E-551DBB122505}" destId="{F0815249-2512-433D-AE2F-2749E6E351F2}" srcOrd="0" destOrd="0" presId="urn:microsoft.com/office/officeart/2005/8/layout/hChevron3"/>
    <dgm:cxn modelId="{0EA93F3D-8B5E-4EF4-8E16-AC9DB2884434}" type="presOf" srcId="{6494D258-7F7D-4AFF-B4CB-2CE06A7F8AD4}" destId="{5D4DE80A-2325-4275-B9F2-29F3C697FDDC}" srcOrd="0" destOrd="0" presId="urn:microsoft.com/office/officeart/2005/8/layout/hChevron3"/>
    <dgm:cxn modelId="{047B0E06-AE18-4DF6-9DF9-708A9CA3DF15}" srcId="{E54754FB-6D20-4983-9224-7533424D1420}" destId="{AE47A47D-ABD8-48FC-B845-7BC80AFD0A90}" srcOrd="2" destOrd="0" parTransId="{E9B17602-F82E-4F68-8B9C-7F471623B16A}" sibTransId="{6A440D03-BAE6-4E6B-826D-194BB060602F}"/>
    <dgm:cxn modelId="{770A9F7E-8441-4BA1-A574-4FCB28876C92}" type="presOf" srcId="{E54754FB-6D20-4983-9224-7533424D1420}" destId="{DBBA8677-6303-4BAC-BD39-0DB480E34B56}" srcOrd="0" destOrd="0" presId="urn:microsoft.com/office/officeart/2005/8/layout/hChevron3"/>
    <dgm:cxn modelId="{8ACCF56F-A9ED-4418-9B78-F99C9514A3BC}" type="presOf" srcId="{431F4D64-3D21-41CD-ACD4-A6082CC55BF1}" destId="{D1D040D7-069A-43E8-A4EE-EDFA66A033CA}" srcOrd="0" destOrd="0" presId="urn:microsoft.com/office/officeart/2005/8/layout/hChevron3"/>
    <dgm:cxn modelId="{628E2EDD-1B9E-48A2-BFAA-C6DBB7223FFF}" type="presParOf" srcId="{DBBA8677-6303-4BAC-BD39-0DB480E34B56}" destId="{D1D040D7-069A-43E8-A4EE-EDFA66A033CA}" srcOrd="0" destOrd="0" presId="urn:microsoft.com/office/officeart/2005/8/layout/hChevron3"/>
    <dgm:cxn modelId="{EB3E4491-6EFE-42E4-B887-19DECFC141AF}" type="presParOf" srcId="{DBBA8677-6303-4BAC-BD39-0DB480E34B56}" destId="{C729BCEB-3007-453C-A713-697E8AE0465F}" srcOrd="1" destOrd="0" presId="urn:microsoft.com/office/officeart/2005/8/layout/hChevron3"/>
    <dgm:cxn modelId="{25A4BD48-EA38-4F08-BBD0-D02DF67CE129}" type="presParOf" srcId="{DBBA8677-6303-4BAC-BD39-0DB480E34B56}" destId="{F0815249-2512-433D-AE2F-2749E6E351F2}" srcOrd="2" destOrd="0" presId="urn:microsoft.com/office/officeart/2005/8/layout/hChevron3"/>
    <dgm:cxn modelId="{8B1A8BBC-F1C5-4BE1-8B1D-C35D1D6D6A73}" type="presParOf" srcId="{DBBA8677-6303-4BAC-BD39-0DB480E34B56}" destId="{4512C92A-7DBD-4E9A-991E-4DD1381498A0}" srcOrd="3" destOrd="0" presId="urn:microsoft.com/office/officeart/2005/8/layout/hChevron3"/>
    <dgm:cxn modelId="{0509980A-C217-46FD-A821-AB0ADF0E9CBF}" type="presParOf" srcId="{DBBA8677-6303-4BAC-BD39-0DB480E34B56}" destId="{2B35F364-8834-454F-A4D3-8CD2A77A5A27}" srcOrd="4" destOrd="0" presId="urn:microsoft.com/office/officeart/2005/8/layout/hChevron3"/>
    <dgm:cxn modelId="{BDCBB313-4390-4770-A74A-1D118D51DE58}" type="presParOf" srcId="{DBBA8677-6303-4BAC-BD39-0DB480E34B56}" destId="{7DC771B1-327A-437B-8DB6-7B8CD3213636}" srcOrd="5" destOrd="0" presId="urn:microsoft.com/office/officeart/2005/8/layout/hChevron3"/>
    <dgm:cxn modelId="{00005F46-E071-4278-8A0E-186029DECD3F}" type="presParOf" srcId="{DBBA8677-6303-4BAC-BD39-0DB480E34B56}" destId="{5D4DE80A-2325-4275-B9F2-29F3C697FDDC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E54754FB-6D20-4983-9224-7533424D1420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431F4D64-3D21-41CD-ACD4-A6082CC55BF1}">
      <dgm:prSet phldrT="[Texto]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es-ES" b="1" dirty="0" smtClean="0">
              <a:solidFill>
                <a:schemeClr val="bg1"/>
              </a:solidFill>
              <a:latin typeface="Bodoni MT" panose="02070603080606020203" pitchFamily="18" charset="0"/>
            </a:rPr>
            <a:t>1. Opciones de descarga</a:t>
          </a:r>
          <a:endParaRPr lang="es-ES" dirty="0">
            <a:solidFill>
              <a:schemeClr val="bg1"/>
            </a:solidFill>
            <a:latin typeface="Bodoni MT" panose="02070603080606020203" pitchFamily="18" charset="0"/>
          </a:endParaRPr>
        </a:p>
      </dgm:t>
    </dgm:pt>
    <dgm:pt modelId="{39C7585F-E05B-4E5A-8524-45DD18BB7B20}" type="parTrans" cxnId="{46E4DA8B-35BC-4615-91DB-81BE2C26D7CB}">
      <dgm:prSet/>
      <dgm:spPr/>
      <dgm:t>
        <a:bodyPr/>
        <a:lstStyle/>
        <a:p>
          <a:endParaRPr lang="es-ES">
            <a:latin typeface="Bodoni MT" panose="02070603080606020203" pitchFamily="18" charset="0"/>
          </a:endParaRPr>
        </a:p>
      </dgm:t>
    </dgm:pt>
    <dgm:pt modelId="{52C2D520-2B7B-441F-89F3-1C72B04D69B0}" type="sibTrans" cxnId="{46E4DA8B-35BC-4615-91DB-81BE2C26D7CB}">
      <dgm:prSet/>
      <dgm:spPr/>
      <dgm:t>
        <a:bodyPr/>
        <a:lstStyle/>
        <a:p>
          <a:endParaRPr lang="es-ES">
            <a:latin typeface="Bodoni MT" panose="02070603080606020203" pitchFamily="18" charset="0"/>
          </a:endParaRPr>
        </a:p>
      </dgm:t>
    </dgm:pt>
    <dgm:pt modelId="{D1553070-D46A-4649-8A4E-551DBB122505}">
      <dgm:prSet phldrT="[Texto]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es-ES" b="1" dirty="0" smtClean="0">
              <a:solidFill>
                <a:schemeClr val="tx1"/>
              </a:solidFill>
              <a:latin typeface="Bodoni MT" panose="02070603080606020203" pitchFamily="18" charset="0"/>
            </a:rPr>
            <a:t>2. Escoger una fuente de información taxonómica para validar</a:t>
          </a:r>
          <a:endParaRPr lang="es-ES" dirty="0">
            <a:solidFill>
              <a:schemeClr val="tx1"/>
            </a:solidFill>
            <a:latin typeface="Bodoni MT" panose="02070603080606020203" pitchFamily="18" charset="0"/>
          </a:endParaRPr>
        </a:p>
      </dgm:t>
    </dgm:pt>
    <dgm:pt modelId="{D26DF1FC-2DCF-4050-9634-DC6B961B84D5}" type="parTrans" cxnId="{BCAF672D-A936-4E80-9494-F8679B3E78E7}">
      <dgm:prSet/>
      <dgm:spPr/>
      <dgm:t>
        <a:bodyPr/>
        <a:lstStyle/>
        <a:p>
          <a:endParaRPr lang="es-ES">
            <a:latin typeface="Bodoni MT" panose="02070603080606020203" pitchFamily="18" charset="0"/>
          </a:endParaRPr>
        </a:p>
      </dgm:t>
    </dgm:pt>
    <dgm:pt modelId="{B7538ADF-D4BC-4511-AF78-CB687F4D515F}" type="sibTrans" cxnId="{BCAF672D-A936-4E80-9494-F8679B3E78E7}">
      <dgm:prSet/>
      <dgm:spPr/>
      <dgm:t>
        <a:bodyPr/>
        <a:lstStyle/>
        <a:p>
          <a:endParaRPr lang="es-ES">
            <a:latin typeface="Bodoni MT" panose="02070603080606020203" pitchFamily="18" charset="0"/>
          </a:endParaRPr>
        </a:p>
      </dgm:t>
    </dgm:pt>
    <dgm:pt modelId="{AE47A47D-ABD8-48FC-B845-7BC80AFD0A90}">
      <dgm:prSet phldrT="[Texto]"/>
      <dgm:spPr>
        <a:solidFill>
          <a:schemeClr val="bg2"/>
        </a:solidFill>
      </dgm:spPr>
      <dgm:t>
        <a:bodyPr/>
        <a:lstStyle/>
        <a:p>
          <a:r>
            <a:rPr lang="es-ES" b="1" dirty="0" smtClean="0">
              <a:latin typeface="Bodoni MT" panose="02070603080606020203" pitchFamily="18" charset="0"/>
            </a:rPr>
            <a:t>3. Filtros de información</a:t>
          </a:r>
          <a:endParaRPr lang="es-ES" dirty="0">
            <a:latin typeface="Bodoni MT" panose="02070603080606020203" pitchFamily="18" charset="0"/>
          </a:endParaRPr>
        </a:p>
      </dgm:t>
    </dgm:pt>
    <dgm:pt modelId="{E9B17602-F82E-4F68-8B9C-7F471623B16A}" type="parTrans" cxnId="{047B0E06-AE18-4DF6-9DF9-708A9CA3DF15}">
      <dgm:prSet/>
      <dgm:spPr/>
      <dgm:t>
        <a:bodyPr/>
        <a:lstStyle/>
        <a:p>
          <a:endParaRPr lang="es-ES">
            <a:latin typeface="Bodoni MT" panose="02070603080606020203" pitchFamily="18" charset="0"/>
          </a:endParaRPr>
        </a:p>
      </dgm:t>
    </dgm:pt>
    <dgm:pt modelId="{6A440D03-BAE6-4E6B-826D-194BB060602F}" type="sibTrans" cxnId="{047B0E06-AE18-4DF6-9DF9-708A9CA3DF15}">
      <dgm:prSet/>
      <dgm:spPr/>
      <dgm:t>
        <a:bodyPr/>
        <a:lstStyle/>
        <a:p>
          <a:endParaRPr lang="es-ES">
            <a:latin typeface="Bodoni MT" panose="02070603080606020203" pitchFamily="18" charset="0"/>
          </a:endParaRPr>
        </a:p>
      </dgm:t>
    </dgm:pt>
    <dgm:pt modelId="{6494D258-7F7D-4AFF-B4CB-2CE06A7F8AD4}">
      <dgm:prSet/>
      <dgm:spPr>
        <a:solidFill>
          <a:schemeClr val="bg2"/>
        </a:solidFill>
      </dgm:spPr>
      <dgm:t>
        <a:bodyPr/>
        <a:lstStyle/>
        <a:p>
          <a:r>
            <a:rPr lang="es-ES" b="1" smtClean="0">
              <a:latin typeface="Bodoni MT" panose="02070603080606020203" pitchFamily="18" charset="0"/>
            </a:rPr>
            <a:t>4. Estatus taxonómico</a:t>
          </a:r>
          <a:endParaRPr lang="en-GB">
            <a:latin typeface="Bodoni MT" panose="02070603080606020203" pitchFamily="18" charset="0"/>
          </a:endParaRPr>
        </a:p>
      </dgm:t>
    </dgm:pt>
    <dgm:pt modelId="{82AA4CB8-3144-4FE3-AB51-D0BC38EBBE5C}" type="parTrans" cxnId="{B8555ABC-BC11-49AD-ACD9-7A305C623087}">
      <dgm:prSet/>
      <dgm:spPr/>
      <dgm:t>
        <a:bodyPr/>
        <a:lstStyle/>
        <a:p>
          <a:endParaRPr lang="es-ES">
            <a:latin typeface="Bodoni MT" panose="02070603080606020203" pitchFamily="18" charset="0"/>
          </a:endParaRPr>
        </a:p>
      </dgm:t>
    </dgm:pt>
    <dgm:pt modelId="{AD29DC47-7147-409A-8C52-77B71E69051D}" type="sibTrans" cxnId="{B8555ABC-BC11-49AD-ACD9-7A305C623087}">
      <dgm:prSet/>
      <dgm:spPr/>
      <dgm:t>
        <a:bodyPr/>
        <a:lstStyle/>
        <a:p>
          <a:endParaRPr lang="es-ES">
            <a:latin typeface="Bodoni MT" panose="02070603080606020203" pitchFamily="18" charset="0"/>
          </a:endParaRPr>
        </a:p>
      </dgm:t>
    </dgm:pt>
    <dgm:pt modelId="{DBBA8677-6303-4BAC-BD39-0DB480E34B56}" type="pres">
      <dgm:prSet presAssocID="{E54754FB-6D20-4983-9224-7533424D142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D1D040D7-069A-43E8-A4EE-EDFA66A033CA}" type="pres">
      <dgm:prSet presAssocID="{431F4D64-3D21-41CD-ACD4-A6082CC55BF1}" presName="parTxOnly" presStyleLbl="node1" presStyleIdx="0" presStyleCnt="4" custLinFactNeighborX="-181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729BCEB-3007-453C-A713-697E8AE0465F}" type="pres">
      <dgm:prSet presAssocID="{52C2D520-2B7B-441F-89F3-1C72B04D69B0}" presName="parSpace" presStyleCnt="0"/>
      <dgm:spPr/>
    </dgm:pt>
    <dgm:pt modelId="{F0815249-2512-433D-AE2F-2749E6E351F2}" type="pres">
      <dgm:prSet presAssocID="{D1553070-D46A-4649-8A4E-551DBB122505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512C92A-7DBD-4E9A-991E-4DD1381498A0}" type="pres">
      <dgm:prSet presAssocID="{B7538ADF-D4BC-4511-AF78-CB687F4D515F}" presName="parSpace" presStyleCnt="0"/>
      <dgm:spPr/>
    </dgm:pt>
    <dgm:pt modelId="{2B35F364-8834-454F-A4D3-8CD2A77A5A27}" type="pres">
      <dgm:prSet presAssocID="{AE47A47D-ABD8-48FC-B845-7BC80AFD0A90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DC771B1-327A-437B-8DB6-7B8CD3213636}" type="pres">
      <dgm:prSet presAssocID="{6A440D03-BAE6-4E6B-826D-194BB060602F}" presName="parSpace" presStyleCnt="0"/>
      <dgm:spPr/>
    </dgm:pt>
    <dgm:pt modelId="{5D4DE80A-2325-4275-B9F2-29F3C697FDDC}" type="pres">
      <dgm:prSet presAssocID="{6494D258-7F7D-4AFF-B4CB-2CE06A7F8AD4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7D6F426-1AA0-4036-BD6A-145C6B78A8D6}" type="presOf" srcId="{AE47A47D-ABD8-48FC-B845-7BC80AFD0A90}" destId="{2B35F364-8834-454F-A4D3-8CD2A77A5A27}" srcOrd="0" destOrd="0" presId="urn:microsoft.com/office/officeart/2005/8/layout/hChevron3"/>
    <dgm:cxn modelId="{46E4DA8B-35BC-4615-91DB-81BE2C26D7CB}" srcId="{E54754FB-6D20-4983-9224-7533424D1420}" destId="{431F4D64-3D21-41CD-ACD4-A6082CC55BF1}" srcOrd="0" destOrd="0" parTransId="{39C7585F-E05B-4E5A-8524-45DD18BB7B20}" sibTransId="{52C2D520-2B7B-441F-89F3-1C72B04D69B0}"/>
    <dgm:cxn modelId="{B8555ABC-BC11-49AD-ACD9-7A305C623087}" srcId="{E54754FB-6D20-4983-9224-7533424D1420}" destId="{6494D258-7F7D-4AFF-B4CB-2CE06A7F8AD4}" srcOrd="3" destOrd="0" parTransId="{82AA4CB8-3144-4FE3-AB51-D0BC38EBBE5C}" sibTransId="{AD29DC47-7147-409A-8C52-77B71E69051D}"/>
    <dgm:cxn modelId="{BCAF672D-A936-4E80-9494-F8679B3E78E7}" srcId="{E54754FB-6D20-4983-9224-7533424D1420}" destId="{D1553070-D46A-4649-8A4E-551DBB122505}" srcOrd="1" destOrd="0" parTransId="{D26DF1FC-2DCF-4050-9634-DC6B961B84D5}" sibTransId="{B7538ADF-D4BC-4511-AF78-CB687F4D515F}"/>
    <dgm:cxn modelId="{9FA35EB8-4DAF-4D61-8506-5B97D1F713B7}" type="presOf" srcId="{D1553070-D46A-4649-8A4E-551DBB122505}" destId="{F0815249-2512-433D-AE2F-2749E6E351F2}" srcOrd="0" destOrd="0" presId="urn:microsoft.com/office/officeart/2005/8/layout/hChevron3"/>
    <dgm:cxn modelId="{0EA93F3D-8B5E-4EF4-8E16-AC9DB2884434}" type="presOf" srcId="{6494D258-7F7D-4AFF-B4CB-2CE06A7F8AD4}" destId="{5D4DE80A-2325-4275-B9F2-29F3C697FDDC}" srcOrd="0" destOrd="0" presId="urn:microsoft.com/office/officeart/2005/8/layout/hChevron3"/>
    <dgm:cxn modelId="{047B0E06-AE18-4DF6-9DF9-708A9CA3DF15}" srcId="{E54754FB-6D20-4983-9224-7533424D1420}" destId="{AE47A47D-ABD8-48FC-B845-7BC80AFD0A90}" srcOrd="2" destOrd="0" parTransId="{E9B17602-F82E-4F68-8B9C-7F471623B16A}" sibTransId="{6A440D03-BAE6-4E6B-826D-194BB060602F}"/>
    <dgm:cxn modelId="{770A9F7E-8441-4BA1-A574-4FCB28876C92}" type="presOf" srcId="{E54754FB-6D20-4983-9224-7533424D1420}" destId="{DBBA8677-6303-4BAC-BD39-0DB480E34B56}" srcOrd="0" destOrd="0" presId="urn:microsoft.com/office/officeart/2005/8/layout/hChevron3"/>
    <dgm:cxn modelId="{8ACCF56F-A9ED-4418-9B78-F99C9514A3BC}" type="presOf" srcId="{431F4D64-3D21-41CD-ACD4-A6082CC55BF1}" destId="{D1D040D7-069A-43E8-A4EE-EDFA66A033CA}" srcOrd="0" destOrd="0" presId="urn:microsoft.com/office/officeart/2005/8/layout/hChevron3"/>
    <dgm:cxn modelId="{628E2EDD-1B9E-48A2-BFAA-C6DBB7223FFF}" type="presParOf" srcId="{DBBA8677-6303-4BAC-BD39-0DB480E34B56}" destId="{D1D040D7-069A-43E8-A4EE-EDFA66A033CA}" srcOrd="0" destOrd="0" presId="urn:microsoft.com/office/officeart/2005/8/layout/hChevron3"/>
    <dgm:cxn modelId="{EB3E4491-6EFE-42E4-B887-19DECFC141AF}" type="presParOf" srcId="{DBBA8677-6303-4BAC-BD39-0DB480E34B56}" destId="{C729BCEB-3007-453C-A713-697E8AE0465F}" srcOrd="1" destOrd="0" presId="urn:microsoft.com/office/officeart/2005/8/layout/hChevron3"/>
    <dgm:cxn modelId="{25A4BD48-EA38-4F08-BBD0-D02DF67CE129}" type="presParOf" srcId="{DBBA8677-6303-4BAC-BD39-0DB480E34B56}" destId="{F0815249-2512-433D-AE2F-2749E6E351F2}" srcOrd="2" destOrd="0" presId="urn:microsoft.com/office/officeart/2005/8/layout/hChevron3"/>
    <dgm:cxn modelId="{8B1A8BBC-F1C5-4BE1-8B1D-C35D1D6D6A73}" type="presParOf" srcId="{DBBA8677-6303-4BAC-BD39-0DB480E34B56}" destId="{4512C92A-7DBD-4E9A-991E-4DD1381498A0}" srcOrd="3" destOrd="0" presId="urn:microsoft.com/office/officeart/2005/8/layout/hChevron3"/>
    <dgm:cxn modelId="{0509980A-C217-46FD-A821-AB0ADF0E9CBF}" type="presParOf" srcId="{DBBA8677-6303-4BAC-BD39-0DB480E34B56}" destId="{2B35F364-8834-454F-A4D3-8CD2A77A5A27}" srcOrd="4" destOrd="0" presId="urn:microsoft.com/office/officeart/2005/8/layout/hChevron3"/>
    <dgm:cxn modelId="{BDCBB313-4390-4770-A74A-1D118D51DE58}" type="presParOf" srcId="{DBBA8677-6303-4BAC-BD39-0DB480E34B56}" destId="{7DC771B1-327A-437B-8DB6-7B8CD3213636}" srcOrd="5" destOrd="0" presId="urn:microsoft.com/office/officeart/2005/8/layout/hChevron3"/>
    <dgm:cxn modelId="{00005F46-E071-4278-8A0E-186029DECD3F}" type="presParOf" srcId="{DBBA8677-6303-4BAC-BD39-0DB480E34B56}" destId="{5D4DE80A-2325-4275-B9F2-29F3C697FDDC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E54754FB-6D20-4983-9224-7533424D1420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431F4D64-3D21-41CD-ACD4-A6082CC55BF1}">
      <dgm:prSet phldrT="[Texto]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es-ES" b="1" dirty="0" smtClean="0">
              <a:solidFill>
                <a:schemeClr val="bg1"/>
              </a:solidFill>
              <a:latin typeface="Bodoni MT" panose="02070603080606020203" pitchFamily="18" charset="0"/>
            </a:rPr>
            <a:t>1. Opciones de descarga</a:t>
          </a:r>
          <a:endParaRPr lang="es-ES" dirty="0">
            <a:solidFill>
              <a:schemeClr val="bg1"/>
            </a:solidFill>
            <a:latin typeface="Bodoni MT" panose="02070603080606020203" pitchFamily="18" charset="0"/>
          </a:endParaRPr>
        </a:p>
      </dgm:t>
    </dgm:pt>
    <dgm:pt modelId="{39C7585F-E05B-4E5A-8524-45DD18BB7B20}" type="parTrans" cxnId="{46E4DA8B-35BC-4615-91DB-81BE2C26D7CB}">
      <dgm:prSet/>
      <dgm:spPr/>
      <dgm:t>
        <a:bodyPr/>
        <a:lstStyle/>
        <a:p>
          <a:endParaRPr lang="es-ES">
            <a:latin typeface="Bodoni MT" panose="02070603080606020203" pitchFamily="18" charset="0"/>
          </a:endParaRPr>
        </a:p>
      </dgm:t>
    </dgm:pt>
    <dgm:pt modelId="{52C2D520-2B7B-441F-89F3-1C72B04D69B0}" type="sibTrans" cxnId="{46E4DA8B-35BC-4615-91DB-81BE2C26D7CB}">
      <dgm:prSet/>
      <dgm:spPr/>
      <dgm:t>
        <a:bodyPr/>
        <a:lstStyle/>
        <a:p>
          <a:endParaRPr lang="es-ES">
            <a:latin typeface="Bodoni MT" panose="02070603080606020203" pitchFamily="18" charset="0"/>
          </a:endParaRPr>
        </a:p>
      </dgm:t>
    </dgm:pt>
    <dgm:pt modelId="{D1553070-D46A-4649-8A4E-551DBB122505}">
      <dgm:prSet phldrT="[Texto]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es-ES" b="1" dirty="0" smtClean="0">
              <a:solidFill>
                <a:schemeClr val="bg1"/>
              </a:solidFill>
              <a:latin typeface="Bodoni MT" panose="02070603080606020203" pitchFamily="18" charset="0"/>
            </a:rPr>
            <a:t>2. Escoger una fuente de información taxonómica para validar</a:t>
          </a:r>
          <a:endParaRPr lang="es-ES" dirty="0">
            <a:solidFill>
              <a:schemeClr val="bg1"/>
            </a:solidFill>
            <a:latin typeface="Bodoni MT" panose="02070603080606020203" pitchFamily="18" charset="0"/>
          </a:endParaRPr>
        </a:p>
      </dgm:t>
    </dgm:pt>
    <dgm:pt modelId="{D26DF1FC-2DCF-4050-9634-DC6B961B84D5}" type="parTrans" cxnId="{BCAF672D-A936-4E80-9494-F8679B3E78E7}">
      <dgm:prSet/>
      <dgm:spPr/>
      <dgm:t>
        <a:bodyPr/>
        <a:lstStyle/>
        <a:p>
          <a:endParaRPr lang="es-ES">
            <a:latin typeface="Bodoni MT" panose="02070603080606020203" pitchFamily="18" charset="0"/>
          </a:endParaRPr>
        </a:p>
      </dgm:t>
    </dgm:pt>
    <dgm:pt modelId="{B7538ADF-D4BC-4511-AF78-CB687F4D515F}" type="sibTrans" cxnId="{BCAF672D-A936-4E80-9494-F8679B3E78E7}">
      <dgm:prSet/>
      <dgm:spPr/>
      <dgm:t>
        <a:bodyPr/>
        <a:lstStyle/>
        <a:p>
          <a:endParaRPr lang="es-ES">
            <a:latin typeface="Bodoni MT" panose="02070603080606020203" pitchFamily="18" charset="0"/>
          </a:endParaRPr>
        </a:p>
      </dgm:t>
    </dgm:pt>
    <dgm:pt modelId="{AE47A47D-ABD8-48FC-B845-7BC80AFD0A90}">
      <dgm:prSet phldrT="[Texto]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es-ES" b="1" dirty="0" smtClean="0">
              <a:solidFill>
                <a:schemeClr val="tx1"/>
              </a:solidFill>
              <a:latin typeface="Bodoni MT" panose="02070603080606020203" pitchFamily="18" charset="0"/>
            </a:rPr>
            <a:t>3. Filtros de información</a:t>
          </a:r>
          <a:endParaRPr lang="es-ES" dirty="0">
            <a:solidFill>
              <a:schemeClr val="tx1"/>
            </a:solidFill>
            <a:latin typeface="Bodoni MT" panose="02070603080606020203" pitchFamily="18" charset="0"/>
          </a:endParaRPr>
        </a:p>
      </dgm:t>
    </dgm:pt>
    <dgm:pt modelId="{E9B17602-F82E-4F68-8B9C-7F471623B16A}" type="parTrans" cxnId="{047B0E06-AE18-4DF6-9DF9-708A9CA3DF15}">
      <dgm:prSet/>
      <dgm:spPr/>
      <dgm:t>
        <a:bodyPr/>
        <a:lstStyle/>
        <a:p>
          <a:endParaRPr lang="es-ES">
            <a:latin typeface="Bodoni MT" panose="02070603080606020203" pitchFamily="18" charset="0"/>
          </a:endParaRPr>
        </a:p>
      </dgm:t>
    </dgm:pt>
    <dgm:pt modelId="{6A440D03-BAE6-4E6B-826D-194BB060602F}" type="sibTrans" cxnId="{047B0E06-AE18-4DF6-9DF9-708A9CA3DF15}">
      <dgm:prSet/>
      <dgm:spPr/>
      <dgm:t>
        <a:bodyPr/>
        <a:lstStyle/>
        <a:p>
          <a:endParaRPr lang="es-ES">
            <a:latin typeface="Bodoni MT" panose="02070603080606020203" pitchFamily="18" charset="0"/>
          </a:endParaRPr>
        </a:p>
      </dgm:t>
    </dgm:pt>
    <dgm:pt modelId="{6494D258-7F7D-4AFF-B4CB-2CE06A7F8AD4}">
      <dgm:prSet/>
      <dgm:spPr>
        <a:solidFill>
          <a:schemeClr val="bg2"/>
        </a:solidFill>
      </dgm:spPr>
      <dgm:t>
        <a:bodyPr/>
        <a:lstStyle/>
        <a:p>
          <a:r>
            <a:rPr lang="es-ES" b="1" smtClean="0">
              <a:latin typeface="Bodoni MT" panose="02070603080606020203" pitchFamily="18" charset="0"/>
            </a:rPr>
            <a:t>4. Estatus taxonómico</a:t>
          </a:r>
          <a:endParaRPr lang="en-GB">
            <a:latin typeface="Bodoni MT" panose="02070603080606020203" pitchFamily="18" charset="0"/>
          </a:endParaRPr>
        </a:p>
      </dgm:t>
    </dgm:pt>
    <dgm:pt modelId="{82AA4CB8-3144-4FE3-AB51-D0BC38EBBE5C}" type="parTrans" cxnId="{B8555ABC-BC11-49AD-ACD9-7A305C623087}">
      <dgm:prSet/>
      <dgm:spPr/>
      <dgm:t>
        <a:bodyPr/>
        <a:lstStyle/>
        <a:p>
          <a:endParaRPr lang="es-ES">
            <a:latin typeface="Bodoni MT" panose="02070603080606020203" pitchFamily="18" charset="0"/>
          </a:endParaRPr>
        </a:p>
      </dgm:t>
    </dgm:pt>
    <dgm:pt modelId="{AD29DC47-7147-409A-8C52-77B71E69051D}" type="sibTrans" cxnId="{B8555ABC-BC11-49AD-ACD9-7A305C623087}">
      <dgm:prSet/>
      <dgm:spPr/>
      <dgm:t>
        <a:bodyPr/>
        <a:lstStyle/>
        <a:p>
          <a:endParaRPr lang="es-ES">
            <a:latin typeface="Bodoni MT" panose="02070603080606020203" pitchFamily="18" charset="0"/>
          </a:endParaRPr>
        </a:p>
      </dgm:t>
    </dgm:pt>
    <dgm:pt modelId="{DBBA8677-6303-4BAC-BD39-0DB480E34B56}" type="pres">
      <dgm:prSet presAssocID="{E54754FB-6D20-4983-9224-7533424D142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D1D040D7-069A-43E8-A4EE-EDFA66A033CA}" type="pres">
      <dgm:prSet presAssocID="{431F4D64-3D21-41CD-ACD4-A6082CC55BF1}" presName="parTxOnly" presStyleLbl="node1" presStyleIdx="0" presStyleCnt="4" custLinFactNeighborX="-181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729BCEB-3007-453C-A713-697E8AE0465F}" type="pres">
      <dgm:prSet presAssocID="{52C2D520-2B7B-441F-89F3-1C72B04D69B0}" presName="parSpace" presStyleCnt="0"/>
      <dgm:spPr/>
    </dgm:pt>
    <dgm:pt modelId="{F0815249-2512-433D-AE2F-2749E6E351F2}" type="pres">
      <dgm:prSet presAssocID="{D1553070-D46A-4649-8A4E-551DBB122505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512C92A-7DBD-4E9A-991E-4DD1381498A0}" type="pres">
      <dgm:prSet presAssocID="{B7538ADF-D4BC-4511-AF78-CB687F4D515F}" presName="parSpace" presStyleCnt="0"/>
      <dgm:spPr/>
    </dgm:pt>
    <dgm:pt modelId="{2B35F364-8834-454F-A4D3-8CD2A77A5A27}" type="pres">
      <dgm:prSet presAssocID="{AE47A47D-ABD8-48FC-B845-7BC80AFD0A90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DC771B1-327A-437B-8DB6-7B8CD3213636}" type="pres">
      <dgm:prSet presAssocID="{6A440D03-BAE6-4E6B-826D-194BB060602F}" presName="parSpace" presStyleCnt="0"/>
      <dgm:spPr/>
    </dgm:pt>
    <dgm:pt modelId="{5D4DE80A-2325-4275-B9F2-29F3C697FDDC}" type="pres">
      <dgm:prSet presAssocID="{6494D258-7F7D-4AFF-B4CB-2CE06A7F8AD4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7D6F426-1AA0-4036-BD6A-145C6B78A8D6}" type="presOf" srcId="{AE47A47D-ABD8-48FC-B845-7BC80AFD0A90}" destId="{2B35F364-8834-454F-A4D3-8CD2A77A5A27}" srcOrd="0" destOrd="0" presId="urn:microsoft.com/office/officeart/2005/8/layout/hChevron3"/>
    <dgm:cxn modelId="{46E4DA8B-35BC-4615-91DB-81BE2C26D7CB}" srcId="{E54754FB-6D20-4983-9224-7533424D1420}" destId="{431F4D64-3D21-41CD-ACD4-A6082CC55BF1}" srcOrd="0" destOrd="0" parTransId="{39C7585F-E05B-4E5A-8524-45DD18BB7B20}" sibTransId="{52C2D520-2B7B-441F-89F3-1C72B04D69B0}"/>
    <dgm:cxn modelId="{B8555ABC-BC11-49AD-ACD9-7A305C623087}" srcId="{E54754FB-6D20-4983-9224-7533424D1420}" destId="{6494D258-7F7D-4AFF-B4CB-2CE06A7F8AD4}" srcOrd="3" destOrd="0" parTransId="{82AA4CB8-3144-4FE3-AB51-D0BC38EBBE5C}" sibTransId="{AD29DC47-7147-409A-8C52-77B71E69051D}"/>
    <dgm:cxn modelId="{BCAF672D-A936-4E80-9494-F8679B3E78E7}" srcId="{E54754FB-6D20-4983-9224-7533424D1420}" destId="{D1553070-D46A-4649-8A4E-551DBB122505}" srcOrd="1" destOrd="0" parTransId="{D26DF1FC-2DCF-4050-9634-DC6B961B84D5}" sibTransId="{B7538ADF-D4BC-4511-AF78-CB687F4D515F}"/>
    <dgm:cxn modelId="{9FA35EB8-4DAF-4D61-8506-5B97D1F713B7}" type="presOf" srcId="{D1553070-D46A-4649-8A4E-551DBB122505}" destId="{F0815249-2512-433D-AE2F-2749E6E351F2}" srcOrd="0" destOrd="0" presId="urn:microsoft.com/office/officeart/2005/8/layout/hChevron3"/>
    <dgm:cxn modelId="{0EA93F3D-8B5E-4EF4-8E16-AC9DB2884434}" type="presOf" srcId="{6494D258-7F7D-4AFF-B4CB-2CE06A7F8AD4}" destId="{5D4DE80A-2325-4275-B9F2-29F3C697FDDC}" srcOrd="0" destOrd="0" presId="urn:microsoft.com/office/officeart/2005/8/layout/hChevron3"/>
    <dgm:cxn modelId="{047B0E06-AE18-4DF6-9DF9-708A9CA3DF15}" srcId="{E54754FB-6D20-4983-9224-7533424D1420}" destId="{AE47A47D-ABD8-48FC-B845-7BC80AFD0A90}" srcOrd="2" destOrd="0" parTransId="{E9B17602-F82E-4F68-8B9C-7F471623B16A}" sibTransId="{6A440D03-BAE6-4E6B-826D-194BB060602F}"/>
    <dgm:cxn modelId="{770A9F7E-8441-4BA1-A574-4FCB28876C92}" type="presOf" srcId="{E54754FB-6D20-4983-9224-7533424D1420}" destId="{DBBA8677-6303-4BAC-BD39-0DB480E34B56}" srcOrd="0" destOrd="0" presId="urn:microsoft.com/office/officeart/2005/8/layout/hChevron3"/>
    <dgm:cxn modelId="{8ACCF56F-A9ED-4418-9B78-F99C9514A3BC}" type="presOf" srcId="{431F4D64-3D21-41CD-ACD4-A6082CC55BF1}" destId="{D1D040D7-069A-43E8-A4EE-EDFA66A033CA}" srcOrd="0" destOrd="0" presId="urn:microsoft.com/office/officeart/2005/8/layout/hChevron3"/>
    <dgm:cxn modelId="{628E2EDD-1B9E-48A2-BFAA-C6DBB7223FFF}" type="presParOf" srcId="{DBBA8677-6303-4BAC-BD39-0DB480E34B56}" destId="{D1D040D7-069A-43E8-A4EE-EDFA66A033CA}" srcOrd="0" destOrd="0" presId="urn:microsoft.com/office/officeart/2005/8/layout/hChevron3"/>
    <dgm:cxn modelId="{EB3E4491-6EFE-42E4-B887-19DECFC141AF}" type="presParOf" srcId="{DBBA8677-6303-4BAC-BD39-0DB480E34B56}" destId="{C729BCEB-3007-453C-A713-697E8AE0465F}" srcOrd="1" destOrd="0" presId="urn:microsoft.com/office/officeart/2005/8/layout/hChevron3"/>
    <dgm:cxn modelId="{25A4BD48-EA38-4F08-BBD0-D02DF67CE129}" type="presParOf" srcId="{DBBA8677-6303-4BAC-BD39-0DB480E34B56}" destId="{F0815249-2512-433D-AE2F-2749E6E351F2}" srcOrd="2" destOrd="0" presId="urn:microsoft.com/office/officeart/2005/8/layout/hChevron3"/>
    <dgm:cxn modelId="{8B1A8BBC-F1C5-4BE1-8B1D-C35D1D6D6A73}" type="presParOf" srcId="{DBBA8677-6303-4BAC-BD39-0DB480E34B56}" destId="{4512C92A-7DBD-4E9A-991E-4DD1381498A0}" srcOrd="3" destOrd="0" presId="urn:microsoft.com/office/officeart/2005/8/layout/hChevron3"/>
    <dgm:cxn modelId="{0509980A-C217-46FD-A821-AB0ADF0E9CBF}" type="presParOf" srcId="{DBBA8677-6303-4BAC-BD39-0DB480E34B56}" destId="{2B35F364-8834-454F-A4D3-8CD2A77A5A27}" srcOrd="4" destOrd="0" presId="urn:microsoft.com/office/officeart/2005/8/layout/hChevron3"/>
    <dgm:cxn modelId="{BDCBB313-4390-4770-A74A-1D118D51DE58}" type="presParOf" srcId="{DBBA8677-6303-4BAC-BD39-0DB480E34B56}" destId="{7DC771B1-327A-437B-8DB6-7B8CD3213636}" srcOrd="5" destOrd="0" presId="urn:microsoft.com/office/officeart/2005/8/layout/hChevron3"/>
    <dgm:cxn modelId="{00005F46-E071-4278-8A0E-186029DECD3F}" type="presParOf" srcId="{DBBA8677-6303-4BAC-BD39-0DB480E34B56}" destId="{5D4DE80A-2325-4275-B9F2-29F3C697FDDC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E54754FB-6D20-4983-9224-7533424D1420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431F4D64-3D21-41CD-ACD4-A6082CC55BF1}">
      <dgm:prSet phldrT="[Texto]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es-ES" b="1" dirty="0" smtClean="0">
              <a:solidFill>
                <a:schemeClr val="bg1"/>
              </a:solidFill>
              <a:latin typeface="Bodoni MT" panose="02070603080606020203" pitchFamily="18" charset="0"/>
            </a:rPr>
            <a:t>1. Opciones de descarga</a:t>
          </a:r>
          <a:endParaRPr lang="es-ES" dirty="0">
            <a:solidFill>
              <a:schemeClr val="bg1"/>
            </a:solidFill>
            <a:latin typeface="Bodoni MT" panose="02070603080606020203" pitchFamily="18" charset="0"/>
          </a:endParaRPr>
        </a:p>
      </dgm:t>
    </dgm:pt>
    <dgm:pt modelId="{39C7585F-E05B-4E5A-8524-45DD18BB7B20}" type="parTrans" cxnId="{46E4DA8B-35BC-4615-91DB-81BE2C26D7CB}">
      <dgm:prSet/>
      <dgm:spPr/>
      <dgm:t>
        <a:bodyPr/>
        <a:lstStyle/>
        <a:p>
          <a:endParaRPr lang="es-ES">
            <a:latin typeface="Bodoni MT" panose="02070603080606020203" pitchFamily="18" charset="0"/>
          </a:endParaRPr>
        </a:p>
      </dgm:t>
    </dgm:pt>
    <dgm:pt modelId="{52C2D520-2B7B-441F-89F3-1C72B04D69B0}" type="sibTrans" cxnId="{46E4DA8B-35BC-4615-91DB-81BE2C26D7CB}">
      <dgm:prSet/>
      <dgm:spPr/>
      <dgm:t>
        <a:bodyPr/>
        <a:lstStyle/>
        <a:p>
          <a:endParaRPr lang="es-ES">
            <a:latin typeface="Bodoni MT" panose="02070603080606020203" pitchFamily="18" charset="0"/>
          </a:endParaRPr>
        </a:p>
      </dgm:t>
    </dgm:pt>
    <dgm:pt modelId="{D1553070-D46A-4649-8A4E-551DBB122505}">
      <dgm:prSet phldrT="[Texto]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es-ES" b="1" dirty="0" smtClean="0">
              <a:solidFill>
                <a:schemeClr val="bg1"/>
              </a:solidFill>
              <a:latin typeface="Bodoni MT" panose="02070603080606020203" pitchFamily="18" charset="0"/>
            </a:rPr>
            <a:t>2. Escoger una fuente de información taxonómica para validar</a:t>
          </a:r>
          <a:endParaRPr lang="es-ES" dirty="0">
            <a:solidFill>
              <a:schemeClr val="bg1"/>
            </a:solidFill>
            <a:latin typeface="Bodoni MT" panose="02070603080606020203" pitchFamily="18" charset="0"/>
          </a:endParaRPr>
        </a:p>
      </dgm:t>
    </dgm:pt>
    <dgm:pt modelId="{D26DF1FC-2DCF-4050-9634-DC6B961B84D5}" type="parTrans" cxnId="{BCAF672D-A936-4E80-9494-F8679B3E78E7}">
      <dgm:prSet/>
      <dgm:spPr/>
      <dgm:t>
        <a:bodyPr/>
        <a:lstStyle/>
        <a:p>
          <a:endParaRPr lang="es-ES">
            <a:latin typeface="Bodoni MT" panose="02070603080606020203" pitchFamily="18" charset="0"/>
          </a:endParaRPr>
        </a:p>
      </dgm:t>
    </dgm:pt>
    <dgm:pt modelId="{B7538ADF-D4BC-4511-AF78-CB687F4D515F}" type="sibTrans" cxnId="{BCAF672D-A936-4E80-9494-F8679B3E78E7}">
      <dgm:prSet/>
      <dgm:spPr/>
      <dgm:t>
        <a:bodyPr/>
        <a:lstStyle/>
        <a:p>
          <a:endParaRPr lang="es-ES">
            <a:latin typeface="Bodoni MT" panose="02070603080606020203" pitchFamily="18" charset="0"/>
          </a:endParaRPr>
        </a:p>
      </dgm:t>
    </dgm:pt>
    <dgm:pt modelId="{AE47A47D-ABD8-48FC-B845-7BC80AFD0A90}">
      <dgm:prSet phldrT="[Texto]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es-ES" b="1" dirty="0" smtClean="0">
              <a:solidFill>
                <a:schemeClr val="tx1"/>
              </a:solidFill>
              <a:latin typeface="Bodoni MT" panose="02070603080606020203" pitchFamily="18" charset="0"/>
            </a:rPr>
            <a:t>3. Filtros de información</a:t>
          </a:r>
          <a:endParaRPr lang="es-ES" dirty="0">
            <a:solidFill>
              <a:schemeClr val="tx1"/>
            </a:solidFill>
            <a:latin typeface="Bodoni MT" panose="02070603080606020203" pitchFamily="18" charset="0"/>
          </a:endParaRPr>
        </a:p>
      </dgm:t>
    </dgm:pt>
    <dgm:pt modelId="{E9B17602-F82E-4F68-8B9C-7F471623B16A}" type="parTrans" cxnId="{047B0E06-AE18-4DF6-9DF9-708A9CA3DF15}">
      <dgm:prSet/>
      <dgm:spPr/>
      <dgm:t>
        <a:bodyPr/>
        <a:lstStyle/>
        <a:p>
          <a:endParaRPr lang="es-ES">
            <a:latin typeface="Bodoni MT" panose="02070603080606020203" pitchFamily="18" charset="0"/>
          </a:endParaRPr>
        </a:p>
      </dgm:t>
    </dgm:pt>
    <dgm:pt modelId="{6A440D03-BAE6-4E6B-826D-194BB060602F}" type="sibTrans" cxnId="{047B0E06-AE18-4DF6-9DF9-708A9CA3DF15}">
      <dgm:prSet/>
      <dgm:spPr/>
      <dgm:t>
        <a:bodyPr/>
        <a:lstStyle/>
        <a:p>
          <a:endParaRPr lang="es-ES">
            <a:latin typeface="Bodoni MT" panose="02070603080606020203" pitchFamily="18" charset="0"/>
          </a:endParaRPr>
        </a:p>
      </dgm:t>
    </dgm:pt>
    <dgm:pt modelId="{6494D258-7F7D-4AFF-B4CB-2CE06A7F8AD4}">
      <dgm:prSet/>
      <dgm:spPr>
        <a:solidFill>
          <a:schemeClr val="bg2"/>
        </a:solidFill>
      </dgm:spPr>
      <dgm:t>
        <a:bodyPr/>
        <a:lstStyle/>
        <a:p>
          <a:r>
            <a:rPr lang="es-ES" b="1" smtClean="0">
              <a:latin typeface="Bodoni MT" panose="02070603080606020203" pitchFamily="18" charset="0"/>
            </a:rPr>
            <a:t>4. Estatus taxonómico</a:t>
          </a:r>
          <a:endParaRPr lang="en-GB">
            <a:latin typeface="Bodoni MT" panose="02070603080606020203" pitchFamily="18" charset="0"/>
          </a:endParaRPr>
        </a:p>
      </dgm:t>
    </dgm:pt>
    <dgm:pt modelId="{82AA4CB8-3144-4FE3-AB51-D0BC38EBBE5C}" type="parTrans" cxnId="{B8555ABC-BC11-49AD-ACD9-7A305C623087}">
      <dgm:prSet/>
      <dgm:spPr/>
      <dgm:t>
        <a:bodyPr/>
        <a:lstStyle/>
        <a:p>
          <a:endParaRPr lang="es-ES">
            <a:latin typeface="Bodoni MT" panose="02070603080606020203" pitchFamily="18" charset="0"/>
          </a:endParaRPr>
        </a:p>
      </dgm:t>
    </dgm:pt>
    <dgm:pt modelId="{AD29DC47-7147-409A-8C52-77B71E69051D}" type="sibTrans" cxnId="{B8555ABC-BC11-49AD-ACD9-7A305C623087}">
      <dgm:prSet/>
      <dgm:spPr/>
      <dgm:t>
        <a:bodyPr/>
        <a:lstStyle/>
        <a:p>
          <a:endParaRPr lang="es-ES">
            <a:latin typeface="Bodoni MT" panose="02070603080606020203" pitchFamily="18" charset="0"/>
          </a:endParaRPr>
        </a:p>
      </dgm:t>
    </dgm:pt>
    <dgm:pt modelId="{DBBA8677-6303-4BAC-BD39-0DB480E34B56}" type="pres">
      <dgm:prSet presAssocID="{E54754FB-6D20-4983-9224-7533424D142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D1D040D7-069A-43E8-A4EE-EDFA66A033CA}" type="pres">
      <dgm:prSet presAssocID="{431F4D64-3D21-41CD-ACD4-A6082CC55BF1}" presName="parTxOnly" presStyleLbl="node1" presStyleIdx="0" presStyleCnt="4" custLinFactNeighborX="-181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729BCEB-3007-453C-A713-697E8AE0465F}" type="pres">
      <dgm:prSet presAssocID="{52C2D520-2B7B-441F-89F3-1C72B04D69B0}" presName="parSpace" presStyleCnt="0"/>
      <dgm:spPr/>
    </dgm:pt>
    <dgm:pt modelId="{F0815249-2512-433D-AE2F-2749E6E351F2}" type="pres">
      <dgm:prSet presAssocID="{D1553070-D46A-4649-8A4E-551DBB122505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512C92A-7DBD-4E9A-991E-4DD1381498A0}" type="pres">
      <dgm:prSet presAssocID="{B7538ADF-D4BC-4511-AF78-CB687F4D515F}" presName="parSpace" presStyleCnt="0"/>
      <dgm:spPr/>
    </dgm:pt>
    <dgm:pt modelId="{2B35F364-8834-454F-A4D3-8CD2A77A5A27}" type="pres">
      <dgm:prSet presAssocID="{AE47A47D-ABD8-48FC-B845-7BC80AFD0A90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DC771B1-327A-437B-8DB6-7B8CD3213636}" type="pres">
      <dgm:prSet presAssocID="{6A440D03-BAE6-4E6B-826D-194BB060602F}" presName="parSpace" presStyleCnt="0"/>
      <dgm:spPr/>
    </dgm:pt>
    <dgm:pt modelId="{5D4DE80A-2325-4275-B9F2-29F3C697FDDC}" type="pres">
      <dgm:prSet presAssocID="{6494D258-7F7D-4AFF-B4CB-2CE06A7F8AD4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7D6F426-1AA0-4036-BD6A-145C6B78A8D6}" type="presOf" srcId="{AE47A47D-ABD8-48FC-B845-7BC80AFD0A90}" destId="{2B35F364-8834-454F-A4D3-8CD2A77A5A27}" srcOrd="0" destOrd="0" presId="urn:microsoft.com/office/officeart/2005/8/layout/hChevron3"/>
    <dgm:cxn modelId="{46E4DA8B-35BC-4615-91DB-81BE2C26D7CB}" srcId="{E54754FB-6D20-4983-9224-7533424D1420}" destId="{431F4D64-3D21-41CD-ACD4-A6082CC55BF1}" srcOrd="0" destOrd="0" parTransId="{39C7585F-E05B-4E5A-8524-45DD18BB7B20}" sibTransId="{52C2D520-2B7B-441F-89F3-1C72B04D69B0}"/>
    <dgm:cxn modelId="{B8555ABC-BC11-49AD-ACD9-7A305C623087}" srcId="{E54754FB-6D20-4983-9224-7533424D1420}" destId="{6494D258-7F7D-4AFF-B4CB-2CE06A7F8AD4}" srcOrd="3" destOrd="0" parTransId="{82AA4CB8-3144-4FE3-AB51-D0BC38EBBE5C}" sibTransId="{AD29DC47-7147-409A-8C52-77B71E69051D}"/>
    <dgm:cxn modelId="{BCAF672D-A936-4E80-9494-F8679B3E78E7}" srcId="{E54754FB-6D20-4983-9224-7533424D1420}" destId="{D1553070-D46A-4649-8A4E-551DBB122505}" srcOrd="1" destOrd="0" parTransId="{D26DF1FC-2DCF-4050-9634-DC6B961B84D5}" sibTransId="{B7538ADF-D4BC-4511-AF78-CB687F4D515F}"/>
    <dgm:cxn modelId="{9FA35EB8-4DAF-4D61-8506-5B97D1F713B7}" type="presOf" srcId="{D1553070-D46A-4649-8A4E-551DBB122505}" destId="{F0815249-2512-433D-AE2F-2749E6E351F2}" srcOrd="0" destOrd="0" presId="urn:microsoft.com/office/officeart/2005/8/layout/hChevron3"/>
    <dgm:cxn modelId="{0EA93F3D-8B5E-4EF4-8E16-AC9DB2884434}" type="presOf" srcId="{6494D258-7F7D-4AFF-B4CB-2CE06A7F8AD4}" destId="{5D4DE80A-2325-4275-B9F2-29F3C697FDDC}" srcOrd="0" destOrd="0" presId="urn:microsoft.com/office/officeart/2005/8/layout/hChevron3"/>
    <dgm:cxn modelId="{047B0E06-AE18-4DF6-9DF9-708A9CA3DF15}" srcId="{E54754FB-6D20-4983-9224-7533424D1420}" destId="{AE47A47D-ABD8-48FC-B845-7BC80AFD0A90}" srcOrd="2" destOrd="0" parTransId="{E9B17602-F82E-4F68-8B9C-7F471623B16A}" sibTransId="{6A440D03-BAE6-4E6B-826D-194BB060602F}"/>
    <dgm:cxn modelId="{770A9F7E-8441-4BA1-A574-4FCB28876C92}" type="presOf" srcId="{E54754FB-6D20-4983-9224-7533424D1420}" destId="{DBBA8677-6303-4BAC-BD39-0DB480E34B56}" srcOrd="0" destOrd="0" presId="urn:microsoft.com/office/officeart/2005/8/layout/hChevron3"/>
    <dgm:cxn modelId="{8ACCF56F-A9ED-4418-9B78-F99C9514A3BC}" type="presOf" srcId="{431F4D64-3D21-41CD-ACD4-A6082CC55BF1}" destId="{D1D040D7-069A-43E8-A4EE-EDFA66A033CA}" srcOrd="0" destOrd="0" presId="urn:microsoft.com/office/officeart/2005/8/layout/hChevron3"/>
    <dgm:cxn modelId="{628E2EDD-1B9E-48A2-BFAA-C6DBB7223FFF}" type="presParOf" srcId="{DBBA8677-6303-4BAC-BD39-0DB480E34B56}" destId="{D1D040D7-069A-43E8-A4EE-EDFA66A033CA}" srcOrd="0" destOrd="0" presId="urn:microsoft.com/office/officeart/2005/8/layout/hChevron3"/>
    <dgm:cxn modelId="{EB3E4491-6EFE-42E4-B887-19DECFC141AF}" type="presParOf" srcId="{DBBA8677-6303-4BAC-BD39-0DB480E34B56}" destId="{C729BCEB-3007-453C-A713-697E8AE0465F}" srcOrd="1" destOrd="0" presId="urn:microsoft.com/office/officeart/2005/8/layout/hChevron3"/>
    <dgm:cxn modelId="{25A4BD48-EA38-4F08-BBD0-D02DF67CE129}" type="presParOf" srcId="{DBBA8677-6303-4BAC-BD39-0DB480E34B56}" destId="{F0815249-2512-433D-AE2F-2749E6E351F2}" srcOrd="2" destOrd="0" presId="urn:microsoft.com/office/officeart/2005/8/layout/hChevron3"/>
    <dgm:cxn modelId="{8B1A8BBC-F1C5-4BE1-8B1D-C35D1D6D6A73}" type="presParOf" srcId="{DBBA8677-6303-4BAC-BD39-0DB480E34B56}" destId="{4512C92A-7DBD-4E9A-991E-4DD1381498A0}" srcOrd="3" destOrd="0" presId="urn:microsoft.com/office/officeart/2005/8/layout/hChevron3"/>
    <dgm:cxn modelId="{0509980A-C217-46FD-A821-AB0ADF0E9CBF}" type="presParOf" srcId="{DBBA8677-6303-4BAC-BD39-0DB480E34B56}" destId="{2B35F364-8834-454F-A4D3-8CD2A77A5A27}" srcOrd="4" destOrd="0" presId="urn:microsoft.com/office/officeart/2005/8/layout/hChevron3"/>
    <dgm:cxn modelId="{BDCBB313-4390-4770-A74A-1D118D51DE58}" type="presParOf" srcId="{DBBA8677-6303-4BAC-BD39-0DB480E34B56}" destId="{7DC771B1-327A-437B-8DB6-7B8CD3213636}" srcOrd="5" destOrd="0" presId="urn:microsoft.com/office/officeart/2005/8/layout/hChevron3"/>
    <dgm:cxn modelId="{00005F46-E071-4278-8A0E-186029DECD3F}" type="presParOf" srcId="{DBBA8677-6303-4BAC-BD39-0DB480E34B56}" destId="{5D4DE80A-2325-4275-B9F2-29F3C697FDDC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E54754FB-6D20-4983-9224-7533424D1420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431F4D64-3D21-41CD-ACD4-A6082CC55BF1}">
      <dgm:prSet phldrT="[Texto]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es-ES" b="1" dirty="0" smtClean="0">
              <a:solidFill>
                <a:schemeClr val="bg1"/>
              </a:solidFill>
              <a:latin typeface="Bodoni MT" panose="02070603080606020203" pitchFamily="18" charset="0"/>
            </a:rPr>
            <a:t>1. Opciones de descarga</a:t>
          </a:r>
          <a:endParaRPr lang="es-ES" dirty="0">
            <a:solidFill>
              <a:schemeClr val="bg1"/>
            </a:solidFill>
            <a:latin typeface="Bodoni MT" panose="02070603080606020203" pitchFamily="18" charset="0"/>
          </a:endParaRPr>
        </a:p>
      </dgm:t>
    </dgm:pt>
    <dgm:pt modelId="{39C7585F-E05B-4E5A-8524-45DD18BB7B20}" type="parTrans" cxnId="{46E4DA8B-35BC-4615-91DB-81BE2C26D7CB}">
      <dgm:prSet/>
      <dgm:spPr/>
      <dgm:t>
        <a:bodyPr/>
        <a:lstStyle/>
        <a:p>
          <a:endParaRPr lang="es-ES">
            <a:latin typeface="Bodoni MT" panose="02070603080606020203" pitchFamily="18" charset="0"/>
          </a:endParaRPr>
        </a:p>
      </dgm:t>
    </dgm:pt>
    <dgm:pt modelId="{52C2D520-2B7B-441F-89F3-1C72B04D69B0}" type="sibTrans" cxnId="{46E4DA8B-35BC-4615-91DB-81BE2C26D7CB}">
      <dgm:prSet/>
      <dgm:spPr/>
      <dgm:t>
        <a:bodyPr/>
        <a:lstStyle/>
        <a:p>
          <a:endParaRPr lang="es-ES">
            <a:latin typeface="Bodoni MT" panose="02070603080606020203" pitchFamily="18" charset="0"/>
          </a:endParaRPr>
        </a:p>
      </dgm:t>
    </dgm:pt>
    <dgm:pt modelId="{D1553070-D46A-4649-8A4E-551DBB122505}">
      <dgm:prSet phldrT="[Texto]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es-ES" b="1" dirty="0" smtClean="0">
              <a:solidFill>
                <a:schemeClr val="bg1"/>
              </a:solidFill>
              <a:latin typeface="Bodoni MT" panose="02070603080606020203" pitchFamily="18" charset="0"/>
            </a:rPr>
            <a:t>2. Escoger una fuente de información taxonómica para validar</a:t>
          </a:r>
          <a:endParaRPr lang="es-ES" dirty="0">
            <a:solidFill>
              <a:schemeClr val="bg1"/>
            </a:solidFill>
            <a:latin typeface="Bodoni MT" panose="02070603080606020203" pitchFamily="18" charset="0"/>
          </a:endParaRPr>
        </a:p>
      </dgm:t>
    </dgm:pt>
    <dgm:pt modelId="{D26DF1FC-2DCF-4050-9634-DC6B961B84D5}" type="parTrans" cxnId="{BCAF672D-A936-4E80-9494-F8679B3E78E7}">
      <dgm:prSet/>
      <dgm:spPr/>
      <dgm:t>
        <a:bodyPr/>
        <a:lstStyle/>
        <a:p>
          <a:endParaRPr lang="es-ES">
            <a:latin typeface="Bodoni MT" panose="02070603080606020203" pitchFamily="18" charset="0"/>
          </a:endParaRPr>
        </a:p>
      </dgm:t>
    </dgm:pt>
    <dgm:pt modelId="{B7538ADF-D4BC-4511-AF78-CB687F4D515F}" type="sibTrans" cxnId="{BCAF672D-A936-4E80-9494-F8679B3E78E7}">
      <dgm:prSet/>
      <dgm:spPr/>
      <dgm:t>
        <a:bodyPr/>
        <a:lstStyle/>
        <a:p>
          <a:endParaRPr lang="es-ES">
            <a:latin typeface="Bodoni MT" panose="02070603080606020203" pitchFamily="18" charset="0"/>
          </a:endParaRPr>
        </a:p>
      </dgm:t>
    </dgm:pt>
    <dgm:pt modelId="{AE47A47D-ABD8-48FC-B845-7BC80AFD0A90}">
      <dgm:prSet phldrT="[Texto]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es-ES" b="1" dirty="0" smtClean="0">
              <a:solidFill>
                <a:schemeClr val="tx1"/>
              </a:solidFill>
              <a:latin typeface="Bodoni MT" panose="02070603080606020203" pitchFamily="18" charset="0"/>
            </a:rPr>
            <a:t>3. Filtros de información</a:t>
          </a:r>
          <a:endParaRPr lang="es-ES" dirty="0">
            <a:solidFill>
              <a:schemeClr val="tx1"/>
            </a:solidFill>
            <a:latin typeface="Bodoni MT" panose="02070603080606020203" pitchFamily="18" charset="0"/>
          </a:endParaRPr>
        </a:p>
      </dgm:t>
    </dgm:pt>
    <dgm:pt modelId="{E9B17602-F82E-4F68-8B9C-7F471623B16A}" type="parTrans" cxnId="{047B0E06-AE18-4DF6-9DF9-708A9CA3DF15}">
      <dgm:prSet/>
      <dgm:spPr/>
      <dgm:t>
        <a:bodyPr/>
        <a:lstStyle/>
        <a:p>
          <a:endParaRPr lang="es-ES">
            <a:latin typeface="Bodoni MT" panose="02070603080606020203" pitchFamily="18" charset="0"/>
          </a:endParaRPr>
        </a:p>
      </dgm:t>
    </dgm:pt>
    <dgm:pt modelId="{6A440D03-BAE6-4E6B-826D-194BB060602F}" type="sibTrans" cxnId="{047B0E06-AE18-4DF6-9DF9-708A9CA3DF15}">
      <dgm:prSet/>
      <dgm:spPr/>
      <dgm:t>
        <a:bodyPr/>
        <a:lstStyle/>
        <a:p>
          <a:endParaRPr lang="es-ES">
            <a:latin typeface="Bodoni MT" panose="02070603080606020203" pitchFamily="18" charset="0"/>
          </a:endParaRPr>
        </a:p>
      </dgm:t>
    </dgm:pt>
    <dgm:pt modelId="{6494D258-7F7D-4AFF-B4CB-2CE06A7F8AD4}">
      <dgm:prSet/>
      <dgm:spPr>
        <a:solidFill>
          <a:schemeClr val="bg2"/>
        </a:solidFill>
      </dgm:spPr>
      <dgm:t>
        <a:bodyPr/>
        <a:lstStyle/>
        <a:p>
          <a:r>
            <a:rPr lang="es-ES" b="1" smtClean="0">
              <a:latin typeface="Bodoni MT" panose="02070603080606020203" pitchFamily="18" charset="0"/>
            </a:rPr>
            <a:t>4. Estatus taxonómico</a:t>
          </a:r>
          <a:endParaRPr lang="en-GB">
            <a:latin typeface="Bodoni MT" panose="02070603080606020203" pitchFamily="18" charset="0"/>
          </a:endParaRPr>
        </a:p>
      </dgm:t>
    </dgm:pt>
    <dgm:pt modelId="{82AA4CB8-3144-4FE3-AB51-D0BC38EBBE5C}" type="parTrans" cxnId="{B8555ABC-BC11-49AD-ACD9-7A305C623087}">
      <dgm:prSet/>
      <dgm:spPr/>
      <dgm:t>
        <a:bodyPr/>
        <a:lstStyle/>
        <a:p>
          <a:endParaRPr lang="es-ES">
            <a:latin typeface="Bodoni MT" panose="02070603080606020203" pitchFamily="18" charset="0"/>
          </a:endParaRPr>
        </a:p>
      </dgm:t>
    </dgm:pt>
    <dgm:pt modelId="{AD29DC47-7147-409A-8C52-77B71E69051D}" type="sibTrans" cxnId="{B8555ABC-BC11-49AD-ACD9-7A305C623087}">
      <dgm:prSet/>
      <dgm:spPr/>
      <dgm:t>
        <a:bodyPr/>
        <a:lstStyle/>
        <a:p>
          <a:endParaRPr lang="es-ES">
            <a:latin typeface="Bodoni MT" panose="02070603080606020203" pitchFamily="18" charset="0"/>
          </a:endParaRPr>
        </a:p>
      </dgm:t>
    </dgm:pt>
    <dgm:pt modelId="{DBBA8677-6303-4BAC-BD39-0DB480E34B56}" type="pres">
      <dgm:prSet presAssocID="{E54754FB-6D20-4983-9224-7533424D142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D1D040D7-069A-43E8-A4EE-EDFA66A033CA}" type="pres">
      <dgm:prSet presAssocID="{431F4D64-3D21-41CD-ACD4-A6082CC55BF1}" presName="parTxOnly" presStyleLbl="node1" presStyleIdx="0" presStyleCnt="4" custLinFactNeighborX="-181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729BCEB-3007-453C-A713-697E8AE0465F}" type="pres">
      <dgm:prSet presAssocID="{52C2D520-2B7B-441F-89F3-1C72B04D69B0}" presName="parSpace" presStyleCnt="0"/>
      <dgm:spPr/>
    </dgm:pt>
    <dgm:pt modelId="{F0815249-2512-433D-AE2F-2749E6E351F2}" type="pres">
      <dgm:prSet presAssocID="{D1553070-D46A-4649-8A4E-551DBB122505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512C92A-7DBD-4E9A-991E-4DD1381498A0}" type="pres">
      <dgm:prSet presAssocID="{B7538ADF-D4BC-4511-AF78-CB687F4D515F}" presName="parSpace" presStyleCnt="0"/>
      <dgm:spPr/>
    </dgm:pt>
    <dgm:pt modelId="{2B35F364-8834-454F-A4D3-8CD2A77A5A27}" type="pres">
      <dgm:prSet presAssocID="{AE47A47D-ABD8-48FC-B845-7BC80AFD0A90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DC771B1-327A-437B-8DB6-7B8CD3213636}" type="pres">
      <dgm:prSet presAssocID="{6A440D03-BAE6-4E6B-826D-194BB060602F}" presName="parSpace" presStyleCnt="0"/>
      <dgm:spPr/>
    </dgm:pt>
    <dgm:pt modelId="{5D4DE80A-2325-4275-B9F2-29F3C697FDDC}" type="pres">
      <dgm:prSet presAssocID="{6494D258-7F7D-4AFF-B4CB-2CE06A7F8AD4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7D6F426-1AA0-4036-BD6A-145C6B78A8D6}" type="presOf" srcId="{AE47A47D-ABD8-48FC-B845-7BC80AFD0A90}" destId="{2B35F364-8834-454F-A4D3-8CD2A77A5A27}" srcOrd="0" destOrd="0" presId="urn:microsoft.com/office/officeart/2005/8/layout/hChevron3"/>
    <dgm:cxn modelId="{46E4DA8B-35BC-4615-91DB-81BE2C26D7CB}" srcId="{E54754FB-6D20-4983-9224-7533424D1420}" destId="{431F4D64-3D21-41CD-ACD4-A6082CC55BF1}" srcOrd="0" destOrd="0" parTransId="{39C7585F-E05B-4E5A-8524-45DD18BB7B20}" sibTransId="{52C2D520-2B7B-441F-89F3-1C72B04D69B0}"/>
    <dgm:cxn modelId="{B8555ABC-BC11-49AD-ACD9-7A305C623087}" srcId="{E54754FB-6D20-4983-9224-7533424D1420}" destId="{6494D258-7F7D-4AFF-B4CB-2CE06A7F8AD4}" srcOrd="3" destOrd="0" parTransId="{82AA4CB8-3144-4FE3-AB51-D0BC38EBBE5C}" sibTransId="{AD29DC47-7147-409A-8C52-77B71E69051D}"/>
    <dgm:cxn modelId="{BCAF672D-A936-4E80-9494-F8679B3E78E7}" srcId="{E54754FB-6D20-4983-9224-7533424D1420}" destId="{D1553070-D46A-4649-8A4E-551DBB122505}" srcOrd="1" destOrd="0" parTransId="{D26DF1FC-2DCF-4050-9634-DC6B961B84D5}" sibTransId="{B7538ADF-D4BC-4511-AF78-CB687F4D515F}"/>
    <dgm:cxn modelId="{9FA35EB8-4DAF-4D61-8506-5B97D1F713B7}" type="presOf" srcId="{D1553070-D46A-4649-8A4E-551DBB122505}" destId="{F0815249-2512-433D-AE2F-2749E6E351F2}" srcOrd="0" destOrd="0" presId="urn:microsoft.com/office/officeart/2005/8/layout/hChevron3"/>
    <dgm:cxn modelId="{0EA93F3D-8B5E-4EF4-8E16-AC9DB2884434}" type="presOf" srcId="{6494D258-7F7D-4AFF-B4CB-2CE06A7F8AD4}" destId="{5D4DE80A-2325-4275-B9F2-29F3C697FDDC}" srcOrd="0" destOrd="0" presId="urn:microsoft.com/office/officeart/2005/8/layout/hChevron3"/>
    <dgm:cxn modelId="{047B0E06-AE18-4DF6-9DF9-708A9CA3DF15}" srcId="{E54754FB-6D20-4983-9224-7533424D1420}" destId="{AE47A47D-ABD8-48FC-B845-7BC80AFD0A90}" srcOrd="2" destOrd="0" parTransId="{E9B17602-F82E-4F68-8B9C-7F471623B16A}" sibTransId="{6A440D03-BAE6-4E6B-826D-194BB060602F}"/>
    <dgm:cxn modelId="{770A9F7E-8441-4BA1-A574-4FCB28876C92}" type="presOf" srcId="{E54754FB-6D20-4983-9224-7533424D1420}" destId="{DBBA8677-6303-4BAC-BD39-0DB480E34B56}" srcOrd="0" destOrd="0" presId="urn:microsoft.com/office/officeart/2005/8/layout/hChevron3"/>
    <dgm:cxn modelId="{8ACCF56F-A9ED-4418-9B78-F99C9514A3BC}" type="presOf" srcId="{431F4D64-3D21-41CD-ACD4-A6082CC55BF1}" destId="{D1D040D7-069A-43E8-A4EE-EDFA66A033CA}" srcOrd="0" destOrd="0" presId="urn:microsoft.com/office/officeart/2005/8/layout/hChevron3"/>
    <dgm:cxn modelId="{628E2EDD-1B9E-48A2-BFAA-C6DBB7223FFF}" type="presParOf" srcId="{DBBA8677-6303-4BAC-BD39-0DB480E34B56}" destId="{D1D040D7-069A-43E8-A4EE-EDFA66A033CA}" srcOrd="0" destOrd="0" presId="urn:microsoft.com/office/officeart/2005/8/layout/hChevron3"/>
    <dgm:cxn modelId="{EB3E4491-6EFE-42E4-B887-19DECFC141AF}" type="presParOf" srcId="{DBBA8677-6303-4BAC-BD39-0DB480E34B56}" destId="{C729BCEB-3007-453C-A713-697E8AE0465F}" srcOrd="1" destOrd="0" presId="urn:microsoft.com/office/officeart/2005/8/layout/hChevron3"/>
    <dgm:cxn modelId="{25A4BD48-EA38-4F08-BBD0-D02DF67CE129}" type="presParOf" srcId="{DBBA8677-6303-4BAC-BD39-0DB480E34B56}" destId="{F0815249-2512-433D-AE2F-2749E6E351F2}" srcOrd="2" destOrd="0" presId="urn:microsoft.com/office/officeart/2005/8/layout/hChevron3"/>
    <dgm:cxn modelId="{8B1A8BBC-F1C5-4BE1-8B1D-C35D1D6D6A73}" type="presParOf" srcId="{DBBA8677-6303-4BAC-BD39-0DB480E34B56}" destId="{4512C92A-7DBD-4E9A-991E-4DD1381498A0}" srcOrd="3" destOrd="0" presId="urn:microsoft.com/office/officeart/2005/8/layout/hChevron3"/>
    <dgm:cxn modelId="{0509980A-C217-46FD-A821-AB0ADF0E9CBF}" type="presParOf" srcId="{DBBA8677-6303-4BAC-BD39-0DB480E34B56}" destId="{2B35F364-8834-454F-A4D3-8CD2A77A5A27}" srcOrd="4" destOrd="0" presId="urn:microsoft.com/office/officeart/2005/8/layout/hChevron3"/>
    <dgm:cxn modelId="{BDCBB313-4390-4770-A74A-1D118D51DE58}" type="presParOf" srcId="{DBBA8677-6303-4BAC-BD39-0DB480E34B56}" destId="{7DC771B1-327A-437B-8DB6-7B8CD3213636}" srcOrd="5" destOrd="0" presId="urn:microsoft.com/office/officeart/2005/8/layout/hChevron3"/>
    <dgm:cxn modelId="{00005F46-E071-4278-8A0E-186029DECD3F}" type="presParOf" srcId="{DBBA8677-6303-4BAC-BD39-0DB480E34B56}" destId="{5D4DE80A-2325-4275-B9F2-29F3C697FDDC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E54754FB-6D20-4983-9224-7533424D1420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431F4D64-3D21-41CD-ACD4-A6082CC55BF1}">
      <dgm:prSet phldrT="[Texto]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es-ES" b="1" dirty="0" smtClean="0">
              <a:solidFill>
                <a:schemeClr val="bg1"/>
              </a:solidFill>
              <a:latin typeface="Bodoni MT" panose="02070603080606020203" pitchFamily="18" charset="0"/>
            </a:rPr>
            <a:t>1. Opciones de descarga</a:t>
          </a:r>
          <a:endParaRPr lang="es-ES" dirty="0">
            <a:solidFill>
              <a:schemeClr val="bg1"/>
            </a:solidFill>
            <a:latin typeface="Bodoni MT" panose="02070603080606020203" pitchFamily="18" charset="0"/>
          </a:endParaRPr>
        </a:p>
      </dgm:t>
    </dgm:pt>
    <dgm:pt modelId="{39C7585F-E05B-4E5A-8524-45DD18BB7B20}" type="parTrans" cxnId="{46E4DA8B-35BC-4615-91DB-81BE2C26D7CB}">
      <dgm:prSet/>
      <dgm:spPr/>
      <dgm:t>
        <a:bodyPr/>
        <a:lstStyle/>
        <a:p>
          <a:endParaRPr lang="es-ES">
            <a:latin typeface="Bodoni MT" panose="02070603080606020203" pitchFamily="18" charset="0"/>
          </a:endParaRPr>
        </a:p>
      </dgm:t>
    </dgm:pt>
    <dgm:pt modelId="{52C2D520-2B7B-441F-89F3-1C72B04D69B0}" type="sibTrans" cxnId="{46E4DA8B-35BC-4615-91DB-81BE2C26D7CB}">
      <dgm:prSet/>
      <dgm:spPr/>
      <dgm:t>
        <a:bodyPr/>
        <a:lstStyle/>
        <a:p>
          <a:endParaRPr lang="es-ES">
            <a:latin typeface="Bodoni MT" panose="02070603080606020203" pitchFamily="18" charset="0"/>
          </a:endParaRPr>
        </a:p>
      </dgm:t>
    </dgm:pt>
    <dgm:pt modelId="{D1553070-D46A-4649-8A4E-551DBB122505}">
      <dgm:prSet phldrT="[Texto]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es-ES" b="1" dirty="0" smtClean="0">
              <a:solidFill>
                <a:schemeClr val="bg1"/>
              </a:solidFill>
              <a:latin typeface="Bodoni MT" panose="02070603080606020203" pitchFamily="18" charset="0"/>
            </a:rPr>
            <a:t>2. Escoger una fuente de información taxonómica para validar</a:t>
          </a:r>
          <a:endParaRPr lang="es-ES" dirty="0">
            <a:solidFill>
              <a:schemeClr val="bg1"/>
            </a:solidFill>
            <a:latin typeface="Bodoni MT" panose="02070603080606020203" pitchFamily="18" charset="0"/>
          </a:endParaRPr>
        </a:p>
      </dgm:t>
    </dgm:pt>
    <dgm:pt modelId="{D26DF1FC-2DCF-4050-9634-DC6B961B84D5}" type="parTrans" cxnId="{BCAF672D-A936-4E80-9494-F8679B3E78E7}">
      <dgm:prSet/>
      <dgm:spPr/>
      <dgm:t>
        <a:bodyPr/>
        <a:lstStyle/>
        <a:p>
          <a:endParaRPr lang="es-ES">
            <a:latin typeface="Bodoni MT" panose="02070603080606020203" pitchFamily="18" charset="0"/>
          </a:endParaRPr>
        </a:p>
      </dgm:t>
    </dgm:pt>
    <dgm:pt modelId="{B7538ADF-D4BC-4511-AF78-CB687F4D515F}" type="sibTrans" cxnId="{BCAF672D-A936-4E80-9494-F8679B3E78E7}">
      <dgm:prSet/>
      <dgm:spPr/>
      <dgm:t>
        <a:bodyPr/>
        <a:lstStyle/>
        <a:p>
          <a:endParaRPr lang="es-ES">
            <a:latin typeface="Bodoni MT" panose="02070603080606020203" pitchFamily="18" charset="0"/>
          </a:endParaRPr>
        </a:p>
      </dgm:t>
    </dgm:pt>
    <dgm:pt modelId="{AE47A47D-ABD8-48FC-B845-7BC80AFD0A90}">
      <dgm:prSet phldrT="[Texto]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es-ES" b="1" dirty="0" smtClean="0">
              <a:solidFill>
                <a:schemeClr val="tx1"/>
              </a:solidFill>
              <a:latin typeface="Bodoni MT" panose="02070603080606020203" pitchFamily="18" charset="0"/>
            </a:rPr>
            <a:t>3. Filtros de información</a:t>
          </a:r>
          <a:endParaRPr lang="es-ES" dirty="0">
            <a:solidFill>
              <a:schemeClr val="tx1"/>
            </a:solidFill>
            <a:latin typeface="Bodoni MT" panose="02070603080606020203" pitchFamily="18" charset="0"/>
          </a:endParaRPr>
        </a:p>
      </dgm:t>
    </dgm:pt>
    <dgm:pt modelId="{E9B17602-F82E-4F68-8B9C-7F471623B16A}" type="parTrans" cxnId="{047B0E06-AE18-4DF6-9DF9-708A9CA3DF15}">
      <dgm:prSet/>
      <dgm:spPr/>
      <dgm:t>
        <a:bodyPr/>
        <a:lstStyle/>
        <a:p>
          <a:endParaRPr lang="es-ES">
            <a:latin typeface="Bodoni MT" panose="02070603080606020203" pitchFamily="18" charset="0"/>
          </a:endParaRPr>
        </a:p>
      </dgm:t>
    </dgm:pt>
    <dgm:pt modelId="{6A440D03-BAE6-4E6B-826D-194BB060602F}" type="sibTrans" cxnId="{047B0E06-AE18-4DF6-9DF9-708A9CA3DF15}">
      <dgm:prSet/>
      <dgm:spPr/>
      <dgm:t>
        <a:bodyPr/>
        <a:lstStyle/>
        <a:p>
          <a:endParaRPr lang="es-ES">
            <a:latin typeface="Bodoni MT" panose="02070603080606020203" pitchFamily="18" charset="0"/>
          </a:endParaRPr>
        </a:p>
      </dgm:t>
    </dgm:pt>
    <dgm:pt modelId="{6494D258-7F7D-4AFF-B4CB-2CE06A7F8AD4}">
      <dgm:prSet/>
      <dgm:spPr>
        <a:solidFill>
          <a:schemeClr val="bg2"/>
        </a:solidFill>
      </dgm:spPr>
      <dgm:t>
        <a:bodyPr/>
        <a:lstStyle/>
        <a:p>
          <a:r>
            <a:rPr lang="es-ES" b="1" smtClean="0">
              <a:latin typeface="Bodoni MT" panose="02070603080606020203" pitchFamily="18" charset="0"/>
            </a:rPr>
            <a:t>4. Estatus taxonómico</a:t>
          </a:r>
          <a:endParaRPr lang="en-GB">
            <a:latin typeface="Bodoni MT" panose="02070603080606020203" pitchFamily="18" charset="0"/>
          </a:endParaRPr>
        </a:p>
      </dgm:t>
    </dgm:pt>
    <dgm:pt modelId="{82AA4CB8-3144-4FE3-AB51-D0BC38EBBE5C}" type="parTrans" cxnId="{B8555ABC-BC11-49AD-ACD9-7A305C623087}">
      <dgm:prSet/>
      <dgm:spPr/>
      <dgm:t>
        <a:bodyPr/>
        <a:lstStyle/>
        <a:p>
          <a:endParaRPr lang="es-ES">
            <a:latin typeface="Bodoni MT" panose="02070603080606020203" pitchFamily="18" charset="0"/>
          </a:endParaRPr>
        </a:p>
      </dgm:t>
    </dgm:pt>
    <dgm:pt modelId="{AD29DC47-7147-409A-8C52-77B71E69051D}" type="sibTrans" cxnId="{B8555ABC-BC11-49AD-ACD9-7A305C623087}">
      <dgm:prSet/>
      <dgm:spPr/>
      <dgm:t>
        <a:bodyPr/>
        <a:lstStyle/>
        <a:p>
          <a:endParaRPr lang="es-ES">
            <a:latin typeface="Bodoni MT" panose="02070603080606020203" pitchFamily="18" charset="0"/>
          </a:endParaRPr>
        </a:p>
      </dgm:t>
    </dgm:pt>
    <dgm:pt modelId="{DBBA8677-6303-4BAC-BD39-0DB480E34B56}" type="pres">
      <dgm:prSet presAssocID="{E54754FB-6D20-4983-9224-7533424D142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D1D040D7-069A-43E8-A4EE-EDFA66A033CA}" type="pres">
      <dgm:prSet presAssocID="{431F4D64-3D21-41CD-ACD4-A6082CC55BF1}" presName="parTxOnly" presStyleLbl="node1" presStyleIdx="0" presStyleCnt="4" custLinFactNeighborX="-181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729BCEB-3007-453C-A713-697E8AE0465F}" type="pres">
      <dgm:prSet presAssocID="{52C2D520-2B7B-441F-89F3-1C72B04D69B0}" presName="parSpace" presStyleCnt="0"/>
      <dgm:spPr/>
    </dgm:pt>
    <dgm:pt modelId="{F0815249-2512-433D-AE2F-2749E6E351F2}" type="pres">
      <dgm:prSet presAssocID="{D1553070-D46A-4649-8A4E-551DBB122505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512C92A-7DBD-4E9A-991E-4DD1381498A0}" type="pres">
      <dgm:prSet presAssocID="{B7538ADF-D4BC-4511-AF78-CB687F4D515F}" presName="parSpace" presStyleCnt="0"/>
      <dgm:spPr/>
    </dgm:pt>
    <dgm:pt modelId="{2B35F364-8834-454F-A4D3-8CD2A77A5A27}" type="pres">
      <dgm:prSet presAssocID="{AE47A47D-ABD8-48FC-B845-7BC80AFD0A90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DC771B1-327A-437B-8DB6-7B8CD3213636}" type="pres">
      <dgm:prSet presAssocID="{6A440D03-BAE6-4E6B-826D-194BB060602F}" presName="parSpace" presStyleCnt="0"/>
      <dgm:spPr/>
    </dgm:pt>
    <dgm:pt modelId="{5D4DE80A-2325-4275-B9F2-29F3C697FDDC}" type="pres">
      <dgm:prSet presAssocID="{6494D258-7F7D-4AFF-B4CB-2CE06A7F8AD4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7D6F426-1AA0-4036-BD6A-145C6B78A8D6}" type="presOf" srcId="{AE47A47D-ABD8-48FC-B845-7BC80AFD0A90}" destId="{2B35F364-8834-454F-A4D3-8CD2A77A5A27}" srcOrd="0" destOrd="0" presId="urn:microsoft.com/office/officeart/2005/8/layout/hChevron3"/>
    <dgm:cxn modelId="{46E4DA8B-35BC-4615-91DB-81BE2C26D7CB}" srcId="{E54754FB-6D20-4983-9224-7533424D1420}" destId="{431F4D64-3D21-41CD-ACD4-A6082CC55BF1}" srcOrd="0" destOrd="0" parTransId="{39C7585F-E05B-4E5A-8524-45DD18BB7B20}" sibTransId="{52C2D520-2B7B-441F-89F3-1C72B04D69B0}"/>
    <dgm:cxn modelId="{B8555ABC-BC11-49AD-ACD9-7A305C623087}" srcId="{E54754FB-6D20-4983-9224-7533424D1420}" destId="{6494D258-7F7D-4AFF-B4CB-2CE06A7F8AD4}" srcOrd="3" destOrd="0" parTransId="{82AA4CB8-3144-4FE3-AB51-D0BC38EBBE5C}" sibTransId="{AD29DC47-7147-409A-8C52-77B71E69051D}"/>
    <dgm:cxn modelId="{BCAF672D-A936-4E80-9494-F8679B3E78E7}" srcId="{E54754FB-6D20-4983-9224-7533424D1420}" destId="{D1553070-D46A-4649-8A4E-551DBB122505}" srcOrd="1" destOrd="0" parTransId="{D26DF1FC-2DCF-4050-9634-DC6B961B84D5}" sibTransId="{B7538ADF-D4BC-4511-AF78-CB687F4D515F}"/>
    <dgm:cxn modelId="{9FA35EB8-4DAF-4D61-8506-5B97D1F713B7}" type="presOf" srcId="{D1553070-D46A-4649-8A4E-551DBB122505}" destId="{F0815249-2512-433D-AE2F-2749E6E351F2}" srcOrd="0" destOrd="0" presId="urn:microsoft.com/office/officeart/2005/8/layout/hChevron3"/>
    <dgm:cxn modelId="{0EA93F3D-8B5E-4EF4-8E16-AC9DB2884434}" type="presOf" srcId="{6494D258-7F7D-4AFF-B4CB-2CE06A7F8AD4}" destId="{5D4DE80A-2325-4275-B9F2-29F3C697FDDC}" srcOrd="0" destOrd="0" presId="urn:microsoft.com/office/officeart/2005/8/layout/hChevron3"/>
    <dgm:cxn modelId="{047B0E06-AE18-4DF6-9DF9-708A9CA3DF15}" srcId="{E54754FB-6D20-4983-9224-7533424D1420}" destId="{AE47A47D-ABD8-48FC-B845-7BC80AFD0A90}" srcOrd="2" destOrd="0" parTransId="{E9B17602-F82E-4F68-8B9C-7F471623B16A}" sibTransId="{6A440D03-BAE6-4E6B-826D-194BB060602F}"/>
    <dgm:cxn modelId="{770A9F7E-8441-4BA1-A574-4FCB28876C92}" type="presOf" srcId="{E54754FB-6D20-4983-9224-7533424D1420}" destId="{DBBA8677-6303-4BAC-BD39-0DB480E34B56}" srcOrd="0" destOrd="0" presId="urn:microsoft.com/office/officeart/2005/8/layout/hChevron3"/>
    <dgm:cxn modelId="{8ACCF56F-A9ED-4418-9B78-F99C9514A3BC}" type="presOf" srcId="{431F4D64-3D21-41CD-ACD4-A6082CC55BF1}" destId="{D1D040D7-069A-43E8-A4EE-EDFA66A033CA}" srcOrd="0" destOrd="0" presId="urn:microsoft.com/office/officeart/2005/8/layout/hChevron3"/>
    <dgm:cxn modelId="{628E2EDD-1B9E-48A2-BFAA-C6DBB7223FFF}" type="presParOf" srcId="{DBBA8677-6303-4BAC-BD39-0DB480E34B56}" destId="{D1D040D7-069A-43E8-A4EE-EDFA66A033CA}" srcOrd="0" destOrd="0" presId="urn:microsoft.com/office/officeart/2005/8/layout/hChevron3"/>
    <dgm:cxn modelId="{EB3E4491-6EFE-42E4-B887-19DECFC141AF}" type="presParOf" srcId="{DBBA8677-6303-4BAC-BD39-0DB480E34B56}" destId="{C729BCEB-3007-453C-A713-697E8AE0465F}" srcOrd="1" destOrd="0" presId="urn:microsoft.com/office/officeart/2005/8/layout/hChevron3"/>
    <dgm:cxn modelId="{25A4BD48-EA38-4F08-BBD0-D02DF67CE129}" type="presParOf" srcId="{DBBA8677-6303-4BAC-BD39-0DB480E34B56}" destId="{F0815249-2512-433D-AE2F-2749E6E351F2}" srcOrd="2" destOrd="0" presId="urn:microsoft.com/office/officeart/2005/8/layout/hChevron3"/>
    <dgm:cxn modelId="{8B1A8BBC-F1C5-4BE1-8B1D-C35D1D6D6A73}" type="presParOf" srcId="{DBBA8677-6303-4BAC-BD39-0DB480E34B56}" destId="{4512C92A-7DBD-4E9A-991E-4DD1381498A0}" srcOrd="3" destOrd="0" presId="urn:microsoft.com/office/officeart/2005/8/layout/hChevron3"/>
    <dgm:cxn modelId="{0509980A-C217-46FD-A821-AB0ADF0E9CBF}" type="presParOf" srcId="{DBBA8677-6303-4BAC-BD39-0DB480E34B56}" destId="{2B35F364-8834-454F-A4D3-8CD2A77A5A27}" srcOrd="4" destOrd="0" presId="urn:microsoft.com/office/officeart/2005/8/layout/hChevron3"/>
    <dgm:cxn modelId="{BDCBB313-4390-4770-A74A-1D118D51DE58}" type="presParOf" srcId="{DBBA8677-6303-4BAC-BD39-0DB480E34B56}" destId="{7DC771B1-327A-437B-8DB6-7B8CD3213636}" srcOrd="5" destOrd="0" presId="urn:microsoft.com/office/officeart/2005/8/layout/hChevron3"/>
    <dgm:cxn modelId="{00005F46-E071-4278-8A0E-186029DECD3F}" type="presParOf" srcId="{DBBA8677-6303-4BAC-BD39-0DB480E34B56}" destId="{5D4DE80A-2325-4275-B9F2-29F3C697FDDC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E54754FB-6D20-4983-9224-7533424D1420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431F4D64-3D21-41CD-ACD4-A6082CC55BF1}">
      <dgm:prSet phldrT="[Texto]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es-ES" b="1" dirty="0" smtClean="0">
              <a:solidFill>
                <a:schemeClr val="bg1"/>
              </a:solidFill>
              <a:latin typeface="Bodoni MT" panose="02070603080606020203" pitchFamily="18" charset="0"/>
            </a:rPr>
            <a:t>1. Opciones de descarga</a:t>
          </a:r>
          <a:endParaRPr lang="es-ES" dirty="0">
            <a:solidFill>
              <a:schemeClr val="bg1"/>
            </a:solidFill>
            <a:latin typeface="Bodoni MT" panose="02070603080606020203" pitchFamily="18" charset="0"/>
          </a:endParaRPr>
        </a:p>
      </dgm:t>
    </dgm:pt>
    <dgm:pt modelId="{39C7585F-E05B-4E5A-8524-45DD18BB7B20}" type="parTrans" cxnId="{46E4DA8B-35BC-4615-91DB-81BE2C26D7CB}">
      <dgm:prSet/>
      <dgm:spPr/>
      <dgm:t>
        <a:bodyPr/>
        <a:lstStyle/>
        <a:p>
          <a:endParaRPr lang="es-ES">
            <a:latin typeface="Bodoni MT" panose="02070603080606020203" pitchFamily="18" charset="0"/>
          </a:endParaRPr>
        </a:p>
      </dgm:t>
    </dgm:pt>
    <dgm:pt modelId="{52C2D520-2B7B-441F-89F3-1C72B04D69B0}" type="sibTrans" cxnId="{46E4DA8B-35BC-4615-91DB-81BE2C26D7CB}">
      <dgm:prSet/>
      <dgm:spPr/>
      <dgm:t>
        <a:bodyPr/>
        <a:lstStyle/>
        <a:p>
          <a:endParaRPr lang="es-ES">
            <a:latin typeface="Bodoni MT" panose="02070603080606020203" pitchFamily="18" charset="0"/>
          </a:endParaRPr>
        </a:p>
      </dgm:t>
    </dgm:pt>
    <dgm:pt modelId="{D1553070-D46A-4649-8A4E-551DBB122505}">
      <dgm:prSet phldrT="[Texto]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es-ES" b="1" dirty="0" smtClean="0">
              <a:solidFill>
                <a:schemeClr val="bg1"/>
              </a:solidFill>
              <a:latin typeface="Bodoni MT" panose="02070603080606020203" pitchFamily="18" charset="0"/>
            </a:rPr>
            <a:t>2. Escoger una fuente de información taxonómica para validar</a:t>
          </a:r>
          <a:endParaRPr lang="es-ES" dirty="0">
            <a:solidFill>
              <a:schemeClr val="bg1"/>
            </a:solidFill>
            <a:latin typeface="Bodoni MT" panose="02070603080606020203" pitchFamily="18" charset="0"/>
          </a:endParaRPr>
        </a:p>
      </dgm:t>
    </dgm:pt>
    <dgm:pt modelId="{D26DF1FC-2DCF-4050-9634-DC6B961B84D5}" type="parTrans" cxnId="{BCAF672D-A936-4E80-9494-F8679B3E78E7}">
      <dgm:prSet/>
      <dgm:spPr/>
      <dgm:t>
        <a:bodyPr/>
        <a:lstStyle/>
        <a:p>
          <a:endParaRPr lang="es-ES">
            <a:latin typeface="Bodoni MT" panose="02070603080606020203" pitchFamily="18" charset="0"/>
          </a:endParaRPr>
        </a:p>
      </dgm:t>
    </dgm:pt>
    <dgm:pt modelId="{B7538ADF-D4BC-4511-AF78-CB687F4D515F}" type="sibTrans" cxnId="{BCAF672D-A936-4E80-9494-F8679B3E78E7}">
      <dgm:prSet/>
      <dgm:spPr/>
      <dgm:t>
        <a:bodyPr/>
        <a:lstStyle/>
        <a:p>
          <a:endParaRPr lang="es-ES">
            <a:latin typeface="Bodoni MT" panose="02070603080606020203" pitchFamily="18" charset="0"/>
          </a:endParaRPr>
        </a:p>
      </dgm:t>
    </dgm:pt>
    <dgm:pt modelId="{AE47A47D-ABD8-48FC-B845-7BC80AFD0A90}">
      <dgm:prSet phldrT="[Texto]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es-ES" b="1" dirty="0" smtClean="0">
              <a:solidFill>
                <a:schemeClr val="tx1"/>
              </a:solidFill>
              <a:latin typeface="Bodoni MT" panose="02070603080606020203" pitchFamily="18" charset="0"/>
            </a:rPr>
            <a:t>3. Filtros de información</a:t>
          </a:r>
          <a:endParaRPr lang="es-ES" dirty="0">
            <a:solidFill>
              <a:schemeClr val="tx1"/>
            </a:solidFill>
            <a:latin typeface="Bodoni MT" panose="02070603080606020203" pitchFamily="18" charset="0"/>
          </a:endParaRPr>
        </a:p>
      </dgm:t>
    </dgm:pt>
    <dgm:pt modelId="{E9B17602-F82E-4F68-8B9C-7F471623B16A}" type="parTrans" cxnId="{047B0E06-AE18-4DF6-9DF9-708A9CA3DF15}">
      <dgm:prSet/>
      <dgm:spPr/>
      <dgm:t>
        <a:bodyPr/>
        <a:lstStyle/>
        <a:p>
          <a:endParaRPr lang="es-ES">
            <a:latin typeface="Bodoni MT" panose="02070603080606020203" pitchFamily="18" charset="0"/>
          </a:endParaRPr>
        </a:p>
      </dgm:t>
    </dgm:pt>
    <dgm:pt modelId="{6A440D03-BAE6-4E6B-826D-194BB060602F}" type="sibTrans" cxnId="{047B0E06-AE18-4DF6-9DF9-708A9CA3DF15}">
      <dgm:prSet/>
      <dgm:spPr/>
      <dgm:t>
        <a:bodyPr/>
        <a:lstStyle/>
        <a:p>
          <a:endParaRPr lang="es-ES">
            <a:latin typeface="Bodoni MT" panose="02070603080606020203" pitchFamily="18" charset="0"/>
          </a:endParaRPr>
        </a:p>
      </dgm:t>
    </dgm:pt>
    <dgm:pt modelId="{6494D258-7F7D-4AFF-B4CB-2CE06A7F8AD4}">
      <dgm:prSet/>
      <dgm:spPr>
        <a:solidFill>
          <a:schemeClr val="bg2"/>
        </a:solidFill>
      </dgm:spPr>
      <dgm:t>
        <a:bodyPr/>
        <a:lstStyle/>
        <a:p>
          <a:r>
            <a:rPr lang="es-ES" b="1" smtClean="0">
              <a:latin typeface="Bodoni MT" panose="02070603080606020203" pitchFamily="18" charset="0"/>
            </a:rPr>
            <a:t>4. Estatus taxonómico</a:t>
          </a:r>
          <a:endParaRPr lang="en-GB">
            <a:latin typeface="Bodoni MT" panose="02070603080606020203" pitchFamily="18" charset="0"/>
          </a:endParaRPr>
        </a:p>
      </dgm:t>
    </dgm:pt>
    <dgm:pt modelId="{82AA4CB8-3144-4FE3-AB51-D0BC38EBBE5C}" type="parTrans" cxnId="{B8555ABC-BC11-49AD-ACD9-7A305C623087}">
      <dgm:prSet/>
      <dgm:spPr/>
      <dgm:t>
        <a:bodyPr/>
        <a:lstStyle/>
        <a:p>
          <a:endParaRPr lang="es-ES">
            <a:latin typeface="Bodoni MT" panose="02070603080606020203" pitchFamily="18" charset="0"/>
          </a:endParaRPr>
        </a:p>
      </dgm:t>
    </dgm:pt>
    <dgm:pt modelId="{AD29DC47-7147-409A-8C52-77B71E69051D}" type="sibTrans" cxnId="{B8555ABC-BC11-49AD-ACD9-7A305C623087}">
      <dgm:prSet/>
      <dgm:spPr/>
      <dgm:t>
        <a:bodyPr/>
        <a:lstStyle/>
        <a:p>
          <a:endParaRPr lang="es-ES">
            <a:latin typeface="Bodoni MT" panose="02070603080606020203" pitchFamily="18" charset="0"/>
          </a:endParaRPr>
        </a:p>
      </dgm:t>
    </dgm:pt>
    <dgm:pt modelId="{DBBA8677-6303-4BAC-BD39-0DB480E34B56}" type="pres">
      <dgm:prSet presAssocID="{E54754FB-6D20-4983-9224-7533424D142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D1D040D7-069A-43E8-A4EE-EDFA66A033CA}" type="pres">
      <dgm:prSet presAssocID="{431F4D64-3D21-41CD-ACD4-A6082CC55BF1}" presName="parTxOnly" presStyleLbl="node1" presStyleIdx="0" presStyleCnt="4" custLinFactNeighborX="-181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729BCEB-3007-453C-A713-697E8AE0465F}" type="pres">
      <dgm:prSet presAssocID="{52C2D520-2B7B-441F-89F3-1C72B04D69B0}" presName="parSpace" presStyleCnt="0"/>
      <dgm:spPr/>
    </dgm:pt>
    <dgm:pt modelId="{F0815249-2512-433D-AE2F-2749E6E351F2}" type="pres">
      <dgm:prSet presAssocID="{D1553070-D46A-4649-8A4E-551DBB122505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512C92A-7DBD-4E9A-991E-4DD1381498A0}" type="pres">
      <dgm:prSet presAssocID="{B7538ADF-D4BC-4511-AF78-CB687F4D515F}" presName="parSpace" presStyleCnt="0"/>
      <dgm:spPr/>
    </dgm:pt>
    <dgm:pt modelId="{2B35F364-8834-454F-A4D3-8CD2A77A5A27}" type="pres">
      <dgm:prSet presAssocID="{AE47A47D-ABD8-48FC-B845-7BC80AFD0A90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DC771B1-327A-437B-8DB6-7B8CD3213636}" type="pres">
      <dgm:prSet presAssocID="{6A440D03-BAE6-4E6B-826D-194BB060602F}" presName="parSpace" presStyleCnt="0"/>
      <dgm:spPr/>
    </dgm:pt>
    <dgm:pt modelId="{5D4DE80A-2325-4275-B9F2-29F3C697FDDC}" type="pres">
      <dgm:prSet presAssocID="{6494D258-7F7D-4AFF-B4CB-2CE06A7F8AD4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7D6F426-1AA0-4036-BD6A-145C6B78A8D6}" type="presOf" srcId="{AE47A47D-ABD8-48FC-B845-7BC80AFD0A90}" destId="{2B35F364-8834-454F-A4D3-8CD2A77A5A27}" srcOrd="0" destOrd="0" presId="urn:microsoft.com/office/officeart/2005/8/layout/hChevron3"/>
    <dgm:cxn modelId="{46E4DA8B-35BC-4615-91DB-81BE2C26D7CB}" srcId="{E54754FB-6D20-4983-9224-7533424D1420}" destId="{431F4D64-3D21-41CD-ACD4-A6082CC55BF1}" srcOrd="0" destOrd="0" parTransId="{39C7585F-E05B-4E5A-8524-45DD18BB7B20}" sibTransId="{52C2D520-2B7B-441F-89F3-1C72B04D69B0}"/>
    <dgm:cxn modelId="{B8555ABC-BC11-49AD-ACD9-7A305C623087}" srcId="{E54754FB-6D20-4983-9224-7533424D1420}" destId="{6494D258-7F7D-4AFF-B4CB-2CE06A7F8AD4}" srcOrd="3" destOrd="0" parTransId="{82AA4CB8-3144-4FE3-AB51-D0BC38EBBE5C}" sibTransId="{AD29DC47-7147-409A-8C52-77B71E69051D}"/>
    <dgm:cxn modelId="{BCAF672D-A936-4E80-9494-F8679B3E78E7}" srcId="{E54754FB-6D20-4983-9224-7533424D1420}" destId="{D1553070-D46A-4649-8A4E-551DBB122505}" srcOrd="1" destOrd="0" parTransId="{D26DF1FC-2DCF-4050-9634-DC6B961B84D5}" sibTransId="{B7538ADF-D4BC-4511-AF78-CB687F4D515F}"/>
    <dgm:cxn modelId="{9FA35EB8-4DAF-4D61-8506-5B97D1F713B7}" type="presOf" srcId="{D1553070-D46A-4649-8A4E-551DBB122505}" destId="{F0815249-2512-433D-AE2F-2749E6E351F2}" srcOrd="0" destOrd="0" presId="urn:microsoft.com/office/officeart/2005/8/layout/hChevron3"/>
    <dgm:cxn modelId="{0EA93F3D-8B5E-4EF4-8E16-AC9DB2884434}" type="presOf" srcId="{6494D258-7F7D-4AFF-B4CB-2CE06A7F8AD4}" destId="{5D4DE80A-2325-4275-B9F2-29F3C697FDDC}" srcOrd="0" destOrd="0" presId="urn:microsoft.com/office/officeart/2005/8/layout/hChevron3"/>
    <dgm:cxn modelId="{047B0E06-AE18-4DF6-9DF9-708A9CA3DF15}" srcId="{E54754FB-6D20-4983-9224-7533424D1420}" destId="{AE47A47D-ABD8-48FC-B845-7BC80AFD0A90}" srcOrd="2" destOrd="0" parTransId="{E9B17602-F82E-4F68-8B9C-7F471623B16A}" sibTransId="{6A440D03-BAE6-4E6B-826D-194BB060602F}"/>
    <dgm:cxn modelId="{770A9F7E-8441-4BA1-A574-4FCB28876C92}" type="presOf" srcId="{E54754FB-6D20-4983-9224-7533424D1420}" destId="{DBBA8677-6303-4BAC-BD39-0DB480E34B56}" srcOrd="0" destOrd="0" presId="urn:microsoft.com/office/officeart/2005/8/layout/hChevron3"/>
    <dgm:cxn modelId="{8ACCF56F-A9ED-4418-9B78-F99C9514A3BC}" type="presOf" srcId="{431F4D64-3D21-41CD-ACD4-A6082CC55BF1}" destId="{D1D040D7-069A-43E8-A4EE-EDFA66A033CA}" srcOrd="0" destOrd="0" presId="urn:microsoft.com/office/officeart/2005/8/layout/hChevron3"/>
    <dgm:cxn modelId="{628E2EDD-1B9E-48A2-BFAA-C6DBB7223FFF}" type="presParOf" srcId="{DBBA8677-6303-4BAC-BD39-0DB480E34B56}" destId="{D1D040D7-069A-43E8-A4EE-EDFA66A033CA}" srcOrd="0" destOrd="0" presId="urn:microsoft.com/office/officeart/2005/8/layout/hChevron3"/>
    <dgm:cxn modelId="{EB3E4491-6EFE-42E4-B887-19DECFC141AF}" type="presParOf" srcId="{DBBA8677-6303-4BAC-BD39-0DB480E34B56}" destId="{C729BCEB-3007-453C-A713-697E8AE0465F}" srcOrd="1" destOrd="0" presId="urn:microsoft.com/office/officeart/2005/8/layout/hChevron3"/>
    <dgm:cxn modelId="{25A4BD48-EA38-4F08-BBD0-D02DF67CE129}" type="presParOf" srcId="{DBBA8677-6303-4BAC-BD39-0DB480E34B56}" destId="{F0815249-2512-433D-AE2F-2749E6E351F2}" srcOrd="2" destOrd="0" presId="urn:microsoft.com/office/officeart/2005/8/layout/hChevron3"/>
    <dgm:cxn modelId="{8B1A8BBC-F1C5-4BE1-8B1D-C35D1D6D6A73}" type="presParOf" srcId="{DBBA8677-6303-4BAC-BD39-0DB480E34B56}" destId="{4512C92A-7DBD-4E9A-991E-4DD1381498A0}" srcOrd="3" destOrd="0" presId="urn:microsoft.com/office/officeart/2005/8/layout/hChevron3"/>
    <dgm:cxn modelId="{0509980A-C217-46FD-A821-AB0ADF0E9CBF}" type="presParOf" srcId="{DBBA8677-6303-4BAC-BD39-0DB480E34B56}" destId="{2B35F364-8834-454F-A4D3-8CD2A77A5A27}" srcOrd="4" destOrd="0" presId="urn:microsoft.com/office/officeart/2005/8/layout/hChevron3"/>
    <dgm:cxn modelId="{BDCBB313-4390-4770-A74A-1D118D51DE58}" type="presParOf" srcId="{DBBA8677-6303-4BAC-BD39-0DB480E34B56}" destId="{7DC771B1-327A-437B-8DB6-7B8CD3213636}" srcOrd="5" destOrd="0" presId="urn:microsoft.com/office/officeart/2005/8/layout/hChevron3"/>
    <dgm:cxn modelId="{00005F46-E071-4278-8A0E-186029DECD3F}" type="presParOf" srcId="{DBBA8677-6303-4BAC-BD39-0DB480E34B56}" destId="{5D4DE80A-2325-4275-B9F2-29F3C697FDDC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E54754FB-6D20-4983-9224-7533424D1420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431F4D64-3D21-41CD-ACD4-A6082CC55BF1}">
      <dgm:prSet phldrT="[Texto]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es-ES" b="1" dirty="0" smtClean="0">
              <a:solidFill>
                <a:schemeClr val="bg1"/>
              </a:solidFill>
              <a:latin typeface="Bodoni MT" panose="02070603080606020203" pitchFamily="18" charset="0"/>
            </a:rPr>
            <a:t>1. Opciones de descarga</a:t>
          </a:r>
          <a:endParaRPr lang="es-ES" dirty="0">
            <a:solidFill>
              <a:schemeClr val="bg1"/>
            </a:solidFill>
            <a:latin typeface="Bodoni MT" panose="02070603080606020203" pitchFamily="18" charset="0"/>
          </a:endParaRPr>
        </a:p>
      </dgm:t>
    </dgm:pt>
    <dgm:pt modelId="{39C7585F-E05B-4E5A-8524-45DD18BB7B20}" type="parTrans" cxnId="{46E4DA8B-35BC-4615-91DB-81BE2C26D7CB}">
      <dgm:prSet/>
      <dgm:spPr/>
      <dgm:t>
        <a:bodyPr/>
        <a:lstStyle/>
        <a:p>
          <a:endParaRPr lang="es-ES">
            <a:latin typeface="Bodoni MT" panose="02070603080606020203" pitchFamily="18" charset="0"/>
          </a:endParaRPr>
        </a:p>
      </dgm:t>
    </dgm:pt>
    <dgm:pt modelId="{52C2D520-2B7B-441F-89F3-1C72B04D69B0}" type="sibTrans" cxnId="{46E4DA8B-35BC-4615-91DB-81BE2C26D7CB}">
      <dgm:prSet/>
      <dgm:spPr/>
      <dgm:t>
        <a:bodyPr/>
        <a:lstStyle/>
        <a:p>
          <a:endParaRPr lang="es-ES">
            <a:latin typeface="Bodoni MT" panose="02070603080606020203" pitchFamily="18" charset="0"/>
          </a:endParaRPr>
        </a:p>
      </dgm:t>
    </dgm:pt>
    <dgm:pt modelId="{D1553070-D46A-4649-8A4E-551DBB122505}">
      <dgm:prSet phldrT="[Texto]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es-ES" b="1" dirty="0" smtClean="0">
              <a:solidFill>
                <a:schemeClr val="bg1"/>
              </a:solidFill>
              <a:latin typeface="Bodoni MT" panose="02070603080606020203" pitchFamily="18" charset="0"/>
            </a:rPr>
            <a:t>2. Escoger una fuente de información taxonómica para validar</a:t>
          </a:r>
          <a:endParaRPr lang="es-ES" dirty="0">
            <a:solidFill>
              <a:schemeClr val="bg1"/>
            </a:solidFill>
            <a:latin typeface="Bodoni MT" panose="02070603080606020203" pitchFamily="18" charset="0"/>
          </a:endParaRPr>
        </a:p>
      </dgm:t>
    </dgm:pt>
    <dgm:pt modelId="{D26DF1FC-2DCF-4050-9634-DC6B961B84D5}" type="parTrans" cxnId="{BCAF672D-A936-4E80-9494-F8679B3E78E7}">
      <dgm:prSet/>
      <dgm:spPr/>
      <dgm:t>
        <a:bodyPr/>
        <a:lstStyle/>
        <a:p>
          <a:endParaRPr lang="es-ES">
            <a:latin typeface="Bodoni MT" panose="02070603080606020203" pitchFamily="18" charset="0"/>
          </a:endParaRPr>
        </a:p>
      </dgm:t>
    </dgm:pt>
    <dgm:pt modelId="{B7538ADF-D4BC-4511-AF78-CB687F4D515F}" type="sibTrans" cxnId="{BCAF672D-A936-4E80-9494-F8679B3E78E7}">
      <dgm:prSet/>
      <dgm:spPr/>
      <dgm:t>
        <a:bodyPr/>
        <a:lstStyle/>
        <a:p>
          <a:endParaRPr lang="es-ES">
            <a:latin typeface="Bodoni MT" panose="02070603080606020203" pitchFamily="18" charset="0"/>
          </a:endParaRPr>
        </a:p>
      </dgm:t>
    </dgm:pt>
    <dgm:pt modelId="{AE47A47D-ABD8-48FC-B845-7BC80AFD0A90}">
      <dgm:prSet phldrT="[Texto]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es-ES" b="1" dirty="0" smtClean="0">
              <a:solidFill>
                <a:schemeClr val="tx1"/>
              </a:solidFill>
              <a:latin typeface="Bodoni MT" panose="02070603080606020203" pitchFamily="18" charset="0"/>
            </a:rPr>
            <a:t>3. Filtros de información</a:t>
          </a:r>
          <a:endParaRPr lang="es-ES" dirty="0">
            <a:solidFill>
              <a:schemeClr val="tx1"/>
            </a:solidFill>
            <a:latin typeface="Bodoni MT" panose="02070603080606020203" pitchFamily="18" charset="0"/>
          </a:endParaRPr>
        </a:p>
      </dgm:t>
    </dgm:pt>
    <dgm:pt modelId="{E9B17602-F82E-4F68-8B9C-7F471623B16A}" type="parTrans" cxnId="{047B0E06-AE18-4DF6-9DF9-708A9CA3DF15}">
      <dgm:prSet/>
      <dgm:spPr/>
      <dgm:t>
        <a:bodyPr/>
        <a:lstStyle/>
        <a:p>
          <a:endParaRPr lang="es-ES">
            <a:latin typeface="Bodoni MT" panose="02070603080606020203" pitchFamily="18" charset="0"/>
          </a:endParaRPr>
        </a:p>
      </dgm:t>
    </dgm:pt>
    <dgm:pt modelId="{6A440D03-BAE6-4E6B-826D-194BB060602F}" type="sibTrans" cxnId="{047B0E06-AE18-4DF6-9DF9-708A9CA3DF15}">
      <dgm:prSet/>
      <dgm:spPr/>
      <dgm:t>
        <a:bodyPr/>
        <a:lstStyle/>
        <a:p>
          <a:endParaRPr lang="es-ES">
            <a:latin typeface="Bodoni MT" panose="02070603080606020203" pitchFamily="18" charset="0"/>
          </a:endParaRPr>
        </a:p>
      </dgm:t>
    </dgm:pt>
    <dgm:pt modelId="{6494D258-7F7D-4AFF-B4CB-2CE06A7F8AD4}">
      <dgm:prSet/>
      <dgm:spPr>
        <a:solidFill>
          <a:schemeClr val="bg2"/>
        </a:solidFill>
      </dgm:spPr>
      <dgm:t>
        <a:bodyPr/>
        <a:lstStyle/>
        <a:p>
          <a:r>
            <a:rPr lang="es-ES" b="1" smtClean="0">
              <a:latin typeface="Bodoni MT" panose="02070603080606020203" pitchFamily="18" charset="0"/>
            </a:rPr>
            <a:t>4. Estatus taxonómico</a:t>
          </a:r>
          <a:endParaRPr lang="en-GB">
            <a:latin typeface="Bodoni MT" panose="02070603080606020203" pitchFamily="18" charset="0"/>
          </a:endParaRPr>
        </a:p>
      </dgm:t>
    </dgm:pt>
    <dgm:pt modelId="{82AA4CB8-3144-4FE3-AB51-D0BC38EBBE5C}" type="parTrans" cxnId="{B8555ABC-BC11-49AD-ACD9-7A305C623087}">
      <dgm:prSet/>
      <dgm:spPr/>
      <dgm:t>
        <a:bodyPr/>
        <a:lstStyle/>
        <a:p>
          <a:endParaRPr lang="es-ES">
            <a:latin typeface="Bodoni MT" panose="02070603080606020203" pitchFamily="18" charset="0"/>
          </a:endParaRPr>
        </a:p>
      </dgm:t>
    </dgm:pt>
    <dgm:pt modelId="{AD29DC47-7147-409A-8C52-77B71E69051D}" type="sibTrans" cxnId="{B8555ABC-BC11-49AD-ACD9-7A305C623087}">
      <dgm:prSet/>
      <dgm:spPr/>
      <dgm:t>
        <a:bodyPr/>
        <a:lstStyle/>
        <a:p>
          <a:endParaRPr lang="es-ES">
            <a:latin typeface="Bodoni MT" panose="02070603080606020203" pitchFamily="18" charset="0"/>
          </a:endParaRPr>
        </a:p>
      </dgm:t>
    </dgm:pt>
    <dgm:pt modelId="{DBBA8677-6303-4BAC-BD39-0DB480E34B56}" type="pres">
      <dgm:prSet presAssocID="{E54754FB-6D20-4983-9224-7533424D142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D1D040D7-069A-43E8-A4EE-EDFA66A033CA}" type="pres">
      <dgm:prSet presAssocID="{431F4D64-3D21-41CD-ACD4-A6082CC55BF1}" presName="parTxOnly" presStyleLbl="node1" presStyleIdx="0" presStyleCnt="4" custLinFactNeighborX="-181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729BCEB-3007-453C-A713-697E8AE0465F}" type="pres">
      <dgm:prSet presAssocID="{52C2D520-2B7B-441F-89F3-1C72B04D69B0}" presName="parSpace" presStyleCnt="0"/>
      <dgm:spPr/>
    </dgm:pt>
    <dgm:pt modelId="{F0815249-2512-433D-AE2F-2749E6E351F2}" type="pres">
      <dgm:prSet presAssocID="{D1553070-D46A-4649-8A4E-551DBB122505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512C92A-7DBD-4E9A-991E-4DD1381498A0}" type="pres">
      <dgm:prSet presAssocID="{B7538ADF-D4BC-4511-AF78-CB687F4D515F}" presName="parSpace" presStyleCnt="0"/>
      <dgm:spPr/>
    </dgm:pt>
    <dgm:pt modelId="{2B35F364-8834-454F-A4D3-8CD2A77A5A27}" type="pres">
      <dgm:prSet presAssocID="{AE47A47D-ABD8-48FC-B845-7BC80AFD0A90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DC771B1-327A-437B-8DB6-7B8CD3213636}" type="pres">
      <dgm:prSet presAssocID="{6A440D03-BAE6-4E6B-826D-194BB060602F}" presName="parSpace" presStyleCnt="0"/>
      <dgm:spPr/>
    </dgm:pt>
    <dgm:pt modelId="{5D4DE80A-2325-4275-B9F2-29F3C697FDDC}" type="pres">
      <dgm:prSet presAssocID="{6494D258-7F7D-4AFF-B4CB-2CE06A7F8AD4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7D6F426-1AA0-4036-BD6A-145C6B78A8D6}" type="presOf" srcId="{AE47A47D-ABD8-48FC-B845-7BC80AFD0A90}" destId="{2B35F364-8834-454F-A4D3-8CD2A77A5A27}" srcOrd="0" destOrd="0" presId="urn:microsoft.com/office/officeart/2005/8/layout/hChevron3"/>
    <dgm:cxn modelId="{46E4DA8B-35BC-4615-91DB-81BE2C26D7CB}" srcId="{E54754FB-6D20-4983-9224-7533424D1420}" destId="{431F4D64-3D21-41CD-ACD4-A6082CC55BF1}" srcOrd="0" destOrd="0" parTransId="{39C7585F-E05B-4E5A-8524-45DD18BB7B20}" sibTransId="{52C2D520-2B7B-441F-89F3-1C72B04D69B0}"/>
    <dgm:cxn modelId="{B8555ABC-BC11-49AD-ACD9-7A305C623087}" srcId="{E54754FB-6D20-4983-9224-7533424D1420}" destId="{6494D258-7F7D-4AFF-B4CB-2CE06A7F8AD4}" srcOrd="3" destOrd="0" parTransId="{82AA4CB8-3144-4FE3-AB51-D0BC38EBBE5C}" sibTransId="{AD29DC47-7147-409A-8C52-77B71E69051D}"/>
    <dgm:cxn modelId="{BCAF672D-A936-4E80-9494-F8679B3E78E7}" srcId="{E54754FB-6D20-4983-9224-7533424D1420}" destId="{D1553070-D46A-4649-8A4E-551DBB122505}" srcOrd="1" destOrd="0" parTransId="{D26DF1FC-2DCF-4050-9634-DC6B961B84D5}" sibTransId="{B7538ADF-D4BC-4511-AF78-CB687F4D515F}"/>
    <dgm:cxn modelId="{9FA35EB8-4DAF-4D61-8506-5B97D1F713B7}" type="presOf" srcId="{D1553070-D46A-4649-8A4E-551DBB122505}" destId="{F0815249-2512-433D-AE2F-2749E6E351F2}" srcOrd="0" destOrd="0" presId="urn:microsoft.com/office/officeart/2005/8/layout/hChevron3"/>
    <dgm:cxn modelId="{0EA93F3D-8B5E-4EF4-8E16-AC9DB2884434}" type="presOf" srcId="{6494D258-7F7D-4AFF-B4CB-2CE06A7F8AD4}" destId="{5D4DE80A-2325-4275-B9F2-29F3C697FDDC}" srcOrd="0" destOrd="0" presId="urn:microsoft.com/office/officeart/2005/8/layout/hChevron3"/>
    <dgm:cxn modelId="{047B0E06-AE18-4DF6-9DF9-708A9CA3DF15}" srcId="{E54754FB-6D20-4983-9224-7533424D1420}" destId="{AE47A47D-ABD8-48FC-B845-7BC80AFD0A90}" srcOrd="2" destOrd="0" parTransId="{E9B17602-F82E-4F68-8B9C-7F471623B16A}" sibTransId="{6A440D03-BAE6-4E6B-826D-194BB060602F}"/>
    <dgm:cxn modelId="{770A9F7E-8441-4BA1-A574-4FCB28876C92}" type="presOf" srcId="{E54754FB-6D20-4983-9224-7533424D1420}" destId="{DBBA8677-6303-4BAC-BD39-0DB480E34B56}" srcOrd="0" destOrd="0" presId="urn:microsoft.com/office/officeart/2005/8/layout/hChevron3"/>
    <dgm:cxn modelId="{8ACCF56F-A9ED-4418-9B78-F99C9514A3BC}" type="presOf" srcId="{431F4D64-3D21-41CD-ACD4-A6082CC55BF1}" destId="{D1D040D7-069A-43E8-A4EE-EDFA66A033CA}" srcOrd="0" destOrd="0" presId="urn:microsoft.com/office/officeart/2005/8/layout/hChevron3"/>
    <dgm:cxn modelId="{628E2EDD-1B9E-48A2-BFAA-C6DBB7223FFF}" type="presParOf" srcId="{DBBA8677-6303-4BAC-BD39-0DB480E34B56}" destId="{D1D040D7-069A-43E8-A4EE-EDFA66A033CA}" srcOrd="0" destOrd="0" presId="urn:microsoft.com/office/officeart/2005/8/layout/hChevron3"/>
    <dgm:cxn modelId="{EB3E4491-6EFE-42E4-B887-19DECFC141AF}" type="presParOf" srcId="{DBBA8677-6303-4BAC-BD39-0DB480E34B56}" destId="{C729BCEB-3007-453C-A713-697E8AE0465F}" srcOrd="1" destOrd="0" presId="urn:microsoft.com/office/officeart/2005/8/layout/hChevron3"/>
    <dgm:cxn modelId="{25A4BD48-EA38-4F08-BBD0-D02DF67CE129}" type="presParOf" srcId="{DBBA8677-6303-4BAC-BD39-0DB480E34B56}" destId="{F0815249-2512-433D-AE2F-2749E6E351F2}" srcOrd="2" destOrd="0" presId="urn:microsoft.com/office/officeart/2005/8/layout/hChevron3"/>
    <dgm:cxn modelId="{8B1A8BBC-F1C5-4BE1-8B1D-C35D1D6D6A73}" type="presParOf" srcId="{DBBA8677-6303-4BAC-BD39-0DB480E34B56}" destId="{4512C92A-7DBD-4E9A-991E-4DD1381498A0}" srcOrd="3" destOrd="0" presId="urn:microsoft.com/office/officeart/2005/8/layout/hChevron3"/>
    <dgm:cxn modelId="{0509980A-C217-46FD-A821-AB0ADF0E9CBF}" type="presParOf" srcId="{DBBA8677-6303-4BAC-BD39-0DB480E34B56}" destId="{2B35F364-8834-454F-A4D3-8CD2A77A5A27}" srcOrd="4" destOrd="0" presId="urn:microsoft.com/office/officeart/2005/8/layout/hChevron3"/>
    <dgm:cxn modelId="{BDCBB313-4390-4770-A74A-1D118D51DE58}" type="presParOf" srcId="{DBBA8677-6303-4BAC-BD39-0DB480E34B56}" destId="{7DC771B1-327A-437B-8DB6-7B8CD3213636}" srcOrd="5" destOrd="0" presId="urn:microsoft.com/office/officeart/2005/8/layout/hChevron3"/>
    <dgm:cxn modelId="{00005F46-E071-4278-8A0E-186029DECD3F}" type="presParOf" srcId="{DBBA8677-6303-4BAC-BD39-0DB480E34B56}" destId="{5D4DE80A-2325-4275-B9F2-29F3C697FDDC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E54754FB-6D20-4983-9224-7533424D1420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431F4D64-3D21-41CD-ACD4-A6082CC55BF1}">
      <dgm:prSet phldrT="[Texto]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es-ES" b="1" dirty="0" smtClean="0">
              <a:solidFill>
                <a:schemeClr val="bg1"/>
              </a:solidFill>
              <a:latin typeface="Bodoni MT" panose="02070603080606020203" pitchFamily="18" charset="0"/>
            </a:rPr>
            <a:t>1. Opciones de descarga</a:t>
          </a:r>
          <a:endParaRPr lang="es-ES" dirty="0">
            <a:solidFill>
              <a:schemeClr val="bg1"/>
            </a:solidFill>
            <a:latin typeface="Bodoni MT" panose="02070603080606020203" pitchFamily="18" charset="0"/>
          </a:endParaRPr>
        </a:p>
      </dgm:t>
    </dgm:pt>
    <dgm:pt modelId="{39C7585F-E05B-4E5A-8524-45DD18BB7B20}" type="parTrans" cxnId="{46E4DA8B-35BC-4615-91DB-81BE2C26D7CB}">
      <dgm:prSet/>
      <dgm:spPr/>
      <dgm:t>
        <a:bodyPr/>
        <a:lstStyle/>
        <a:p>
          <a:endParaRPr lang="es-ES">
            <a:latin typeface="Bodoni MT" panose="02070603080606020203" pitchFamily="18" charset="0"/>
          </a:endParaRPr>
        </a:p>
      </dgm:t>
    </dgm:pt>
    <dgm:pt modelId="{52C2D520-2B7B-441F-89F3-1C72B04D69B0}" type="sibTrans" cxnId="{46E4DA8B-35BC-4615-91DB-81BE2C26D7CB}">
      <dgm:prSet/>
      <dgm:spPr/>
      <dgm:t>
        <a:bodyPr/>
        <a:lstStyle/>
        <a:p>
          <a:endParaRPr lang="es-ES">
            <a:latin typeface="Bodoni MT" panose="02070603080606020203" pitchFamily="18" charset="0"/>
          </a:endParaRPr>
        </a:p>
      </dgm:t>
    </dgm:pt>
    <dgm:pt modelId="{D1553070-D46A-4649-8A4E-551DBB122505}">
      <dgm:prSet phldrT="[Texto]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es-ES" b="1" dirty="0" smtClean="0">
              <a:solidFill>
                <a:schemeClr val="bg1"/>
              </a:solidFill>
              <a:latin typeface="Bodoni MT" panose="02070603080606020203" pitchFamily="18" charset="0"/>
            </a:rPr>
            <a:t>2. Escoger una fuente de información taxonómica para validar</a:t>
          </a:r>
          <a:endParaRPr lang="es-ES" dirty="0">
            <a:solidFill>
              <a:schemeClr val="bg1"/>
            </a:solidFill>
            <a:latin typeface="Bodoni MT" panose="02070603080606020203" pitchFamily="18" charset="0"/>
          </a:endParaRPr>
        </a:p>
      </dgm:t>
    </dgm:pt>
    <dgm:pt modelId="{D26DF1FC-2DCF-4050-9634-DC6B961B84D5}" type="parTrans" cxnId="{BCAF672D-A936-4E80-9494-F8679B3E78E7}">
      <dgm:prSet/>
      <dgm:spPr/>
      <dgm:t>
        <a:bodyPr/>
        <a:lstStyle/>
        <a:p>
          <a:endParaRPr lang="es-ES">
            <a:latin typeface="Bodoni MT" panose="02070603080606020203" pitchFamily="18" charset="0"/>
          </a:endParaRPr>
        </a:p>
      </dgm:t>
    </dgm:pt>
    <dgm:pt modelId="{B7538ADF-D4BC-4511-AF78-CB687F4D515F}" type="sibTrans" cxnId="{BCAF672D-A936-4E80-9494-F8679B3E78E7}">
      <dgm:prSet/>
      <dgm:spPr/>
      <dgm:t>
        <a:bodyPr/>
        <a:lstStyle/>
        <a:p>
          <a:endParaRPr lang="es-ES">
            <a:latin typeface="Bodoni MT" panose="02070603080606020203" pitchFamily="18" charset="0"/>
          </a:endParaRPr>
        </a:p>
      </dgm:t>
    </dgm:pt>
    <dgm:pt modelId="{AE47A47D-ABD8-48FC-B845-7BC80AFD0A90}">
      <dgm:prSet phldrT="[Texto]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es-ES" b="1" dirty="0" smtClean="0">
              <a:solidFill>
                <a:schemeClr val="tx1"/>
              </a:solidFill>
              <a:latin typeface="Bodoni MT" panose="02070603080606020203" pitchFamily="18" charset="0"/>
            </a:rPr>
            <a:t>3. Filtros de información</a:t>
          </a:r>
          <a:endParaRPr lang="es-ES" dirty="0">
            <a:solidFill>
              <a:schemeClr val="tx1"/>
            </a:solidFill>
            <a:latin typeface="Bodoni MT" panose="02070603080606020203" pitchFamily="18" charset="0"/>
          </a:endParaRPr>
        </a:p>
      </dgm:t>
    </dgm:pt>
    <dgm:pt modelId="{E9B17602-F82E-4F68-8B9C-7F471623B16A}" type="parTrans" cxnId="{047B0E06-AE18-4DF6-9DF9-708A9CA3DF15}">
      <dgm:prSet/>
      <dgm:spPr/>
      <dgm:t>
        <a:bodyPr/>
        <a:lstStyle/>
        <a:p>
          <a:endParaRPr lang="es-ES">
            <a:latin typeface="Bodoni MT" panose="02070603080606020203" pitchFamily="18" charset="0"/>
          </a:endParaRPr>
        </a:p>
      </dgm:t>
    </dgm:pt>
    <dgm:pt modelId="{6A440D03-BAE6-4E6B-826D-194BB060602F}" type="sibTrans" cxnId="{047B0E06-AE18-4DF6-9DF9-708A9CA3DF15}">
      <dgm:prSet/>
      <dgm:spPr/>
      <dgm:t>
        <a:bodyPr/>
        <a:lstStyle/>
        <a:p>
          <a:endParaRPr lang="es-ES">
            <a:latin typeface="Bodoni MT" panose="02070603080606020203" pitchFamily="18" charset="0"/>
          </a:endParaRPr>
        </a:p>
      </dgm:t>
    </dgm:pt>
    <dgm:pt modelId="{6494D258-7F7D-4AFF-B4CB-2CE06A7F8AD4}">
      <dgm:prSet/>
      <dgm:spPr>
        <a:solidFill>
          <a:schemeClr val="bg2"/>
        </a:solidFill>
      </dgm:spPr>
      <dgm:t>
        <a:bodyPr/>
        <a:lstStyle/>
        <a:p>
          <a:r>
            <a:rPr lang="es-ES" b="1" smtClean="0">
              <a:latin typeface="Bodoni MT" panose="02070603080606020203" pitchFamily="18" charset="0"/>
            </a:rPr>
            <a:t>4. Estatus taxonómico</a:t>
          </a:r>
          <a:endParaRPr lang="en-GB">
            <a:latin typeface="Bodoni MT" panose="02070603080606020203" pitchFamily="18" charset="0"/>
          </a:endParaRPr>
        </a:p>
      </dgm:t>
    </dgm:pt>
    <dgm:pt modelId="{82AA4CB8-3144-4FE3-AB51-D0BC38EBBE5C}" type="parTrans" cxnId="{B8555ABC-BC11-49AD-ACD9-7A305C623087}">
      <dgm:prSet/>
      <dgm:spPr/>
      <dgm:t>
        <a:bodyPr/>
        <a:lstStyle/>
        <a:p>
          <a:endParaRPr lang="es-ES">
            <a:latin typeface="Bodoni MT" panose="02070603080606020203" pitchFamily="18" charset="0"/>
          </a:endParaRPr>
        </a:p>
      </dgm:t>
    </dgm:pt>
    <dgm:pt modelId="{AD29DC47-7147-409A-8C52-77B71E69051D}" type="sibTrans" cxnId="{B8555ABC-BC11-49AD-ACD9-7A305C623087}">
      <dgm:prSet/>
      <dgm:spPr/>
      <dgm:t>
        <a:bodyPr/>
        <a:lstStyle/>
        <a:p>
          <a:endParaRPr lang="es-ES">
            <a:latin typeface="Bodoni MT" panose="02070603080606020203" pitchFamily="18" charset="0"/>
          </a:endParaRPr>
        </a:p>
      </dgm:t>
    </dgm:pt>
    <dgm:pt modelId="{DBBA8677-6303-4BAC-BD39-0DB480E34B56}" type="pres">
      <dgm:prSet presAssocID="{E54754FB-6D20-4983-9224-7533424D142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D1D040D7-069A-43E8-A4EE-EDFA66A033CA}" type="pres">
      <dgm:prSet presAssocID="{431F4D64-3D21-41CD-ACD4-A6082CC55BF1}" presName="parTxOnly" presStyleLbl="node1" presStyleIdx="0" presStyleCnt="4" custLinFactNeighborX="-181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729BCEB-3007-453C-A713-697E8AE0465F}" type="pres">
      <dgm:prSet presAssocID="{52C2D520-2B7B-441F-89F3-1C72B04D69B0}" presName="parSpace" presStyleCnt="0"/>
      <dgm:spPr/>
    </dgm:pt>
    <dgm:pt modelId="{F0815249-2512-433D-AE2F-2749E6E351F2}" type="pres">
      <dgm:prSet presAssocID="{D1553070-D46A-4649-8A4E-551DBB122505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512C92A-7DBD-4E9A-991E-4DD1381498A0}" type="pres">
      <dgm:prSet presAssocID="{B7538ADF-D4BC-4511-AF78-CB687F4D515F}" presName="parSpace" presStyleCnt="0"/>
      <dgm:spPr/>
    </dgm:pt>
    <dgm:pt modelId="{2B35F364-8834-454F-A4D3-8CD2A77A5A27}" type="pres">
      <dgm:prSet presAssocID="{AE47A47D-ABD8-48FC-B845-7BC80AFD0A90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DC771B1-327A-437B-8DB6-7B8CD3213636}" type="pres">
      <dgm:prSet presAssocID="{6A440D03-BAE6-4E6B-826D-194BB060602F}" presName="parSpace" presStyleCnt="0"/>
      <dgm:spPr/>
    </dgm:pt>
    <dgm:pt modelId="{5D4DE80A-2325-4275-B9F2-29F3C697FDDC}" type="pres">
      <dgm:prSet presAssocID="{6494D258-7F7D-4AFF-B4CB-2CE06A7F8AD4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7D6F426-1AA0-4036-BD6A-145C6B78A8D6}" type="presOf" srcId="{AE47A47D-ABD8-48FC-B845-7BC80AFD0A90}" destId="{2B35F364-8834-454F-A4D3-8CD2A77A5A27}" srcOrd="0" destOrd="0" presId="urn:microsoft.com/office/officeart/2005/8/layout/hChevron3"/>
    <dgm:cxn modelId="{46E4DA8B-35BC-4615-91DB-81BE2C26D7CB}" srcId="{E54754FB-6D20-4983-9224-7533424D1420}" destId="{431F4D64-3D21-41CD-ACD4-A6082CC55BF1}" srcOrd="0" destOrd="0" parTransId="{39C7585F-E05B-4E5A-8524-45DD18BB7B20}" sibTransId="{52C2D520-2B7B-441F-89F3-1C72B04D69B0}"/>
    <dgm:cxn modelId="{B8555ABC-BC11-49AD-ACD9-7A305C623087}" srcId="{E54754FB-6D20-4983-9224-7533424D1420}" destId="{6494D258-7F7D-4AFF-B4CB-2CE06A7F8AD4}" srcOrd="3" destOrd="0" parTransId="{82AA4CB8-3144-4FE3-AB51-D0BC38EBBE5C}" sibTransId="{AD29DC47-7147-409A-8C52-77B71E69051D}"/>
    <dgm:cxn modelId="{BCAF672D-A936-4E80-9494-F8679B3E78E7}" srcId="{E54754FB-6D20-4983-9224-7533424D1420}" destId="{D1553070-D46A-4649-8A4E-551DBB122505}" srcOrd="1" destOrd="0" parTransId="{D26DF1FC-2DCF-4050-9634-DC6B961B84D5}" sibTransId="{B7538ADF-D4BC-4511-AF78-CB687F4D515F}"/>
    <dgm:cxn modelId="{9FA35EB8-4DAF-4D61-8506-5B97D1F713B7}" type="presOf" srcId="{D1553070-D46A-4649-8A4E-551DBB122505}" destId="{F0815249-2512-433D-AE2F-2749E6E351F2}" srcOrd="0" destOrd="0" presId="urn:microsoft.com/office/officeart/2005/8/layout/hChevron3"/>
    <dgm:cxn modelId="{0EA93F3D-8B5E-4EF4-8E16-AC9DB2884434}" type="presOf" srcId="{6494D258-7F7D-4AFF-B4CB-2CE06A7F8AD4}" destId="{5D4DE80A-2325-4275-B9F2-29F3C697FDDC}" srcOrd="0" destOrd="0" presId="urn:microsoft.com/office/officeart/2005/8/layout/hChevron3"/>
    <dgm:cxn modelId="{047B0E06-AE18-4DF6-9DF9-708A9CA3DF15}" srcId="{E54754FB-6D20-4983-9224-7533424D1420}" destId="{AE47A47D-ABD8-48FC-B845-7BC80AFD0A90}" srcOrd="2" destOrd="0" parTransId="{E9B17602-F82E-4F68-8B9C-7F471623B16A}" sibTransId="{6A440D03-BAE6-4E6B-826D-194BB060602F}"/>
    <dgm:cxn modelId="{770A9F7E-8441-4BA1-A574-4FCB28876C92}" type="presOf" srcId="{E54754FB-6D20-4983-9224-7533424D1420}" destId="{DBBA8677-6303-4BAC-BD39-0DB480E34B56}" srcOrd="0" destOrd="0" presId="urn:microsoft.com/office/officeart/2005/8/layout/hChevron3"/>
    <dgm:cxn modelId="{8ACCF56F-A9ED-4418-9B78-F99C9514A3BC}" type="presOf" srcId="{431F4D64-3D21-41CD-ACD4-A6082CC55BF1}" destId="{D1D040D7-069A-43E8-A4EE-EDFA66A033CA}" srcOrd="0" destOrd="0" presId="urn:microsoft.com/office/officeart/2005/8/layout/hChevron3"/>
    <dgm:cxn modelId="{628E2EDD-1B9E-48A2-BFAA-C6DBB7223FFF}" type="presParOf" srcId="{DBBA8677-6303-4BAC-BD39-0DB480E34B56}" destId="{D1D040D7-069A-43E8-A4EE-EDFA66A033CA}" srcOrd="0" destOrd="0" presId="urn:microsoft.com/office/officeart/2005/8/layout/hChevron3"/>
    <dgm:cxn modelId="{EB3E4491-6EFE-42E4-B887-19DECFC141AF}" type="presParOf" srcId="{DBBA8677-6303-4BAC-BD39-0DB480E34B56}" destId="{C729BCEB-3007-453C-A713-697E8AE0465F}" srcOrd="1" destOrd="0" presId="urn:microsoft.com/office/officeart/2005/8/layout/hChevron3"/>
    <dgm:cxn modelId="{25A4BD48-EA38-4F08-BBD0-D02DF67CE129}" type="presParOf" srcId="{DBBA8677-6303-4BAC-BD39-0DB480E34B56}" destId="{F0815249-2512-433D-AE2F-2749E6E351F2}" srcOrd="2" destOrd="0" presId="urn:microsoft.com/office/officeart/2005/8/layout/hChevron3"/>
    <dgm:cxn modelId="{8B1A8BBC-F1C5-4BE1-8B1D-C35D1D6D6A73}" type="presParOf" srcId="{DBBA8677-6303-4BAC-BD39-0DB480E34B56}" destId="{4512C92A-7DBD-4E9A-991E-4DD1381498A0}" srcOrd="3" destOrd="0" presId="urn:microsoft.com/office/officeart/2005/8/layout/hChevron3"/>
    <dgm:cxn modelId="{0509980A-C217-46FD-A821-AB0ADF0E9CBF}" type="presParOf" srcId="{DBBA8677-6303-4BAC-BD39-0DB480E34B56}" destId="{2B35F364-8834-454F-A4D3-8CD2A77A5A27}" srcOrd="4" destOrd="0" presId="urn:microsoft.com/office/officeart/2005/8/layout/hChevron3"/>
    <dgm:cxn modelId="{BDCBB313-4390-4770-A74A-1D118D51DE58}" type="presParOf" srcId="{DBBA8677-6303-4BAC-BD39-0DB480E34B56}" destId="{7DC771B1-327A-437B-8DB6-7B8CD3213636}" srcOrd="5" destOrd="0" presId="urn:microsoft.com/office/officeart/2005/8/layout/hChevron3"/>
    <dgm:cxn modelId="{00005F46-E071-4278-8A0E-186029DECD3F}" type="presParOf" srcId="{DBBA8677-6303-4BAC-BD39-0DB480E34B56}" destId="{5D4DE80A-2325-4275-B9F2-29F3C697FDDC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E54754FB-6D20-4983-9224-7533424D1420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431F4D64-3D21-41CD-ACD4-A6082CC55BF1}">
      <dgm:prSet phldrT="[Texto]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es-ES" b="1" dirty="0" smtClean="0">
              <a:solidFill>
                <a:schemeClr val="bg1"/>
              </a:solidFill>
              <a:latin typeface="Bodoni MT" panose="02070603080606020203" pitchFamily="18" charset="0"/>
            </a:rPr>
            <a:t>1. Opciones de descarga</a:t>
          </a:r>
          <a:endParaRPr lang="es-ES" dirty="0">
            <a:solidFill>
              <a:schemeClr val="bg1"/>
            </a:solidFill>
            <a:latin typeface="Bodoni MT" panose="02070603080606020203" pitchFamily="18" charset="0"/>
          </a:endParaRPr>
        </a:p>
      </dgm:t>
    </dgm:pt>
    <dgm:pt modelId="{39C7585F-E05B-4E5A-8524-45DD18BB7B20}" type="parTrans" cxnId="{46E4DA8B-35BC-4615-91DB-81BE2C26D7CB}">
      <dgm:prSet/>
      <dgm:spPr/>
      <dgm:t>
        <a:bodyPr/>
        <a:lstStyle/>
        <a:p>
          <a:endParaRPr lang="es-ES">
            <a:latin typeface="Bodoni MT" panose="02070603080606020203" pitchFamily="18" charset="0"/>
          </a:endParaRPr>
        </a:p>
      </dgm:t>
    </dgm:pt>
    <dgm:pt modelId="{52C2D520-2B7B-441F-89F3-1C72B04D69B0}" type="sibTrans" cxnId="{46E4DA8B-35BC-4615-91DB-81BE2C26D7CB}">
      <dgm:prSet/>
      <dgm:spPr/>
      <dgm:t>
        <a:bodyPr/>
        <a:lstStyle/>
        <a:p>
          <a:endParaRPr lang="es-ES">
            <a:latin typeface="Bodoni MT" panose="02070603080606020203" pitchFamily="18" charset="0"/>
          </a:endParaRPr>
        </a:p>
      </dgm:t>
    </dgm:pt>
    <dgm:pt modelId="{D1553070-D46A-4649-8A4E-551DBB122505}">
      <dgm:prSet phldrT="[Texto]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es-ES" b="1" dirty="0" smtClean="0">
              <a:solidFill>
                <a:schemeClr val="bg1"/>
              </a:solidFill>
              <a:latin typeface="Bodoni MT" panose="02070603080606020203" pitchFamily="18" charset="0"/>
            </a:rPr>
            <a:t>2. Escoger una fuente de información taxonómica para validar</a:t>
          </a:r>
          <a:endParaRPr lang="es-ES" dirty="0">
            <a:solidFill>
              <a:schemeClr val="bg1"/>
            </a:solidFill>
            <a:latin typeface="Bodoni MT" panose="02070603080606020203" pitchFamily="18" charset="0"/>
          </a:endParaRPr>
        </a:p>
      </dgm:t>
    </dgm:pt>
    <dgm:pt modelId="{D26DF1FC-2DCF-4050-9634-DC6B961B84D5}" type="parTrans" cxnId="{BCAF672D-A936-4E80-9494-F8679B3E78E7}">
      <dgm:prSet/>
      <dgm:spPr/>
      <dgm:t>
        <a:bodyPr/>
        <a:lstStyle/>
        <a:p>
          <a:endParaRPr lang="es-ES">
            <a:latin typeface="Bodoni MT" panose="02070603080606020203" pitchFamily="18" charset="0"/>
          </a:endParaRPr>
        </a:p>
      </dgm:t>
    </dgm:pt>
    <dgm:pt modelId="{B7538ADF-D4BC-4511-AF78-CB687F4D515F}" type="sibTrans" cxnId="{BCAF672D-A936-4E80-9494-F8679B3E78E7}">
      <dgm:prSet/>
      <dgm:spPr/>
      <dgm:t>
        <a:bodyPr/>
        <a:lstStyle/>
        <a:p>
          <a:endParaRPr lang="es-ES">
            <a:latin typeface="Bodoni MT" panose="02070603080606020203" pitchFamily="18" charset="0"/>
          </a:endParaRPr>
        </a:p>
      </dgm:t>
    </dgm:pt>
    <dgm:pt modelId="{AE47A47D-ABD8-48FC-B845-7BC80AFD0A90}">
      <dgm:prSet phldrT="[Texto]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es-ES" b="1" dirty="0" smtClean="0">
              <a:solidFill>
                <a:schemeClr val="tx1"/>
              </a:solidFill>
              <a:latin typeface="Bodoni MT" panose="02070603080606020203" pitchFamily="18" charset="0"/>
            </a:rPr>
            <a:t>3. Filtros de información</a:t>
          </a:r>
          <a:endParaRPr lang="es-ES" dirty="0">
            <a:solidFill>
              <a:schemeClr val="tx1"/>
            </a:solidFill>
            <a:latin typeface="Bodoni MT" panose="02070603080606020203" pitchFamily="18" charset="0"/>
          </a:endParaRPr>
        </a:p>
      </dgm:t>
    </dgm:pt>
    <dgm:pt modelId="{E9B17602-F82E-4F68-8B9C-7F471623B16A}" type="parTrans" cxnId="{047B0E06-AE18-4DF6-9DF9-708A9CA3DF15}">
      <dgm:prSet/>
      <dgm:spPr/>
      <dgm:t>
        <a:bodyPr/>
        <a:lstStyle/>
        <a:p>
          <a:endParaRPr lang="es-ES">
            <a:latin typeface="Bodoni MT" panose="02070603080606020203" pitchFamily="18" charset="0"/>
          </a:endParaRPr>
        </a:p>
      </dgm:t>
    </dgm:pt>
    <dgm:pt modelId="{6A440D03-BAE6-4E6B-826D-194BB060602F}" type="sibTrans" cxnId="{047B0E06-AE18-4DF6-9DF9-708A9CA3DF15}">
      <dgm:prSet/>
      <dgm:spPr/>
      <dgm:t>
        <a:bodyPr/>
        <a:lstStyle/>
        <a:p>
          <a:endParaRPr lang="es-ES">
            <a:latin typeface="Bodoni MT" panose="02070603080606020203" pitchFamily="18" charset="0"/>
          </a:endParaRPr>
        </a:p>
      </dgm:t>
    </dgm:pt>
    <dgm:pt modelId="{6494D258-7F7D-4AFF-B4CB-2CE06A7F8AD4}">
      <dgm:prSet/>
      <dgm:spPr>
        <a:solidFill>
          <a:schemeClr val="bg2"/>
        </a:solidFill>
      </dgm:spPr>
      <dgm:t>
        <a:bodyPr/>
        <a:lstStyle/>
        <a:p>
          <a:r>
            <a:rPr lang="es-ES" b="1" smtClean="0">
              <a:latin typeface="Bodoni MT" panose="02070603080606020203" pitchFamily="18" charset="0"/>
            </a:rPr>
            <a:t>4. Estatus taxonómico</a:t>
          </a:r>
          <a:endParaRPr lang="en-GB">
            <a:latin typeface="Bodoni MT" panose="02070603080606020203" pitchFamily="18" charset="0"/>
          </a:endParaRPr>
        </a:p>
      </dgm:t>
    </dgm:pt>
    <dgm:pt modelId="{82AA4CB8-3144-4FE3-AB51-D0BC38EBBE5C}" type="parTrans" cxnId="{B8555ABC-BC11-49AD-ACD9-7A305C623087}">
      <dgm:prSet/>
      <dgm:spPr/>
      <dgm:t>
        <a:bodyPr/>
        <a:lstStyle/>
        <a:p>
          <a:endParaRPr lang="es-ES">
            <a:latin typeface="Bodoni MT" panose="02070603080606020203" pitchFamily="18" charset="0"/>
          </a:endParaRPr>
        </a:p>
      </dgm:t>
    </dgm:pt>
    <dgm:pt modelId="{AD29DC47-7147-409A-8C52-77B71E69051D}" type="sibTrans" cxnId="{B8555ABC-BC11-49AD-ACD9-7A305C623087}">
      <dgm:prSet/>
      <dgm:spPr/>
      <dgm:t>
        <a:bodyPr/>
        <a:lstStyle/>
        <a:p>
          <a:endParaRPr lang="es-ES">
            <a:latin typeface="Bodoni MT" panose="02070603080606020203" pitchFamily="18" charset="0"/>
          </a:endParaRPr>
        </a:p>
      </dgm:t>
    </dgm:pt>
    <dgm:pt modelId="{DBBA8677-6303-4BAC-BD39-0DB480E34B56}" type="pres">
      <dgm:prSet presAssocID="{E54754FB-6D20-4983-9224-7533424D142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D1D040D7-069A-43E8-A4EE-EDFA66A033CA}" type="pres">
      <dgm:prSet presAssocID="{431F4D64-3D21-41CD-ACD4-A6082CC55BF1}" presName="parTxOnly" presStyleLbl="node1" presStyleIdx="0" presStyleCnt="4" custLinFactNeighborX="-181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729BCEB-3007-453C-A713-697E8AE0465F}" type="pres">
      <dgm:prSet presAssocID="{52C2D520-2B7B-441F-89F3-1C72B04D69B0}" presName="parSpace" presStyleCnt="0"/>
      <dgm:spPr/>
    </dgm:pt>
    <dgm:pt modelId="{F0815249-2512-433D-AE2F-2749E6E351F2}" type="pres">
      <dgm:prSet presAssocID="{D1553070-D46A-4649-8A4E-551DBB122505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512C92A-7DBD-4E9A-991E-4DD1381498A0}" type="pres">
      <dgm:prSet presAssocID="{B7538ADF-D4BC-4511-AF78-CB687F4D515F}" presName="parSpace" presStyleCnt="0"/>
      <dgm:spPr/>
    </dgm:pt>
    <dgm:pt modelId="{2B35F364-8834-454F-A4D3-8CD2A77A5A27}" type="pres">
      <dgm:prSet presAssocID="{AE47A47D-ABD8-48FC-B845-7BC80AFD0A90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DC771B1-327A-437B-8DB6-7B8CD3213636}" type="pres">
      <dgm:prSet presAssocID="{6A440D03-BAE6-4E6B-826D-194BB060602F}" presName="parSpace" presStyleCnt="0"/>
      <dgm:spPr/>
    </dgm:pt>
    <dgm:pt modelId="{5D4DE80A-2325-4275-B9F2-29F3C697FDDC}" type="pres">
      <dgm:prSet presAssocID="{6494D258-7F7D-4AFF-B4CB-2CE06A7F8AD4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7D6F426-1AA0-4036-BD6A-145C6B78A8D6}" type="presOf" srcId="{AE47A47D-ABD8-48FC-B845-7BC80AFD0A90}" destId="{2B35F364-8834-454F-A4D3-8CD2A77A5A27}" srcOrd="0" destOrd="0" presId="urn:microsoft.com/office/officeart/2005/8/layout/hChevron3"/>
    <dgm:cxn modelId="{46E4DA8B-35BC-4615-91DB-81BE2C26D7CB}" srcId="{E54754FB-6D20-4983-9224-7533424D1420}" destId="{431F4D64-3D21-41CD-ACD4-A6082CC55BF1}" srcOrd="0" destOrd="0" parTransId="{39C7585F-E05B-4E5A-8524-45DD18BB7B20}" sibTransId="{52C2D520-2B7B-441F-89F3-1C72B04D69B0}"/>
    <dgm:cxn modelId="{B8555ABC-BC11-49AD-ACD9-7A305C623087}" srcId="{E54754FB-6D20-4983-9224-7533424D1420}" destId="{6494D258-7F7D-4AFF-B4CB-2CE06A7F8AD4}" srcOrd="3" destOrd="0" parTransId="{82AA4CB8-3144-4FE3-AB51-D0BC38EBBE5C}" sibTransId="{AD29DC47-7147-409A-8C52-77B71E69051D}"/>
    <dgm:cxn modelId="{BCAF672D-A936-4E80-9494-F8679B3E78E7}" srcId="{E54754FB-6D20-4983-9224-7533424D1420}" destId="{D1553070-D46A-4649-8A4E-551DBB122505}" srcOrd="1" destOrd="0" parTransId="{D26DF1FC-2DCF-4050-9634-DC6B961B84D5}" sibTransId="{B7538ADF-D4BC-4511-AF78-CB687F4D515F}"/>
    <dgm:cxn modelId="{9FA35EB8-4DAF-4D61-8506-5B97D1F713B7}" type="presOf" srcId="{D1553070-D46A-4649-8A4E-551DBB122505}" destId="{F0815249-2512-433D-AE2F-2749E6E351F2}" srcOrd="0" destOrd="0" presId="urn:microsoft.com/office/officeart/2005/8/layout/hChevron3"/>
    <dgm:cxn modelId="{0EA93F3D-8B5E-4EF4-8E16-AC9DB2884434}" type="presOf" srcId="{6494D258-7F7D-4AFF-B4CB-2CE06A7F8AD4}" destId="{5D4DE80A-2325-4275-B9F2-29F3C697FDDC}" srcOrd="0" destOrd="0" presId="urn:microsoft.com/office/officeart/2005/8/layout/hChevron3"/>
    <dgm:cxn modelId="{047B0E06-AE18-4DF6-9DF9-708A9CA3DF15}" srcId="{E54754FB-6D20-4983-9224-7533424D1420}" destId="{AE47A47D-ABD8-48FC-B845-7BC80AFD0A90}" srcOrd="2" destOrd="0" parTransId="{E9B17602-F82E-4F68-8B9C-7F471623B16A}" sibTransId="{6A440D03-BAE6-4E6B-826D-194BB060602F}"/>
    <dgm:cxn modelId="{770A9F7E-8441-4BA1-A574-4FCB28876C92}" type="presOf" srcId="{E54754FB-6D20-4983-9224-7533424D1420}" destId="{DBBA8677-6303-4BAC-BD39-0DB480E34B56}" srcOrd="0" destOrd="0" presId="urn:microsoft.com/office/officeart/2005/8/layout/hChevron3"/>
    <dgm:cxn modelId="{8ACCF56F-A9ED-4418-9B78-F99C9514A3BC}" type="presOf" srcId="{431F4D64-3D21-41CD-ACD4-A6082CC55BF1}" destId="{D1D040D7-069A-43E8-A4EE-EDFA66A033CA}" srcOrd="0" destOrd="0" presId="urn:microsoft.com/office/officeart/2005/8/layout/hChevron3"/>
    <dgm:cxn modelId="{628E2EDD-1B9E-48A2-BFAA-C6DBB7223FFF}" type="presParOf" srcId="{DBBA8677-6303-4BAC-BD39-0DB480E34B56}" destId="{D1D040D7-069A-43E8-A4EE-EDFA66A033CA}" srcOrd="0" destOrd="0" presId="urn:microsoft.com/office/officeart/2005/8/layout/hChevron3"/>
    <dgm:cxn modelId="{EB3E4491-6EFE-42E4-B887-19DECFC141AF}" type="presParOf" srcId="{DBBA8677-6303-4BAC-BD39-0DB480E34B56}" destId="{C729BCEB-3007-453C-A713-697E8AE0465F}" srcOrd="1" destOrd="0" presId="urn:microsoft.com/office/officeart/2005/8/layout/hChevron3"/>
    <dgm:cxn modelId="{25A4BD48-EA38-4F08-BBD0-D02DF67CE129}" type="presParOf" srcId="{DBBA8677-6303-4BAC-BD39-0DB480E34B56}" destId="{F0815249-2512-433D-AE2F-2749E6E351F2}" srcOrd="2" destOrd="0" presId="urn:microsoft.com/office/officeart/2005/8/layout/hChevron3"/>
    <dgm:cxn modelId="{8B1A8BBC-F1C5-4BE1-8B1D-C35D1D6D6A73}" type="presParOf" srcId="{DBBA8677-6303-4BAC-BD39-0DB480E34B56}" destId="{4512C92A-7DBD-4E9A-991E-4DD1381498A0}" srcOrd="3" destOrd="0" presId="urn:microsoft.com/office/officeart/2005/8/layout/hChevron3"/>
    <dgm:cxn modelId="{0509980A-C217-46FD-A821-AB0ADF0E9CBF}" type="presParOf" srcId="{DBBA8677-6303-4BAC-BD39-0DB480E34B56}" destId="{2B35F364-8834-454F-A4D3-8CD2A77A5A27}" srcOrd="4" destOrd="0" presId="urn:microsoft.com/office/officeart/2005/8/layout/hChevron3"/>
    <dgm:cxn modelId="{BDCBB313-4390-4770-A74A-1D118D51DE58}" type="presParOf" srcId="{DBBA8677-6303-4BAC-BD39-0DB480E34B56}" destId="{7DC771B1-327A-437B-8DB6-7B8CD3213636}" srcOrd="5" destOrd="0" presId="urn:microsoft.com/office/officeart/2005/8/layout/hChevron3"/>
    <dgm:cxn modelId="{00005F46-E071-4278-8A0E-186029DECD3F}" type="presParOf" srcId="{DBBA8677-6303-4BAC-BD39-0DB480E34B56}" destId="{5D4DE80A-2325-4275-B9F2-29F3C697FDDC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E54754FB-6D20-4983-9224-7533424D1420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431F4D64-3D21-41CD-ACD4-A6082CC55BF1}">
      <dgm:prSet phldrT="[Texto]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es-ES" b="1" dirty="0" smtClean="0">
              <a:solidFill>
                <a:schemeClr val="bg1"/>
              </a:solidFill>
              <a:latin typeface="Bodoni MT" panose="02070603080606020203" pitchFamily="18" charset="0"/>
            </a:rPr>
            <a:t>1. Opciones de descarga</a:t>
          </a:r>
          <a:endParaRPr lang="es-ES" dirty="0">
            <a:solidFill>
              <a:schemeClr val="bg1"/>
            </a:solidFill>
            <a:latin typeface="Bodoni MT" panose="02070603080606020203" pitchFamily="18" charset="0"/>
          </a:endParaRPr>
        </a:p>
      </dgm:t>
    </dgm:pt>
    <dgm:pt modelId="{39C7585F-E05B-4E5A-8524-45DD18BB7B20}" type="parTrans" cxnId="{46E4DA8B-35BC-4615-91DB-81BE2C26D7CB}">
      <dgm:prSet/>
      <dgm:spPr/>
      <dgm:t>
        <a:bodyPr/>
        <a:lstStyle/>
        <a:p>
          <a:endParaRPr lang="es-ES">
            <a:latin typeface="Bodoni MT" panose="02070603080606020203" pitchFamily="18" charset="0"/>
          </a:endParaRPr>
        </a:p>
      </dgm:t>
    </dgm:pt>
    <dgm:pt modelId="{52C2D520-2B7B-441F-89F3-1C72B04D69B0}" type="sibTrans" cxnId="{46E4DA8B-35BC-4615-91DB-81BE2C26D7CB}">
      <dgm:prSet/>
      <dgm:spPr/>
      <dgm:t>
        <a:bodyPr/>
        <a:lstStyle/>
        <a:p>
          <a:endParaRPr lang="es-ES">
            <a:latin typeface="Bodoni MT" panose="02070603080606020203" pitchFamily="18" charset="0"/>
          </a:endParaRPr>
        </a:p>
      </dgm:t>
    </dgm:pt>
    <dgm:pt modelId="{D1553070-D46A-4649-8A4E-551DBB122505}">
      <dgm:prSet phldrT="[Texto]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es-ES" b="1" dirty="0" smtClean="0">
              <a:solidFill>
                <a:schemeClr val="bg1"/>
              </a:solidFill>
              <a:latin typeface="Bodoni MT" panose="02070603080606020203" pitchFamily="18" charset="0"/>
            </a:rPr>
            <a:t>2. Escoger una fuente de información taxonómica para validar</a:t>
          </a:r>
          <a:endParaRPr lang="es-ES" dirty="0">
            <a:solidFill>
              <a:schemeClr val="bg1"/>
            </a:solidFill>
            <a:latin typeface="Bodoni MT" panose="02070603080606020203" pitchFamily="18" charset="0"/>
          </a:endParaRPr>
        </a:p>
      </dgm:t>
    </dgm:pt>
    <dgm:pt modelId="{D26DF1FC-2DCF-4050-9634-DC6B961B84D5}" type="parTrans" cxnId="{BCAF672D-A936-4E80-9494-F8679B3E78E7}">
      <dgm:prSet/>
      <dgm:spPr/>
      <dgm:t>
        <a:bodyPr/>
        <a:lstStyle/>
        <a:p>
          <a:endParaRPr lang="es-ES">
            <a:latin typeface="Bodoni MT" panose="02070603080606020203" pitchFamily="18" charset="0"/>
          </a:endParaRPr>
        </a:p>
      </dgm:t>
    </dgm:pt>
    <dgm:pt modelId="{B7538ADF-D4BC-4511-AF78-CB687F4D515F}" type="sibTrans" cxnId="{BCAF672D-A936-4E80-9494-F8679B3E78E7}">
      <dgm:prSet/>
      <dgm:spPr/>
      <dgm:t>
        <a:bodyPr/>
        <a:lstStyle/>
        <a:p>
          <a:endParaRPr lang="es-ES">
            <a:latin typeface="Bodoni MT" panose="02070603080606020203" pitchFamily="18" charset="0"/>
          </a:endParaRPr>
        </a:p>
      </dgm:t>
    </dgm:pt>
    <dgm:pt modelId="{AE47A47D-ABD8-48FC-B845-7BC80AFD0A90}">
      <dgm:prSet phldrT="[Texto]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es-ES" b="1" dirty="0" smtClean="0">
              <a:solidFill>
                <a:schemeClr val="tx1"/>
              </a:solidFill>
              <a:latin typeface="Bodoni MT" panose="02070603080606020203" pitchFamily="18" charset="0"/>
            </a:rPr>
            <a:t>3. Filtros de información</a:t>
          </a:r>
          <a:endParaRPr lang="es-ES" dirty="0">
            <a:solidFill>
              <a:schemeClr val="tx1"/>
            </a:solidFill>
            <a:latin typeface="Bodoni MT" panose="02070603080606020203" pitchFamily="18" charset="0"/>
          </a:endParaRPr>
        </a:p>
      </dgm:t>
    </dgm:pt>
    <dgm:pt modelId="{E9B17602-F82E-4F68-8B9C-7F471623B16A}" type="parTrans" cxnId="{047B0E06-AE18-4DF6-9DF9-708A9CA3DF15}">
      <dgm:prSet/>
      <dgm:spPr/>
      <dgm:t>
        <a:bodyPr/>
        <a:lstStyle/>
        <a:p>
          <a:endParaRPr lang="es-ES">
            <a:latin typeface="Bodoni MT" panose="02070603080606020203" pitchFamily="18" charset="0"/>
          </a:endParaRPr>
        </a:p>
      </dgm:t>
    </dgm:pt>
    <dgm:pt modelId="{6A440D03-BAE6-4E6B-826D-194BB060602F}" type="sibTrans" cxnId="{047B0E06-AE18-4DF6-9DF9-708A9CA3DF15}">
      <dgm:prSet/>
      <dgm:spPr/>
      <dgm:t>
        <a:bodyPr/>
        <a:lstStyle/>
        <a:p>
          <a:endParaRPr lang="es-ES">
            <a:latin typeface="Bodoni MT" panose="02070603080606020203" pitchFamily="18" charset="0"/>
          </a:endParaRPr>
        </a:p>
      </dgm:t>
    </dgm:pt>
    <dgm:pt modelId="{6494D258-7F7D-4AFF-B4CB-2CE06A7F8AD4}">
      <dgm:prSet/>
      <dgm:spPr>
        <a:solidFill>
          <a:schemeClr val="bg2"/>
        </a:solidFill>
      </dgm:spPr>
      <dgm:t>
        <a:bodyPr/>
        <a:lstStyle/>
        <a:p>
          <a:r>
            <a:rPr lang="es-ES" b="1" smtClean="0">
              <a:latin typeface="Bodoni MT" panose="02070603080606020203" pitchFamily="18" charset="0"/>
            </a:rPr>
            <a:t>4. Estatus taxonómico</a:t>
          </a:r>
          <a:endParaRPr lang="en-GB">
            <a:latin typeface="Bodoni MT" panose="02070603080606020203" pitchFamily="18" charset="0"/>
          </a:endParaRPr>
        </a:p>
      </dgm:t>
    </dgm:pt>
    <dgm:pt modelId="{82AA4CB8-3144-4FE3-AB51-D0BC38EBBE5C}" type="parTrans" cxnId="{B8555ABC-BC11-49AD-ACD9-7A305C623087}">
      <dgm:prSet/>
      <dgm:spPr/>
      <dgm:t>
        <a:bodyPr/>
        <a:lstStyle/>
        <a:p>
          <a:endParaRPr lang="es-ES">
            <a:latin typeface="Bodoni MT" panose="02070603080606020203" pitchFamily="18" charset="0"/>
          </a:endParaRPr>
        </a:p>
      </dgm:t>
    </dgm:pt>
    <dgm:pt modelId="{AD29DC47-7147-409A-8C52-77B71E69051D}" type="sibTrans" cxnId="{B8555ABC-BC11-49AD-ACD9-7A305C623087}">
      <dgm:prSet/>
      <dgm:spPr/>
      <dgm:t>
        <a:bodyPr/>
        <a:lstStyle/>
        <a:p>
          <a:endParaRPr lang="es-ES">
            <a:latin typeface="Bodoni MT" panose="02070603080606020203" pitchFamily="18" charset="0"/>
          </a:endParaRPr>
        </a:p>
      </dgm:t>
    </dgm:pt>
    <dgm:pt modelId="{DBBA8677-6303-4BAC-BD39-0DB480E34B56}" type="pres">
      <dgm:prSet presAssocID="{E54754FB-6D20-4983-9224-7533424D142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D1D040D7-069A-43E8-A4EE-EDFA66A033CA}" type="pres">
      <dgm:prSet presAssocID="{431F4D64-3D21-41CD-ACD4-A6082CC55BF1}" presName="parTxOnly" presStyleLbl="node1" presStyleIdx="0" presStyleCnt="4" custLinFactNeighborX="-181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729BCEB-3007-453C-A713-697E8AE0465F}" type="pres">
      <dgm:prSet presAssocID="{52C2D520-2B7B-441F-89F3-1C72B04D69B0}" presName="parSpace" presStyleCnt="0"/>
      <dgm:spPr/>
    </dgm:pt>
    <dgm:pt modelId="{F0815249-2512-433D-AE2F-2749E6E351F2}" type="pres">
      <dgm:prSet presAssocID="{D1553070-D46A-4649-8A4E-551DBB122505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512C92A-7DBD-4E9A-991E-4DD1381498A0}" type="pres">
      <dgm:prSet presAssocID="{B7538ADF-D4BC-4511-AF78-CB687F4D515F}" presName="parSpace" presStyleCnt="0"/>
      <dgm:spPr/>
    </dgm:pt>
    <dgm:pt modelId="{2B35F364-8834-454F-A4D3-8CD2A77A5A27}" type="pres">
      <dgm:prSet presAssocID="{AE47A47D-ABD8-48FC-B845-7BC80AFD0A90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DC771B1-327A-437B-8DB6-7B8CD3213636}" type="pres">
      <dgm:prSet presAssocID="{6A440D03-BAE6-4E6B-826D-194BB060602F}" presName="parSpace" presStyleCnt="0"/>
      <dgm:spPr/>
    </dgm:pt>
    <dgm:pt modelId="{5D4DE80A-2325-4275-B9F2-29F3C697FDDC}" type="pres">
      <dgm:prSet presAssocID="{6494D258-7F7D-4AFF-B4CB-2CE06A7F8AD4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7D6F426-1AA0-4036-BD6A-145C6B78A8D6}" type="presOf" srcId="{AE47A47D-ABD8-48FC-B845-7BC80AFD0A90}" destId="{2B35F364-8834-454F-A4D3-8CD2A77A5A27}" srcOrd="0" destOrd="0" presId="urn:microsoft.com/office/officeart/2005/8/layout/hChevron3"/>
    <dgm:cxn modelId="{46E4DA8B-35BC-4615-91DB-81BE2C26D7CB}" srcId="{E54754FB-6D20-4983-9224-7533424D1420}" destId="{431F4D64-3D21-41CD-ACD4-A6082CC55BF1}" srcOrd="0" destOrd="0" parTransId="{39C7585F-E05B-4E5A-8524-45DD18BB7B20}" sibTransId="{52C2D520-2B7B-441F-89F3-1C72B04D69B0}"/>
    <dgm:cxn modelId="{B8555ABC-BC11-49AD-ACD9-7A305C623087}" srcId="{E54754FB-6D20-4983-9224-7533424D1420}" destId="{6494D258-7F7D-4AFF-B4CB-2CE06A7F8AD4}" srcOrd="3" destOrd="0" parTransId="{82AA4CB8-3144-4FE3-AB51-D0BC38EBBE5C}" sibTransId="{AD29DC47-7147-409A-8C52-77B71E69051D}"/>
    <dgm:cxn modelId="{BCAF672D-A936-4E80-9494-F8679B3E78E7}" srcId="{E54754FB-6D20-4983-9224-7533424D1420}" destId="{D1553070-D46A-4649-8A4E-551DBB122505}" srcOrd="1" destOrd="0" parTransId="{D26DF1FC-2DCF-4050-9634-DC6B961B84D5}" sibTransId="{B7538ADF-D4BC-4511-AF78-CB687F4D515F}"/>
    <dgm:cxn modelId="{9FA35EB8-4DAF-4D61-8506-5B97D1F713B7}" type="presOf" srcId="{D1553070-D46A-4649-8A4E-551DBB122505}" destId="{F0815249-2512-433D-AE2F-2749E6E351F2}" srcOrd="0" destOrd="0" presId="urn:microsoft.com/office/officeart/2005/8/layout/hChevron3"/>
    <dgm:cxn modelId="{0EA93F3D-8B5E-4EF4-8E16-AC9DB2884434}" type="presOf" srcId="{6494D258-7F7D-4AFF-B4CB-2CE06A7F8AD4}" destId="{5D4DE80A-2325-4275-B9F2-29F3C697FDDC}" srcOrd="0" destOrd="0" presId="urn:microsoft.com/office/officeart/2005/8/layout/hChevron3"/>
    <dgm:cxn modelId="{047B0E06-AE18-4DF6-9DF9-708A9CA3DF15}" srcId="{E54754FB-6D20-4983-9224-7533424D1420}" destId="{AE47A47D-ABD8-48FC-B845-7BC80AFD0A90}" srcOrd="2" destOrd="0" parTransId="{E9B17602-F82E-4F68-8B9C-7F471623B16A}" sibTransId="{6A440D03-BAE6-4E6B-826D-194BB060602F}"/>
    <dgm:cxn modelId="{770A9F7E-8441-4BA1-A574-4FCB28876C92}" type="presOf" srcId="{E54754FB-6D20-4983-9224-7533424D1420}" destId="{DBBA8677-6303-4BAC-BD39-0DB480E34B56}" srcOrd="0" destOrd="0" presId="urn:microsoft.com/office/officeart/2005/8/layout/hChevron3"/>
    <dgm:cxn modelId="{8ACCF56F-A9ED-4418-9B78-F99C9514A3BC}" type="presOf" srcId="{431F4D64-3D21-41CD-ACD4-A6082CC55BF1}" destId="{D1D040D7-069A-43E8-A4EE-EDFA66A033CA}" srcOrd="0" destOrd="0" presId="urn:microsoft.com/office/officeart/2005/8/layout/hChevron3"/>
    <dgm:cxn modelId="{628E2EDD-1B9E-48A2-BFAA-C6DBB7223FFF}" type="presParOf" srcId="{DBBA8677-6303-4BAC-BD39-0DB480E34B56}" destId="{D1D040D7-069A-43E8-A4EE-EDFA66A033CA}" srcOrd="0" destOrd="0" presId="urn:microsoft.com/office/officeart/2005/8/layout/hChevron3"/>
    <dgm:cxn modelId="{EB3E4491-6EFE-42E4-B887-19DECFC141AF}" type="presParOf" srcId="{DBBA8677-6303-4BAC-BD39-0DB480E34B56}" destId="{C729BCEB-3007-453C-A713-697E8AE0465F}" srcOrd="1" destOrd="0" presId="urn:microsoft.com/office/officeart/2005/8/layout/hChevron3"/>
    <dgm:cxn modelId="{25A4BD48-EA38-4F08-BBD0-D02DF67CE129}" type="presParOf" srcId="{DBBA8677-6303-4BAC-BD39-0DB480E34B56}" destId="{F0815249-2512-433D-AE2F-2749E6E351F2}" srcOrd="2" destOrd="0" presId="urn:microsoft.com/office/officeart/2005/8/layout/hChevron3"/>
    <dgm:cxn modelId="{8B1A8BBC-F1C5-4BE1-8B1D-C35D1D6D6A73}" type="presParOf" srcId="{DBBA8677-6303-4BAC-BD39-0DB480E34B56}" destId="{4512C92A-7DBD-4E9A-991E-4DD1381498A0}" srcOrd="3" destOrd="0" presId="urn:microsoft.com/office/officeart/2005/8/layout/hChevron3"/>
    <dgm:cxn modelId="{0509980A-C217-46FD-A821-AB0ADF0E9CBF}" type="presParOf" srcId="{DBBA8677-6303-4BAC-BD39-0DB480E34B56}" destId="{2B35F364-8834-454F-A4D3-8CD2A77A5A27}" srcOrd="4" destOrd="0" presId="urn:microsoft.com/office/officeart/2005/8/layout/hChevron3"/>
    <dgm:cxn modelId="{BDCBB313-4390-4770-A74A-1D118D51DE58}" type="presParOf" srcId="{DBBA8677-6303-4BAC-BD39-0DB480E34B56}" destId="{7DC771B1-327A-437B-8DB6-7B8CD3213636}" srcOrd="5" destOrd="0" presId="urn:microsoft.com/office/officeart/2005/8/layout/hChevron3"/>
    <dgm:cxn modelId="{00005F46-E071-4278-8A0E-186029DECD3F}" type="presParOf" srcId="{DBBA8677-6303-4BAC-BD39-0DB480E34B56}" destId="{5D4DE80A-2325-4275-B9F2-29F3C697FDDC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54754FB-6D20-4983-9224-7533424D1420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431F4D64-3D21-41CD-ACD4-A6082CC55BF1}">
      <dgm:prSet phldrT="[Texto]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es-ES" b="1" dirty="0" smtClean="0">
              <a:solidFill>
                <a:schemeClr val="tx1"/>
              </a:solidFill>
              <a:latin typeface="Bodoni MT" panose="02070603080606020203" pitchFamily="18" charset="0"/>
            </a:rPr>
            <a:t>1. Opciones de descarga</a:t>
          </a:r>
          <a:endParaRPr lang="es-ES" dirty="0">
            <a:solidFill>
              <a:schemeClr val="tx1"/>
            </a:solidFill>
            <a:latin typeface="Bodoni MT" panose="02070603080606020203" pitchFamily="18" charset="0"/>
          </a:endParaRPr>
        </a:p>
      </dgm:t>
    </dgm:pt>
    <dgm:pt modelId="{39C7585F-E05B-4E5A-8524-45DD18BB7B20}" type="parTrans" cxnId="{46E4DA8B-35BC-4615-91DB-81BE2C26D7CB}">
      <dgm:prSet/>
      <dgm:spPr/>
      <dgm:t>
        <a:bodyPr/>
        <a:lstStyle/>
        <a:p>
          <a:endParaRPr lang="es-ES">
            <a:latin typeface="Bodoni MT" panose="02070603080606020203" pitchFamily="18" charset="0"/>
          </a:endParaRPr>
        </a:p>
      </dgm:t>
    </dgm:pt>
    <dgm:pt modelId="{52C2D520-2B7B-441F-89F3-1C72B04D69B0}" type="sibTrans" cxnId="{46E4DA8B-35BC-4615-91DB-81BE2C26D7CB}">
      <dgm:prSet/>
      <dgm:spPr/>
      <dgm:t>
        <a:bodyPr/>
        <a:lstStyle/>
        <a:p>
          <a:endParaRPr lang="es-ES">
            <a:latin typeface="Bodoni MT" panose="02070603080606020203" pitchFamily="18" charset="0"/>
          </a:endParaRPr>
        </a:p>
      </dgm:t>
    </dgm:pt>
    <dgm:pt modelId="{D1553070-D46A-4649-8A4E-551DBB122505}">
      <dgm:prSet phldrT="[Texto]"/>
      <dgm:spPr>
        <a:solidFill>
          <a:schemeClr val="bg2"/>
        </a:solidFill>
      </dgm:spPr>
      <dgm:t>
        <a:bodyPr/>
        <a:lstStyle/>
        <a:p>
          <a:r>
            <a:rPr lang="es-ES" b="1" dirty="0" smtClean="0">
              <a:latin typeface="Bodoni MT" panose="02070603080606020203" pitchFamily="18" charset="0"/>
            </a:rPr>
            <a:t>2. Escoger una fuente de información taxonómica para validar</a:t>
          </a:r>
          <a:endParaRPr lang="es-ES" dirty="0">
            <a:latin typeface="Bodoni MT" panose="02070603080606020203" pitchFamily="18" charset="0"/>
          </a:endParaRPr>
        </a:p>
      </dgm:t>
    </dgm:pt>
    <dgm:pt modelId="{D26DF1FC-2DCF-4050-9634-DC6B961B84D5}" type="parTrans" cxnId="{BCAF672D-A936-4E80-9494-F8679B3E78E7}">
      <dgm:prSet/>
      <dgm:spPr/>
      <dgm:t>
        <a:bodyPr/>
        <a:lstStyle/>
        <a:p>
          <a:endParaRPr lang="es-ES">
            <a:latin typeface="Bodoni MT" panose="02070603080606020203" pitchFamily="18" charset="0"/>
          </a:endParaRPr>
        </a:p>
      </dgm:t>
    </dgm:pt>
    <dgm:pt modelId="{B7538ADF-D4BC-4511-AF78-CB687F4D515F}" type="sibTrans" cxnId="{BCAF672D-A936-4E80-9494-F8679B3E78E7}">
      <dgm:prSet/>
      <dgm:spPr/>
      <dgm:t>
        <a:bodyPr/>
        <a:lstStyle/>
        <a:p>
          <a:endParaRPr lang="es-ES">
            <a:latin typeface="Bodoni MT" panose="02070603080606020203" pitchFamily="18" charset="0"/>
          </a:endParaRPr>
        </a:p>
      </dgm:t>
    </dgm:pt>
    <dgm:pt modelId="{AE47A47D-ABD8-48FC-B845-7BC80AFD0A90}">
      <dgm:prSet phldrT="[Texto]"/>
      <dgm:spPr>
        <a:solidFill>
          <a:schemeClr val="bg2"/>
        </a:solidFill>
      </dgm:spPr>
      <dgm:t>
        <a:bodyPr/>
        <a:lstStyle/>
        <a:p>
          <a:r>
            <a:rPr lang="es-ES" b="1" dirty="0" smtClean="0">
              <a:latin typeface="Bodoni MT" panose="02070603080606020203" pitchFamily="18" charset="0"/>
            </a:rPr>
            <a:t>3. Filtros de información</a:t>
          </a:r>
          <a:endParaRPr lang="es-ES" dirty="0">
            <a:latin typeface="Bodoni MT" panose="02070603080606020203" pitchFamily="18" charset="0"/>
          </a:endParaRPr>
        </a:p>
      </dgm:t>
    </dgm:pt>
    <dgm:pt modelId="{E9B17602-F82E-4F68-8B9C-7F471623B16A}" type="parTrans" cxnId="{047B0E06-AE18-4DF6-9DF9-708A9CA3DF15}">
      <dgm:prSet/>
      <dgm:spPr/>
      <dgm:t>
        <a:bodyPr/>
        <a:lstStyle/>
        <a:p>
          <a:endParaRPr lang="es-ES">
            <a:latin typeface="Bodoni MT" panose="02070603080606020203" pitchFamily="18" charset="0"/>
          </a:endParaRPr>
        </a:p>
      </dgm:t>
    </dgm:pt>
    <dgm:pt modelId="{6A440D03-BAE6-4E6B-826D-194BB060602F}" type="sibTrans" cxnId="{047B0E06-AE18-4DF6-9DF9-708A9CA3DF15}">
      <dgm:prSet/>
      <dgm:spPr/>
      <dgm:t>
        <a:bodyPr/>
        <a:lstStyle/>
        <a:p>
          <a:endParaRPr lang="es-ES">
            <a:latin typeface="Bodoni MT" panose="02070603080606020203" pitchFamily="18" charset="0"/>
          </a:endParaRPr>
        </a:p>
      </dgm:t>
    </dgm:pt>
    <dgm:pt modelId="{6494D258-7F7D-4AFF-B4CB-2CE06A7F8AD4}">
      <dgm:prSet/>
      <dgm:spPr>
        <a:solidFill>
          <a:schemeClr val="bg2"/>
        </a:solidFill>
      </dgm:spPr>
      <dgm:t>
        <a:bodyPr/>
        <a:lstStyle/>
        <a:p>
          <a:r>
            <a:rPr lang="es-ES" b="1" smtClean="0">
              <a:latin typeface="Bodoni MT" panose="02070603080606020203" pitchFamily="18" charset="0"/>
            </a:rPr>
            <a:t>4. Estatus taxonómico</a:t>
          </a:r>
          <a:endParaRPr lang="en-GB">
            <a:latin typeface="Bodoni MT" panose="02070603080606020203" pitchFamily="18" charset="0"/>
          </a:endParaRPr>
        </a:p>
      </dgm:t>
    </dgm:pt>
    <dgm:pt modelId="{82AA4CB8-3144-4FE3-AB51-D0BC38EBBE5C}" type="parTrans" cxnId="{B8555ABC-BC11-49AD-ACD9-7A305C623087}">
      <dgm:prSet/>
      <dgm:spPr/>
      <dgm:t>
        <a:bodyPr/>
        <a:lstStyle/>
        <a:p>
          <a:endParaRPr lang="es-ES">
            <a:latin typeface="Bodoni MT" panose="02070603080606020203" pitchFamily="18" charset="0"/>
          </a:endParaRPr>
        </a:p>
      </dgm:t>
    </dgm:pt>
    <dgm:pt modelId="{AD29DC47-7147-409A-8C52-77B71E69051D}" type="sibTrans" cxnId="{B8555ABC-BC11-49AD-ACD9-7A305C623087}">
      <dgm:prSet/>
      <dgm:spPr/>
      <dgm:t>
        <a:bodyPr/>
        <a:lstStyle/>
        <a:p>
          <a:endParaRPr lang="es-ES">
            <a:latin typeface="Bodoni MT" panose="02070603080606020203" pitchFamily="18" charset="0"/>
          </a:endParaRPr>
        </a:p>
      </dgm:t>
    </dgm:pt>
    <dgm:pt modelId="{DBBA8677-6303-4BAC-BD39-0DB480E34B56}" type="pres">
      <dgm:prSet presAssocID="{E54754FB-6D20-4983-9224-7533424D142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D1D040D7-069A-43E8-A4EE-EDFA66A033CA}" type="pres">
      <dgm:prSet presAssocID="{431F4D64-3D21-41CD-ACD4-A6082CC55BF1}" presName="parTxOnly" presStyleLbl="node1" presStyleIdx="0" presStyleCnt="4" custLinFactNeighborX="-181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729BCEB-3007-453C-A713-697E8AE0465F}" type="pres">
      <dgm:prSet presAssocID="{52C2D520-2B7B-441F-89F3-1C72B04D69B0}" presName="parSpace" presStyleCnt="0"/>
      <dgm:spPr/>
    </dgm:pt>
    <dgm:pt modelId="{F0815249-2512-433D-AE2F-2749E6E351F2}" type="pres">
      <dgm:prSet presAssocID="{D1553070-D46A-4649-8A4E-551DBB122505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512C92A-7DBD-4E9A-991E-4DD1381498A0}" type="pres">
      <dgm:prSet presAssocID="{B7538ADF-D4BC-4511-AF78-CB687F4D515F}" presName="parSpace" presStyleCnt="0"/>
      <dgm:spPr/>
    </dgm:pt>
    <dgm:pt modelId="{2B35F364-8834-454F-A4D3-8CD2A77A5A27}" type="pres">
      <dgm:prSet presAssocID="{AE47A47D-ABD8-48FC-B845-7BC80AFD0A90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DC771B1-327A-437B-8DB6-7B8CD3213636}" type="pres">
      <dgm:prSet presAssocID="{6A440D03-BAE6-4E6B-826D-194BB060602F}" presName="parSpace" presStyleCnt="0"/>
      <dgm:spPr/>
    </dgm:pt>
    <dgm:pt modelId="{5D4DE80A-2325-4275-B9F2-29F3C697FDDC}" type="pres">
      <dgm:prSet presAssocID="{6494D258-7F7D-4AFF-B4CB-2CE06A7F8AD4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7D6F426-1AA0-4036-BD6A-145C6B78A8D6}" type="presOf" srcId="{AE47A47D-ABD8-48FC-B845-7BC80AFD0A90}" destId="{2B35F364-8834-454F-A4D3-8CD2A77A5A27}" srcOrd="0" destOrd="0" presId="urn:microsoft.com/office/officeart/2005/8/layout/hChevron3"/>
    <dgm:cxn modelId="{46E4DA8B-35BC-4615-91DB-81BE2C26D7CB}" srcId="{E54754FB-6D20-4983-9224-7533424D1420}" destId="{431F4D64-3D21-41CD-ACD4-A6082CC55BF1}" srcOrd="0" destOrd="0" parTransId="{39C7585F-E05B-4E5A-8524-45DD18BB7B20}" sibTransId="{52C2D520-2B7B-441F-89F3-1C72B04D69B0}"/>
    <dgm:cxn modelId="{B8555ABC-BC11-49AD-ACD9-7A305C623087}" srcId="{E54754FB-6D20-4983-9224-7533424D1420}" destId="{6494D258-7F7D-4AFF-B4CB-2CE06A7F8AD4}" srcOrd="3" destOrd="0" parTransId="{82AA4CB8-3144-4FE3-AB51-D0BC38EBBE5C}" sibTransId="{AD29DC47-7147-409A-8C52-77B71E69051D}"/>
    <dgm:cxn modelId="{BCAF672D-A936-4E80-9494-F8679B3E78E7}" srcId="{E54754FB-6D20-4983-9224-7533424D1420}" destId="{D1553070-D46A-4649-8A4E-551DBB122505}" srcOrd="1" destOrd="0" parTransId="{D26DF1FC-2DCF-4050-9634-DC6B961B84D5}" sibTransId="{B7538ADF-D4BC-4511-AF78-CB687F4D515F}"/>
    <dgm:cxn modelId="{9FA35EB8-4DAF-4D61-8506-5B97D1F713B7}" type="presOf" srcId="{D1553070-D46A-4649-8A4E-551DBB122505}" destId="{F0815249-2512-433D-AE2F-2749E6E351F2}" srcOrd="0" destOrd="0" presId="urn:microsoft.com/office/officeart/2005/8/layout/hChevron3"/>
    <dgm:cxn modelId="{0EA93F3D-8B5E-4EF4-8E16-AC9DB2884434}" type="presOf" srcId="{6494D258-7F7D-4AFF-B4CB-2CE06A7F8AD4}" destId="{5D4DE80A-2325-4275-B9F2-29F3C697FDDC}" srcOrd="0" destOrd="0" presId="urn:microsoft.com/office/officeart/2005/8/layout/hChevron3"/>
    <dgm:cxn modelId="{047B0E06-AE18-4DF6-9DF9-708A9CA3DF15}" srcId="{E54754FB-6D20-4983-9224-7533424D1420}" destId="{AE47A47D-ABD8-48FC-B845-7BC80AFD0A90}" srcOrd="2" destOrd="0" parTransId="{E9B17602-F82E-4F68-8B9C-7F471623B16A}" sibTransId="{6A440D03-BAE6-4E6B-826D-194BB060602F}"/>
    <dgm:cxn modelId="{770A9F7E-8441-4BA1-A574-4FCB28876C92}" type="presOf" srcId="{E54754FB-6D20-4983-9224-7533424D1420}" destId="{DBBA8677-6303-4BAC-BD39-0DB480E34B56}" srcOrd="0" destOrd="0" presId="urn:microsoft.com/office/officeart/2005/8/layout/hChevron3"/>
    <dgm:cxn modelId="{8ACCF56F-A9ED-4418-9B78-F99C9514A3BC}" type="presOf" srcId="{431F4D64-3D21-41CD-ACD4-A6082CC55BF1}" destId="{D1D040D7-069A-43E8-A4EE-EDFA66A033CA}" srcOrd="0" destOrd="0" presId="urn:microsoft.com/office/officeart/2005/8/layout/hChevron3"/>
    <dgm:cxn modelId="{628E2EDD-1B9E-48A2-BFAA-C6DBB7223FFF}" type="presParOf" srcId="{DBBA8677-6303-4BAC-BD39-0DB480E34B56}" destId="{D1D040D7-069A-43E8-A4EE-EDFA66A033CA}" srcOrd="0" destOrd="0" presId="urn:microsoft.com/office/officeart/2005/8/layout/hChevron3"/>
    <dgm:cxn modelId="{EB3E4491-6EFE-42E4-B887-19DECFC141AF}" type="presParOf" srcId="{DBBA8677-6303-4BAC-BD39-0DB480E34B56}" destId="{C729BCEB-3007-453C-A713-697E8AE0465F}" srcOrd="1" destOrd="0" presId="urn:microsoft.com/office/officeart/2005/8/layout/hChevron3"/>
    <dgm:cxn modelId="{25A4BD48-EA38-4F08-BBD0-D02DF67CE129}" type="presParOf" srcId="{DBBA8677-6303-4BAC-BD39-0DB480E34B56}" destId="{F0815249-2512-433D-AE2F-2749E6E351F2}" srcOrd="2" destOrd="0" presId="urn:microsoft.com/office/officeart/2005/8/layout/hChevron3"/>
    <dgm:cxn modelId="{8B1A8BBC-F1C5-4BE1-8B1D-C35D1D6D6A73}" type="presParOf" srcId="{DBBA8677-6303-4BAC-BD39-0DB480E34B56}" destId="{4512C92A-7DBD-4E9A-991E-4DD1381498A0}" srcOrd="3" destOrd="0" presId="urn:microsoft.com/office/officeart/2005/8/layout/hChevron3"/>
    <dgm:cxn modelId="{0509980A-C217-46FD-A821-AB0ADF0E9CBF}" type="presParOf" srcId="{DBBA8677-6303-4BAC-BD39-0DB480E34B56}" destId="{2B35F364-8834-454F-A4D3-8CD2A77A5A27}" srcOrd="4" destOrd="0" presId="urn:microsoft.com/office/officeart/2005/8/layout/hChevron3"/>
    <dgm:cxn modelId="{BDCBB313-4390-4770-A74A-1D118D51DE58}" type="presParOf" srcId="{DBBA8677-6303-4BAC-BD39-0DB480E34B56}" destId="{7DC771B1-327A-437B-8DB6-7B8CD3213636}" srcOrd="5" destOrd="0" presId="urn:microsoft.com/office/officeart/2005/8/layout/hChevron3"/>
    <dgm:cxn modelId="{00005F46-E071-4278-8A0E-186029DECD3F}" type="presParOf" srcId="{DBBA8677-6303-4BAC-BD39-0DB480E34B56}" destId="{5D4DE80A-2325-4275-B9F2-29F3C697FDDC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E54754FB-6D20-4983-9224-7533424D1420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431F4D64-3D21-41CD-ACD4-A6082CC55BF1}">
      <dgm:prSet phldrT="[Texto]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es-ES" b="1" dirty="0" smtClean="0">
              <a:solidFill>
                <a:schemeClr val="bg1"/>
              </a:solidFill>
              <a:latin typeface="Bodoni MT" panose="02070603080606020203" pitchFamily="18" charset="0"/>
            </a:rPr>
            <a:t>1. Opciones de descarga</a:t>
          </a:r>
          <a:endParaRPr lang="es-ES" dirty="0">
            <a:solidFill>
              <a:schemeClr val="bg1"/>
            </a:solidFill>
            <a:latin typeface="Bodoni MT" panose="02070603080606020203" pitchFamily="18" charset="0"/>
          </a:endParaRPr>
        </a:p>
      </dgm:t>
    </dgm:pt>
    <dgm:pt modelId="{39C7585F-E05B-4E5A-8524-45DD18BB7B20}" type="parTrans" cxnId="{46E4DA8B-35BC-4615-91DB-81BE2C26D7CB}">
      <dgm:prSet/>
      <dgm:spPr/>
      <dgm:t>
        <a:bodyPr/>
        <a:lstStyle/>
        <a:p>
          <a:endParaRPr lang="es-ES">
            <a:latin typeface="Bodoni MT" panose="02070603080606020203" pitchFamily="18" charset="0"/>
          </a:endParaRPr>
        </a:p>
      </dgm:t>
    </dgm:pt>
    <dgm:pt modelId="{52C2D520-2B7B-441F-89F3-1C72B04D69B0}" type="sibTrans" cxnId="{46E4DA8B-35BC-4615-91DB-81BE2C26D7CB}">
      <dgm:prSet/>
      <dgm:spPr/>
      <dgm:t>
        <a:bodyPr/>
        <a:lstStyle/>
        <a:p>
          <a:endParaRPr lang="es-ES">
            <a:latin typeface="Bodoni MT" panose="02070603080606020203" pitchFamily="18" charset="0"/>
          </a:endParaRPr>
        </a:p>
      </dgm:t>
    </dgm:pt>
    <dgm:pt modelId="{D1553070-D46A-4649-8A4E-551DBB122505}">
      <dgm:prSet phldrT="[Texto]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es-ES" b="1" dirty="0" smtClean="0">
              <a:solidFill>
                <a:schemeClr val="bg1"/>
              </a:solidFill>
              <a:latin typeface="Bodoni MT" panose="02070603080606020203" pitchFamily="18" charset="0"/>
            </a:rPr>
            <a:t>2. Escoger una fuente de información taxonómica para validar</a:t>
          </a:r>
          <a:endParaRPr lang="es-ES" dirty="0">
            <a:solidFill>
              <a:schemeClr val="bg1"/>
            </a:solidFill>
            <a:latin typeface="Bodoni MT" panose="02070603080606020203" pitchFamily="18" charset="0"/>
          </a:endParaRPr>
        </a:p>
      </dgm:t>
    </dgm:pt>
    <dgm:pt modelId="{D26DF1FC-2DCF-4050-9634-DC6B961B84D5}" type="parTrans" cxnId="{BCAF672D-A936-4E80-9494-F8679B3E78E7}">
      <dgm:prSet/>
      <dgm:spPr/>
      <dgm:t>
        <a:bodyPr/>
        <a:lstStyle/>
        <a:p>
          <a:endParaRPr lang="es-ES">
            <a:latin typeface="Bodoni MT" panose="02070603080606020203" pitchFamily="18" charset="0"/>
          </a:endParaRPr>
        </a:p>
      </dgm:t>
    </dgm:pt>
    <dgm:pt modelId="{B7538ADF-D4BC-4511-AF78-CB687F4D515F}" type="sibTrans" cxnId="{BCAF672D-A936-4E80-9494-F8679B3E78E7}">
      <dgm:prSet/>
      <dgm:spPr/>
      <dgm:t>
        <a:bodyPr/>
        <a:lstStyle/>
        <a:p>
          <a:endParaRPr lang="es-ES">
            <a:latin typeface="Bodoni MT" panose="02070603080606020203" pitchFamily="18" charset="0"/>
          </a:endParaRPr>
        </a:p>
      </dgm:t>
    </dgm:pt>
    <dgm:pt modelId="{AE47A47D-ABD8-48FC-B845-7BC80AFD0A90}">
      <dgm:prSet phldrT="[Texto]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es-ES" b="1" dirty="0" smtClean="0">
              <a:solidFill>
                <a:schemeClr val="tx1"/>
              </a:solidFill>
              <a:latin typeface="Bodoni MT" panose="02070603080606020203" pitchFamily="18" charset="0"/>
            </a:rPr>
            <a:t>3. Filtros de información</a:t>
          </a:r>
          <a:endParaRPr lang="es-ES" dirty="0">
            <a:solidFill>
              <a:schemeClr val="tx1"/>
            </a:solidFill>
            <a:latin typeface="Bodoni MT" panose="02070603080606020203" pitchFamily="18" charset="0"/>
          </a:endParaRPr>
        </a:p>
      </dgm:t>
    </dgm:pt>
    <dgm:pt modelId="{E9B17602-F82E-4F68-8B9C-7F471623B16A}" type="parTrans" cxnId="{047B0E06-AE18-4DF6-9DF9-708A9CA3DF15}">
      <dgm:prSet/>
      <dgm:spPr/>
      <dgm:t>
        <a:bodyPr/>
        <a:lstStyle/>
        <a:p>
          <a:endParaRPr lang="es-ES">
            <a:latin typeface="Bodoni MT" panose="02070603080606020203" pitchFamily="18" charset="0"/>
          </a:endParaRPr>
        </a:p>
      </dgm:t>
    </dgm:pt>
    <dgm:pt modelId="{6A440D03-BAE6-4E6B-826D-194BB060602F}" type="sibTrans" cxnId="{047B0E06-AE18-4DF6-9DF9-708A9CA3DF15}">
      <dgm:prSet/>
      <dgm:spPr/>
      <dgm:t>
        <a:bodyPr/>
        <a:lstStyle/>
        <a:p>
          <a:endParaRPr lang="es-ES">
            <a:latin typeface="Bodoni MT" panose="02070603080606020203" pitchFamily="18" charset="0"/>
          </a:endParaRPr>
        </a:p>
      </dgm:t>
    </dgm:pt>
    <dgm:pt modelId="{6494D258-7F7D-4AFF-B4CB-2CE06A7F8AD4}">
      <dgm:prSet/>
      <dgm:spPr>
        <a:solidFill>
          <a:schemeClr val="bg2"/>
        </a:solidFill>
      </dgm:spPr>
      <dgm:t>
        <a:bodyPr/>
        <a:lstStyle/>
        <a:p>
          <a:r>
            <a:rPr lang="es-ES" b="1" smtClean="0">
              <a:latin typeface="Bodoni MT" panose="02070603080606020203" pitchFamily="18" charset="0"/>
            </a:rPr>
            <a:t>4. Estatus taxonómico</a:t>
          </a:r>
          <a:endParaRPr lang="en-GB">
            <a:latin typeface="Bodoni MT" panose="02070603080606020203" pitchFamily="18" charset="0"/>
          </a:endParaRPr>
        </a:p>
      </dgm:t>
    </dgm:pt>
    <dgm:pt modelId="{82AA4CB8-3144-4FE3-AB51-D0BC38EBBE5C}" type="parTrans" cxnId="{B8555ABC-BC11-49AD-ACD9-7A305C623087}">
      <dgm:prSet/>
      <dgm:spPr/>
      <dgm:t>
        <a:bodyPr/>
        <a:lstStyle/>
        <a:p>
          <a:endParaRPr lang="es-ES">
            <a:latin typeface="Bodoni MT" panose="02070603080606020203" pitchFamily="18" charset="0"/>
          </a:endParaRPr>
        </a:p>
      </dgm:t>
    </dgm:pt>
    <dgm:pt modelId="{AD29DC47-7147-409A-8C52-77B71E69051D}" type="sibTrans" cxnId="{B8555ABC-BC11-49AD-ACD9-7A305C623087}">
      <dgm:prSet/>
      <dgm:spPr/>
      <dgm:t>
        <a:bodyPr/>
        <a:lstStyle/>
        <a:p>
          <a:endParaRPr lang="es-ES">
            <a:latin typeface="Bodoni MT" panose="02070603080606020203" pitchFamily="18" charset="0"/>
          </a:endParaRPr>
        </a:p>
      </dgm:t>
    </dgm:pt>
    <dgm:pt modelId="{DBBA8677-6303-4BAC-BD39-0DB480E34B56}" type="pres">
      <dgm:prSet presAssocID="{E54754FB-6D20-4983-9224-7533424D142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D1D040D7-069A-43E8-A4EE-EDFA66A033CA}" type="pres">
      <dgm:prSet presAssocID="{431F4D64-3D21-41CD-ACD4-A6082CC55BF1}" presName="parTxOnly" presStyleLbl="node1" presStyleIdx="0" presStyleCnt="4" custLinFactNeighborX="-181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729BCEB-3007-453C-A713-697E8AE0465F}" type="pres">
      <dgm:prSet presAssocID="{52C2D520-2B7B-441F-89F3-1C72B04D69B0}" presName="parSpace" presStyleCnt="0"/>
      <dgm:spPr/>
    </dgm:pt>
    <dgm:pt modelId="{F0815249-2512-433D-AE2F-2749E6E351F2}" type="pres">
      <dgm:prSet presAssocID="{D1553070-D46A-4649-8A4E-551DBB122505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512C92A-7DBD-4E9A-991E-4DD1381498A0}" type="pres">
      <dgm:prSet presAssocID="{B7538ADF-D4BC-4511-AF78-CB687F4D515F}" presName="parSpace" presStyleCnt="0"/>
      <dgm:spPr/>
    </dgm:pt>
    <dgm:pt modelId="{2B35F364-8834-454F-A4D3-8CD2A77A5A27}" type="pres">
      <dgm:prSet presAssocID="{AE47A47D-ABD8-48FC-B845-7BC80AFD0A90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DC771B1-327A-437B-8DB6-7B8CD3213636}" type="pres">
      <dgm:prSet presAssocID="{6A440D03-BAE6-4E6B-826D-194BB060602F}" presName="parSpace" presStyleCnt="0"/>
      <dgm:spPr/>
    </dgm:pt>
    <dgm:pt modelId="{5D4DE80A-2325-4275-B9F2-29F3C697FDDC}" type="pres">
      <dgm:prSet presAssocID="{6494D258-7F7D-4AFF-B4CB-2CE06A7F8AD4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7D6F426-1AA0-4036-BD6A-145C6B78A8D6}" type="presOf" srcId="{AE47A47D-ABD8-48FC-B845-7BC80AFD0A90}" destId="{2B35F364-8834-454F-A4D3-8CD2A77A5A27}" srcOrd="0" destOrd="0" presId="urn:microsoft.com/office/officeart/2005/8/layout/hChevron3"/>
    <dgm:cxn modelId="{46E4DA8B-35BC-4615-91DB-81BE2C26D7CB}" srcId="{E54754FB-6D20-4983-9224-7533424D1420}" destId="{431F4D64-3D21-41CD-ACD4-A6082CC55BF1}" srcOrd="0" destOrd="0" parTransId="{39C7585F-E05B-4E5A-8524-45DD18BB7B20}" sibTransId="{52C2D520-2B7B-441F-89F3-1C72B04D69B0}"/>
    <dgm:cxn modelId="{B8555ABC-BC11-49AD-ACD9-7A305C623087}" srcId="{E54754FB-6D20-4983-9224-7533424D1420}" destId="{6494D258-7F7D-4AFF-B4CB-2CE06A7F8AD4}" srcOrd="3" destOrd="0" parTransId="{82AA4CB8-3144-4FE3-AB51-D0BC38EBBE5C}" sibTransId="{AD29DC47-7147-409A-8C52-77B71E69051D}"/>
    <dgm:cxn modelId="{BCAF672D-A936-4E80-9494-F8679B3E78E7}" srcId="{E54754FB-6D20-4983-9224-7533424D1420}" destId="{D1553070-D46A-4649-8A4E-551DBB122505}" srcOrd="1" destOrd="0" parTransId="{D26DF1FC-2DCF-4050-9634-DC6B961B84D5}" sibTransId="{B7538ADF-D4BC-4511-AF78-CB687F4D515F}"/>
    <dgm:cxn modelId="{9FA35EB8-4DAF-4D61-8506-5B97D1F713B7}" type="presOf" srcId="{D1553070-D46A-4649-8A4E-551DBB122505}" destId="{F0815249-2512-433D-AE2F-2749E6E351F2}" srcOrd="0" destOrd="0" presId="urn:microsoft.com/office/officeart/2005/8/layout/hChevron3"/>
    <dgm:cxn modelId="{0EA93F3D-8B5E-4EF4-8E16-AC9DB2884434}" type="presOf" srcId="{6494D258-7F7D-4AFF-B4CB-2CE06A7F8AD4}" destId="{5D4DE80A-2325-4275-B9F2-29F3C697FDDC}" srcOrd="0" destOrd="0" presId="urn:microsoft.com/office/officeart/2005/8/layout/hChevron3"/>
    <dgm:cxn modelId="{047B0E06-AE18-4DF6-9DF9-708A9CA3DF15}" srcId="{E54754FB-6D20-4983-9224-7533424D1420}" destId="{AE47A47D-ABD8-48FC-B845-7BC80AFD0A90}" srcOrd="2" destOrd="0" parTransId="{E9B17602-F82E-4F68-8B9C-7F471623B16A}" sibTransId="{6A440D03-BAE6-4E6B-826D-194BB060602F}"/>
    <dgm:cxn modelId="{770A9F7E-8441-4BA1-A574-4FCB28876C92}" type="presOf" srcId="{E54754FB-6D20-4983-9224-7533424D1420}" destId="{DBBA8677-6303-4BAC-BD39-0DB480E34B56}" srcOrd="0" destOrd="0" presId="urn:microsoft.com/office/officeart/2005/8/layout/hChevron3"/>
    <dgm:cxn modelId="{8ACCF56F-A9ED-4418-9B78-F99C9514A3BC}" type="presOf" srcId="{431F4D64-3D21-41CD-ACD4-A6082CC55BF1}" destId="{D1D040D7-069A-43E8-A4EE-EDFA66A033CA}" srcOrd="0" destOrd="0" presId="urn:microsoft.com/office/officeart/2005/8/layout/hChevron3"/>
    <dgm:cxn modelId="{628E2EDD-1B9E-48A2-BFAA-C6DBB7223FFF}" type="presParOf" srcId="{DBBA8677-6303-4BAC-BD39-0DB480E34B56}" destId="{D1D040D7-069A-43E8-A4EE-EDFA66A033CA}" srcOrd="0" destOrd="0" presId="urn:microsoft.com/office/officeart/2005/8/layout/hChevron3"/>
    <dgm:cxn modelId="{EB3E4491-6EFE-42E4-B887-19DECFC141AF}" type="presParOf" srcId="{DBBA8677-6303-4BAC-BD39-0DB480E34B56}" destId="{C729BCEB-3007-453C-A713-697E8AE0465F}" srcOrd="1" destOrd="0" presId="urn:microsoft.com/office/officeart/2005/8/layout/hChevron3"/>
    <dgm:cxn modelId="{25A4BD48-EA38-4F08-BBD0-D02DF67CE129}" type="presParOf" srcId="{DBBA8677-6303-4BAC-BD39-0DB480E34B56}" destId="{F0815249-2512-433D-AE2F-2749E6E351F2}" srcOrd="2" destOrd="0" presId="urn:microsoft.com/office/officeart/2005/8/layout/hChevron3"/>
    <dgm:cxn modelId="{8B1A8BBC-F1C5-4BE1-8B1D-C35D1D6D6A73}" type="presParOf" srcId="{DBBA8677-6303-4BAC-BD39-0DB480E34B56}" destId="{4512C92A-7DBD-4E9A-991E-4DD1381498A0}" srcOrd="3" destOrd="0" presId="urn:microsoft.com/office/officeart/2005/8/layout/hChevron3"/>
    <dgm:cxn modelId="{0509980A-C217-46FD-A821-AB0ADF0E9CBF}" type="presParOf" srcId="{DBBA8677-6303-4BAC-BD39-0DB480E34B56}" destId="{2B35F364-8834-454F-A4D3-8CD2A77A5A27}" srcOrd="4" destOrd="0" presId="urn:microsoft.com/office/officeart/2005/8/layout/hChevron3"/>
    <dgm:cxn modelId="{BDCBB313-4390-4770-A74A-1D118D51DE58}" type="presParOf" srcId="{DBBA8677-6303-4BAC-BD39-0DB480E34B56}" destId="{7DC771B1-327A-437B-8DB6-7B8CD3213636}" srcOrd="5" destOrd="0" presId="urn:microsoft.com/office/officeart/2005/8/layout/hChevron3"/>
    <dgm:cxn modelId="{00005F46-E071-4278-8A0E-186029DECD3F}" type="presParOf" srcId="{DBBA8677-6303-4BAC-BD39-0DB480E34B56}" destId="{5D4DE80A-2325-4275-B9F2-29F3C697FDDC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E54754FB-6D20-4983-9224-7533424D1420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431F4D64-3D21-41CD-ACD4-A6082CC55BF1}">
      <dgm:prSet phldrT="[Texto]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es-ES" b="1" dirty="0" smtClean="0">
              <a:solidFill>
                <a:schemeClr val="bg1"/>
              </a:solidFill>
              <a:latin typeface="Bodoni MT" panose="02070603080606020203" pitchFamily="18" charset="0"/>
            </a:rPr>
            <a:t>1. Opciones de descarga</a:t>
          </a:r>
          <a:endParaRPr lang="es-ES" dirty="0">
            <a:solidFill>
              <a:schemeClr val="bg1"/>
            </a:solidFill>
            <a:latin typeface="Bodoni MT" panose="02070603080606020203" pitchFamily="18" charset="0"/>
          </a:endParaRPr>
        </a:p>
      </dgm:t>
    </dgm:pt>
    <dgm:pt modelId="{39C7585F-E05B-4E5A-8524-45DD18BB7B20}" type="parTrans" cxnId="{46E4DA8B-35BC-4615-91DB-81BE2C26D7CB}">
      <dgm:prSet/>
      <dgm:spPr/>
      <dgm:t>
        <a:bodyPr/>
        <a:lstStyle/>
        <a:p>
          <a:endParaRPr lang="es-ES">
            <a:latin typeface="Bodoni MT" panose="02070603080606020203" pitchFamily="18" charset="0"/>
          </a:endParaRPr>
        </a:p>
      </dgm:t>
    </dgm:pt>
    <dgm:pt modelId="{52C2D520-2B7B-441F-89F3-1C72B04D69B0}" type="sibTrans" cxnId="{46E4DA8B-35BC-4615-91DB-81BE2C26D7CB}">
      <dgm:prSet/>
      <dgm:spPr/>
      <dgm:t>
        <a:bodyPr/>
        <a:lstStyle/>
        <a:p>
          <a:endParaRPr lang="es-ES">
            <a:latin typeface="Bodoni MT" panose="02070603080606020203" pitchFamily="18" charset="0"/>
          </a:endParaRPr>
        </a:p>
      </dgm:t>
    </dgm:pt>
    <dgm:pt modelId="{D1553070-D46A-4649-8A4E-551DBB122505}">
      <dgm:prSet phldrT="[Texto]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es-ES" b="1" dirty="0" smtClean="0">
              <a:solidFill>
                <a:schemeClr val="bg1"/>
              </a:solidFill>
              <a:latin typeface="Bodoni MT" panose="02070603080606020203" pitchFamily="18" charset="0"/>
            </a:rPr>
            <a:t>2. Escoger una fuente de información taxonómica para validar</a:t>
          </a:r>
          <a:endParaRPr lang="es-ES" dirty="0">
            <a:solidFill>
              <a:schemeClr val="bg1"/>
            </a:solidFill>
            <a:latin typeface="Bodoni MT" panose="02070603080606020203" pitchFamily="18" charset="0"/>
          </a:endParaRPr>
        </a:p>
      </dgm:t>
    </dgm:pt>
    <dgm:pt modelId="{D26DF1FC-2DCF-4050-9634-DC6B961B84D5}" type="parTrans" cxnId="{BCAF672D-A936-4E80-9494-F8679B3E78E7}">
      <dgm:prSet/>
      <dgm:spPr/>
      <dgm:t>
        <a:bodyPr/>
        <a:lstStyle/>
        <a:p>
          <a:endParaRPr lang="es-ES">
            <a:latin typeface="Bodoni MT" panose="02070603080606020203" pitchFamily="18" charset="0"/>
          </a:endParaRPr>
        </a:p>
      </dgm:t>
    </dgm:pt>
    <dgm:pt modelId="{B7538ADF-D4BC-4511-AF78-CB687F4D515F}" type="sibTrans" cxnId="{BCAF672D-A936-4E80-9494-F8679B3E78E7}">
      <dgm:prSet/>
      <dgm:spPr/>
      <dgm:t>
        <a:bodyPr/>
        <a:lstStyle/>
        <a:p>
          <a:endParaRPr lang="es-ES">
            <a:latin typeface="Bodoni MT" panose="02070603080606020203" pitchFamily="18" charset="0"/>
          </a:endParaRPr>
        </a:p>
      </dgm:t>
    </dgm:pt>
    <dgm:pt modelId="{AE47A47D-ABD8-48FC-B845-7BC80AFD0A90}">
      <dgm:prSet phldrT="[Texto]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es-ES" b="1" dirty="0" smtClean="0">
              <a:solidFill>
                <a:schemeClr val="bg1"/>
              </a:solidFill>
              <a:latin typeface="Bodoni MT" panose="02070603080606020203" pitchFamily="18" charset="0"/>
            </a:rPr>
            <a:t>3. Filtros de información</a:t>
          </a:r>
          <a:endParaRPr lang="es-ES" dirty="0">
            <a:solidFill>
              <a:schemeClr val="bg1"/>
            </a:solidFill>
            <a:latin typeface="Bodoni MT" panose="02070603080606020203" pitchFamily="18" charset="0"/>
          </a:endParaRPr>
        </a:p>
      </dgm:t>
    </dgm:pt>
    <dgm:pt modelId="{E9B17602-F82E-4F68-8B9C-7F471623B16A}" type="parTrans" cxnId="{047B0E06-AE18-4DF6-9DF9-708A9CA3DF15}">
      <dgm:prSet/>
      <dgm:spPr/>
      <dgm:t>
        <a:bodyPr/>
        <a:lstStyle/>
        <a:p>
          <a:endParaRPr lang="es-ES">
            <a:latin typeface="Bodoni MT" panose="02070603080606020203" pitchFamily="18" charset="0"/>
          </a:endParaRPr>
        </a:p>
      </dgm:t>
    </dgm:pt>
    <dgm:pt modelId="{6A440D03-BAE6-4E6B-826D-194BB060602F}" type="sibTrans" cxnId="{047B0E06-AE18-4DF6-9DF9-708A9CA3DF15}">
      <dgm:prSet/>
      <dgm:spPr/>
      <dgm:t>
        <a:bodyPr/>
        <a:lstStyle/>
        <a:p>
          <a:endParaRPr lang="es-ES">
            <a:latin typeface="Bodoni MT" panose="02070603080606020203" pitchFamily="18" charset="0"/>
          </a:endParaRPr>
        </a:p>
      </dgm:t>
    </dgm:pt>
    <dgm:pt modelId="{6494D258-7F7D-4AFF-B4CB-2CE06A7F8AD4}">
      <dgm:prSet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es-ES" b="1" smtClean="0">
              <a:solidFill>
                <a:sysClr val="windowText" lastClr="000000"/>
              </a:solidFill>
              <a:latin typeface="Bodoni MT" panose="02070603080606020203" pitchFamily="18" charset="0"/>
            </a:rPr>
            <a:t>4. Estatus taxonómico</a:t>
          </a:r>
          <a:endParaRPr lang="en-GB">
            <a:solidFill>
              <a:sysClr val="windowText" lastClr="000000"/>
            </a:solidFill>
            <a:latin typeface="Bodoni MT" panose="02070603080606020203" pitchFamily="18" charset="0"/>
          </a:endParaRPr>
        </a:p>
      </dgm:t>
    </dgm:pt>
    <dgm:pt modelId="{82AA4CB8-3144-4FE3-AB51-D0BC38EBBE5C}" type="parTrans" cxnId="{B8555ABC-BC11-49AD-ACD9-7A305C623087}">
      <dgm:prSet/>
      <dgm:spPr/>
      <dgm:t>
        <a:bodyPr/>
        <a:lstStyle/>
        <a:p>
          <a:endParaRPr lang="es-ES">
            <a:latin typeface="Bodoni MT" panose="02070603080606020203" pitchFamily="18" charset="0"/>
          </a:endParaRPr>
        </a:p>
      </dgm:t>
    </dgm:pt>
    <dgm:pt modelId="{AD29DC47-7147-409A-8C52-77B71E69051D}" type="sibTrans" cxnId="{B8555ABC-BC11-49AD-ACD9-7A305C623087}">
      <dgm:prSet/>
      <dgm:spPr/>
      <dgm:t>
        <a:bodyPr/>
        <a:lstStyle/>
        <a:p>
          <a:endParaRPr lang="es-ES">
            <a:latin typeface="Bodoni MT" panose="02070603080606020203" pitchFamily="18" charset="0"/>
          </a:endParaRPr>
        </a:p>
      </dgm:t>
    </dgm:pt>
    <dgm:pt modelId="{DBBA8677-6303-4BAC-BD39-0DB480E34B56}" type="pres">
      <dgm:prSet presAssocID="{E54754FB-6D20-4983-9224-7533424D142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D1D040D7-069A-43E8-A4EE-EDFA66A033CA}" type="pres">
      <dgm:prSet presAssocID="{431F4D64-3D21-41CD-ACD4-A6082CC55BF1}" presName="parTxOnly" presStyleLbl="node1" presStyleIdx="0" presStyleCnt="4" custLinFactNeighborX="-181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729BCEB-3007-453C-A713-697E8AE0465F}" type="pres">
      <dgm:prSet presAssocID="{52C2D520-2B7B-441F-89F3-1C72B04D69B0}" presName="parSpace" presStyleCnt="0"/>
      <dgm:spPr/>
    </dgm:pt>
    <dgm:pt modelId="{F0815249-2512-433D-AE2F-2749E6E351F2}" type="pres">
      <dgm:prSet presAssocID="{D1553070-D46A-4649-8A4E-551DBB122505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512C92A-7DBD-4E9A-991E-4DD1381498A0}" type="pres">
      <dgm:prSet presAssocID="{B7538ADF-D4BC-4511-AF78-CB687F4D515F}" presName="parSpace" presStyleCnt="0"/>
      <dgm:spPr/>
    </dgm:pt>
    <dgm:pt modelId="{2B35F364-8834-454F-A4D3-8CD2A77A5A27}" type="pres">
      <dgm:prSet presAssocID="{AE47A47D-ABD8-48FC-B845-7BC80AFD0A90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DC771B1-327A-437B-8DB6-7B8CD3213636}" type="pres">
      <dgm:prSet presAssocID="{6A440D03-BAE6-4E6B-826D-194BB060602F}" presName="parSpace" presStyleCnt="0"/>
      <dgm:spPr/>
    </dgm:pt>
    <dgm:pt modelId="{5D4DE80A-2325-4275-B9F2-29F3C697FDDC}" type="pres">
      <dgm:prSet presAssocID="{6494D258-7F7D-4AFF-B4CB-2CE06A7F8AD4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7D6F426-1AA0-4036-BD6A-145C6B78A8D6}" type="presOf" srcId="{AE47A47D-ABD8-48FC-B845-7BC80AFD0A90}" destId="{2B35F364-8834-454F-A4D3-8CD2A77A5A27}" srcOrd="0" destOrd="0" presId="urn:microsoft.com/office/officeart/2005/8/layout/hChevron3"/>
    <dgm:cxn modelId="{46E4DA8B-35BC-4615-91DB-81BE2C26D7CB}" srcId="{E54754FB-6D20-4983-9224-7533424D1420}" destId="{431F4D64-3D21-41CD-ACD4-A6082CC55BF1}" srcOrd="0" destOrd="0" parTransId="{39C7585F-E05B-4E5A-8524-45DD18BB7B20}" sibTransId="{52C2D520-2B7B-441F-89F3-1C72B04D69B0}"/>
    <dgm:cxn modelId="{B8555ABC-BC11-49AD-ACD9-7A305C623087}" srcId="{E54754FB-6D20-4983-9224-7533424D1420}" destId="{6494D258-7F7D-4AFF-B4CB-2CE06A7F8AD4}" srcOrd="3" destOrd="0" parTransId="{82AA4CB8-3144-4FE3-AB51-D0BC38EBBE5C}" sibTransId="{AD29DC47-7147-409A-8C52-77B71E69051D}"/>
    <dgm:cxn modelId="{BCAF672D-A936-4E80-9494-F8679B3E78E7}" srcId="{E54754FB-6D20-4983-9224-7533424D1420}" destId="{D1553070-D46A-4649-8A4E-551DBB122505}" srcOrd="1" destOrd="0" parTransId="{D26DF1FC-2DCF-4050-9634-DC6B961B84D5}" sibTransId="{B7538ADF-D4BC-4511-AF78-CB687F4D515F}"/>
    <dgm:cxn modelId="{9FA35EB8-4DAF-4D61-8506-5B97D1F713B7}" type="presOf" srcId="{D1553070-D46A-4649-8A4E-551DBB122505}" destId="{F0815249-2512-433D-AE2F-2749E6E351F2}" srcOrd="0" destOrd="0" presId="urn:microsoft.com/office/officeart/2005/8/layout/hChevron3"/>
    <dgm:cxn modelId="{0EA93F3D-8B5E-4EF4-8E16-AC9DB2884434}" type="presOf" srcId="{6494D258-7F7D-4AFF-B4CB-2CE06A7F8AD4}" destId="{5D4DE80A-2325-4275-B9F2-29F3C697FDDC}" srcOrd="0" destOrd="0" presId="urn:microsoft.com/office/officeart/2005/8/layout/hChevron3"/>
    <dgm:cxn modelId="{047B0E06-AE18-4DF6-9DF9-708A9CA3DF15}" srcId="{E54754FB-6D20-4983-9224-7533424D1420}" destId="{AE47A47D-ABD8-48FC-B845-7BC80AFD0A90}" srcOrd="2" destOrd="0" parTransId="{E9B17602-F82E-4F68-8B9C-7F471623B16A}" sibTransId="{6A440D03-BAE6-4E6B-826D-194BB060602F}"/>
    <dgm:cxn modelId="{770A9F7E-8441-4BA1-A574-4FCB28876C92}" type="presOf" srcId="{E54754FB-6D20-4983-9224-7533424D1420}" destId="{DBBA8677-6303-4BAC-BD39-0DB480E34B56}" srcOrd="0" destOrd="0" presId="urn:microsoft.com/office/officeart/2005/8/layout/hChevron3"/>
    <dgm:cxn modelId="{8ACCF56F-A9ED-4418-9B78-F99C9514A3BC}" type="presOf" srcId="{431F4D64-3D21-41CD-ACD4-A6082CC55BF1}" destId="{D1D040D7-069A-43E8-A4EE-EDFA66A033CA}" srcOrd="0" destOrd="0" presId="urn:microsoft.com/office/officeart/2005/8/layout/hChevron3"/>
    <dgm:cxn modelId="{628E2EDD-1B9E-48A2-BFAA-C6DBB7223FFF}" type="presParOf" srcId="{DBBA8677-6303-4BAC-BD39-0DB480E34B56}" destId="{D1D040D7-069A-43E8-A4EE-EDFA66A033CA}" srcOrd="0" destOrd="0" presId="urn:microsoft.com/office/officeart/2005/8/layout/hChevron3"/>
    <dgm:cxn modelId="{EB3E4491-6EFE-42E4-B887-19DECFC141AF}" type="presParOf" srcId="{DBBA8677-6303-4BAC-BD39-0DB480E34B56}" destId="{C729BCEB-3007-453C-A713-697E8AE0465F}" srcOrd="1" destOrd="0" presId="urn:microsoft.com/office/officeart/2005/8/layout/hChevron3"/>
    <dgm:cxn modelId="{25A4BD48-EA38-4F08-BBD0-D02DF67CE129}" type="presParOf" srcId="{DBBA8677-6303-4BAC-BD39-0DB480E34B56}" destId="{F0815249-2512-433D-AE2F-2749E6E351F2}" srcOrd="2" destOrd="0" presId="urn:microsoft.com/office/officeart/2005/8/layout/hChevron3"/>
    <dgm:cxn modelId="{8B1A8BBC-F1C5-4BE1-8B1D-C35D1D6D6A73}" type="presParOf" srcId="{DBBA8677-6303-4BAC-BD39-0DB480E34B56}" destId="{4512C92A-7DBD-4E9A-991E-4DD1381498A0}" srcOrd="3" destOrd="0" presId="urn:microsoft.com/office/officeart/2005/8/layout/hChevron3"/>
    <dgm:cxn modelId="{0509980A-C217-46FD-A821-AB0ADF0E9CBF}" type="presParOf" srcId="{DBBA8677-6303-4BAC-BD39-0DB480E34B56}" destId="{2B35F364-8834-454F-A4D3-8CD2A77A5A27}" srcOrd="4" destOrd="0" presId="urn:microsoft.com/office/officeart/2005/8/layout/hChevron3"/>
    <dgm:cxn modelId="{BDCBB313-4390-4770-A74A-1D118D51DE58}" type="presParOf" srcId="{DBBA8677-6303-4BAC-BD39-0DB480E34B56}" destId="{7DC771B1-327A-437B-8DB6-7B8CD3213636}" srcOrd="5" destOrd="0" presId="urn:microsoft.com/office/officeart/2005/8/layout/hChevron3"/>
    <dgm:cxn modelId="{00005F46-E071-4278-8A0E-186029DECD3F}" type="presParOf" srcId="{DBBA8677-6303-4BAC-BD39-0DB480E34B56}" destId="{5D4DE80A-2325-4275-B9F2-29F3C697FDDC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E54754FB-6D20-4983-9224-7533424D1420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431F4D64-3D21-41CD-ACD4-A6082CC55BF1}">
      <dgm:prSet phldrT="[Texto]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es-ES" b="1" dirty="0" smtClean="0">
              <a:solidFill>
                <a:schemeClr val="bg1"/>
              </a:solidFill>
              <a:latin typeface="Bodoni MT" panose="02070603080606020203" pitchFamily="18" charset="0"/>
            </a:rPr>
            <a:t>1. Opciones de descarga</a:t>
          </a:r>
          <a:endParaRPr lang="es-ES" dirty="0">
            <a:solidFill>
              <a:schemeClr val="bg1"/>
            </a:solidFill>
            <a:latin typeface="Bodoni MT" panose="02070603080606020203" pitchFamily="18" charset="0"/>
          </a:endParaRPr>
        </a:p>
      </dgm:t>
    </dgm:pt>
    <dgm:pt modelId="{39C7585F-E05B-4E5A-8524-45DD18BB7B20}" type="parTrans" cxnId="{46E4DA8B-35BC-4615-91DB-81BE2C26D7CB}">
      <dgm:prSet/>
      <dgm:spPr/>
      <dgm:t>
        <a:bodyPr/>
        <a:lstStyle/>
        <a:p>
          <a:endParaRPr lang="es-ES">
            <a:latin typeface="Bodoni MT" panose="02070603080606020203" pitchFamily="18" charset="0"/>
          </a:endParaRPr>
        </a:p>
      </dgm:t>
    </dgm:pt>
    <dgm:pt modelId="{52C2D520-2B7B-441F-89F3-1C72B04D69B0}" type="sibTrans" cxnId="{46E4DA8B-35BC-4615-91DB-81BE2C26D7CB}">
      <dgm:prSet/>
      <dgm:spPr/>
      <dgm:t>
        <a:bodyPr/>
        <a:lstStyle/>
        <a:p>
          <a:endParaRPr lang="es-ES">
            <a:latin typeface="Bodoni MT" panose="02070603080606020203" pitchFamily="18" charset="0"/>
          </a:endParaRPr>
        </a:p>
      </dgm:t>
    </dgm:pt>
    <dgm:pt modelId="{D1553070-D46A-4649-8A4E-551DBB122505}">
      <dgm:prSet phldrT="[Texto]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es-ES" b="1" dirty="0" smtClean="0">
              <a:solidFill>
                <a:schemeClr val="bg1"/>
              </a:solidFill>
              <a:latin typeface="Bodoni MT" panose="02070603080606020203" pitchFamily="18" charset="0"/>
            </a:rPr>
            <a:t>2. Escoger una fuente de información taxonómica para validar</a:t>
          </a:r>
          <a:endParaRPr lang="es-ES" dirty="0">
            <a:solidFill>
              <a:schemeClr val="bg1"/>
            </a:solidFill>
            <a:latin typeface="Bodoni MT" panose="02070603080606020203" pitchFamily="18" charset="0"/>
          </a:endParaRPr>
        </a:p>
      </dgm:t>
    </dgm:pt>
    <dgm:pt modelId="{D26DF1FC-2DCF-4050-9634-DC6B961B84D5}" type="parTrans" cxnId="{BCAF672D-A936-4E80-9494-F8679B3E78E7}">
      <dgm:prSet/>
      <dgm:spPr/>
      <dgm:t>
        <a:bodyPr/>
        <a:lstStyle/>
        <a:p>
          <a:endParaRPr lang="es-ES">
            <a:latin typeface="Bodoni MT" panose="02070603080606020203" pitchFamily="18" charset="0"/>
          </a:endParaRPr>
        </a:p>
      </dgm:t>
    </dgm:pt>
    <dgm:pt modelId="{B7538ADF-D4BC-4511-AF78-CB687F4D515F}" type="sibTrans" cxnId="{BCAF672D-A936-4E80-9494-F8679B3E78E7}">
      <dgm:prSet/>
      <dgm:spPr/>
      <dgm:t>
        <a:bodyPr/>
        <a:lstStyle/>
        <a:p>
          <a:endParaRPr lang="es-ES">
            <a:latin typeface="Bodoni MT" panose="02070603080606020203" pitchFamily="18" charset="0"/>
          </a:endParaRPr>
        </a:p>
      </dgm:t>
    </dgm:pt>
    <dgm:pt modelId="{AE47A47D-ABD8-48FC-B845-7BC80AFD0A90}">
      <dgm:prSet phldrT="[Texto]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es-ES" b="1" dirty="0" smtClean="0">
              <a:solidFill>
                <a:schemeClr val="bg1"/>
              </a:solidFill>
              <a:latin typeface="Bodoni MT" panose="02070603080606020203" pitchFamily="18" charset="0"/>
            </a:rPr>
            <a:t>3. Filtros de información</a:t>
          </a:r>
          <a:endParaRPr lang="es-ES" dirty="0">
            <a:solidFill>
              <a:schemeClr val="bg1"/>
            </a:solidFill>
            <a:latin typeface="Bodoni MT" panose="02070603080606020203" pitchFamily="18" charset="0"/>
          </a:endParaRPr>
        </a:p>
      </dgm:t>
    </dgm:pt>
    <dgm:pt modelId="{E9B17602-F82E-4F68-8B9C-7F471623B16A}" type="parTrans" cxnId="{047B0E06-AE18-4DF6-9DF9-708A9CA3DF15}">
      <dgm:prSet/>
      <dgm:spPr/>
      <dgm:t>
        <a:bodyPr/>
        <a:lstStyle/>
        <a:p>
          <a:endParaRPr lang="es-ES">
            <a:latin typeface="Bodoni MT" panose="02070603080606020203" pitchFamily="18" charset="0"/>
          </a:endParaRPr>
        </a:p>
      </dgm:t>
    </dgm:pt>
    <dgm:pt modelId="{6A440D03-BAE6-4E6B-826D-194BB060602F}" type="sibTrans" cxnId="{047B0E06-AE18-4DF6-9DF9-708A9CA3DF15}">
      <dgm:prSet/>
      <dgm:spPr/>
      <dgm:t>
        <a:bodyPr/>
        <a:lstStyle/>
        <a:p>
          <a:endParaRPr lang="es-ES">
            <a:latin typeface="Bodoni MT" panose="02070603080606020203" pitchFamily="18" charset="0"/>
          </a:endParaRPr>
        </a:p>
      </dgm:t>
    </dgm:pt>
    <dgm:pt modelId="{6494D258-7F7D-4AFF-B4CB-2CE06A7F8AD4}">
      <dgm:prSet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es-ES" b="1" smtClean="0">
              <a:solidFill>
                <a:sysClr val="windowText" lastClr="000000"/>
              </a:solidFill>
              <a:latin typeface="Bodoni MT" panose="02070603080606020203" pitchFamily="18" charset="0"/>
            </a:rPr>
            <a:t>4. Estatus taxonómico</a:t>
          </a:r>
          <a:endParaRPr lang="en-GB">
            <a:solidFill>
              <a:sysClr val="windowText" lastClr="000000"/>
            </a:solidFill>
            <a:latin typeface="Bodoni MT" panose="02070603080606020203" pitchFamily="18" charset="0"/>
          </a:endParaRPr>
        </a:p>
      </dgm:t>
    </dgm:pt>
    <dgm:pt modelId="{82AA4CB8-3144-4FE3-AB51-D0BC38EBBE5C}" type="parTrans" cxnId="{B8555ABC-BC11-49AD-ACD9-7A305C623087}">
      <dgm:prSet/>
      <dgm:spPr/>
      <dgm:t>
        <a:bodyPr/>
        <a:lstStyle/>
        <a:p>
          <a:endParaRPr lang="es-ES">
            <a:latin typeface="Bodoni MT" panose="02070603080606020203" pitchFamily="18" charset="0"/>
          </a:endParaRPr>
        </a:p>
      </dgm:t>
    </dgm:pt>
    <dgm:pt modelId="{AD29DC47-7147-409A-8C52-77B71E69051D}" type="sibTrans" cxnId="{B8555ABC-BC11-49AD-ACD9-7A305C623087}">
      <dgm:prSet/>
      <dgm:spPr/>
      <dgm:t>
        <a:bodyPr/>
        <a:lstStyle/>
        <a:p>
          <a:endParaRPr lang="es-ES">
            <a:latin typeface="Bodoni MT" panose="02070603080606020203" pitchFamily="18" charset="0"/>
          </a:endParaRPr>
        </a:p>
      </dgm:t>
    </dgm:pt>
    <dgm:pt modelId="{DBBA8677-6303-4BAC-BD39-0DB480E34B56}" type="pres">
      <dgm:prSet presAssocID="{E54754FB-6D20-4983-9224-7533424D142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D1D040D7-069A-43E8-A4EE-EDFA66A033CA}" type="pres">
      <dgm:prSet presAssocID="{431F4D64-3D21-41CD-ACD4-A6082CC55BF1}" presName="parTxOnly" presStyleLbl="node1" presStyleIdx="0" presStyleCnt="4" custLinFactNeighborX="-181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729BCEB-3007-453C-A713-697E8AE0465F}" type="pres">
      <dgm:prSet presAssocID="{52C2D520-2B7B-441F-89F3-1C72B04D69B0}" presName="parSpace" presStyleCnt="0"/>
      <dgm:spPr/>
    </dgm:pt>
    <dgm:pt modelId="{F0815249-2512-433D-AE2F-2749E6E351F2}" type="pres">
      <dgm:prSet presAssocID="{D1553070-D46A-4649-8A4E-551DBB122505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512C92A-7DBD-4E9A-991E-4DD1381498A0}" type="pres">
      <dgm:prSet presAssocID="{B7538ADF-D4BC-4511-AF78-CB687F4D515F}" presName="parSpace" presStyleCnt="0"/>
      <dgm:spPr/>
    </dgm:pt>
    <dgm:pt modelId="{2B35F364-8834-454F-A4D3-8CD2A77A5A27}" type="pres">
      <dgm:prSet presAssocID="{AE47A47D-ABD8-48FC-B845-7BC80AFD0A90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DC771B1-327A-437B-8DB6-7B8CD3213636}" type="pres">
      <dgm:prSet presAssocID="{6A440D03-BAE6-4E6B-826D-194BB060602F}" presName="parSpace" presStyleCnt="0"/>
      <dgm:spPr/>
    </dgm:pt>
    <dgm:pt modelId="{5D4DE80A-2325-4275-B9F2-29F3C697FDDC}" type="pres">
      <dgm:prSet presAssocID="{6494D258-7F7D-4AFF-B4CB-2CE06A7F8AD4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7D6F426-1AA0-4036-BD6A-145C6B78A8D6}" type="presOf" srcId="{AE47A47D-ABD8-48FC-B845-7BC80AFD0A90}" destId="{2B35F364-8834-454F-A4D3-8CD2A77A5A27}" srcOrd="0" destOrd="0" presId="urn:microsoft.com/office/officeart/2005/8/layout/hChevron3"/>
    <dgm:cxn modelId="{46E4DA8B-35BC-4615-91DB-81BE2C26D7CB}" srcId="{E54754FB-6D20-4983-9224-7533424D1420}" destId="{431F4D64-3D21-41CD-ACD4-A6082CC55BF1}" srcOrd="0" destOrd="0" parTransId="{39C7585F-E05B-4E5A-8524-45DD18BB7B20}" sibTransId="{52C2D520-2B7B-441F-89F3-1C72B04D69B0}"/>
    <dgm:cxn modelId="{B8555ABC-BC11-49AD-ACD9-7A305C623087}" srcId="{E54754FB-6D20-4983-9224-7533424D1420}" destId="{6494D258-7F7D-4AFF-B4CB-2CE06A7F8AD4}" srcOrd="3" destOrd="0" parTransId="{82AA4CB8-3144-4FE3-AB51-D0BC38EBBE5C}" sibTransId="{AD29DC47-7147-409A-8C52-77B71E69051D}"/>
    <dgm:cxn modelId="{BCAF672D-A936-4E80-9494-F8679B3E78E7}" srcId="{E54754FB-6D20-4983-9224-7533424D1420}" destId="{D1553070-D46A-4649-8A4E-551DBB122505}" srcOrd="1" destOrd="0" parTransId="{D26DF1FC-2DCF-4050-9634-DC6B961B84D5}" sibTransId="{B7538ADF-D4BC-4511-AF78-CB687F4D515F}"/>
    <dgm:cxn modelId="{9FA35EB8-4DAF-4D61-8506-5B97D1F713B7}" type="presOf" srcId="{D1553070-D46A-4649-8A4E-551DBB122505}" destId="{F0815249-2512-433D-AE2F-2749E6E351F2}" srcOrd="0" destOrd="0" presId="urn:microsoft.com/office/officeart/2005/8/layout/hChevron3"/>
    <dgm:cxn modelId="{0EA93F3D-8B5E-4EF4-8E16-AC9DB2884434}" type="presOf" srcId="{6494D258-7F7D-4AFF-B4CB-2CE06A7F8AD4}" destId="{5D4DE80A-2325-4275-B9F2-29F3C697FDDC}" srcOrd="0" destOrd="0" presId="urn:microsoft.com/office/officeart/2005/8/layout/hChevron3"/>
    <dgm:cxn modelId="{047B0E06-AE18-4DF6-9DF9-708A9CA3DF15}" srcId="{E54754FB-6D20-4983-9224-7533424D1420}" destId="{AE47A47D-ABD8-48FC-B845-7BC80AFD0A90}" srcOrd="2" destOrd="0" parTransId="{E9B17602-F82E-4F68-8B9C-7F471623B16A}" sibTransId="{6A440D03-BAE6-4E6B-826D-194BB060602F}"/>
    <dgm:cxn modelId="{770A9F7E-8441-4BA1-A574-4FCB28876C92}" type="presOf" srcId="{E54754FB-6D20-4983-9224-7533424D1420}" destId="{DBBA8677-6303-4BAC-BD39-0DB480E34B56}" srcOrd="0" destOrd="0" presId="urn:microsoft.com/office/officeart/2005/8/layout/hChevron3"/>
    <dgm:cxn modelId="{8ACCF56F-A9ED-4418-9B78-F99C9514A3BC}" type="presOf" srcId="{431F4D64-3D21-41CD-ACD4-A6082CC55BF1}" destId="{D1D040D7-069A-43E8-A4EE-EDFA66A033CA}" srcOrd="0" destOrd="0" presId="urn:microsoft.com/office/officeart/2005/8/layout/hChevron3"/>
    <dgm:cxn modelId="{628E2EDD-1B9E-48A2-BFAA-C6DBB7223FFF}" type="presParOf" srcId="{DBBA8677-6303-4BAC-BD39-0DB480E34B56}" destId="{D1D040D7-069A-43E8-A4EE-EDFA66A033CA}" srcOrd="0" destOrd="0" presId="urn:microsoft.com/office/officeart/2005/8/layout/hChevron3"/>
    <dgm:cxn modelId="{EB3E4491-6EFE-42E4-B887-19DECFC141AF}" type="presParOf" srcId="{DBBA8677-6303-4BAC-BD39-0DB480E34B56}" destId="{C729BCEB-3007-453C-A713-697E8AE0465F}" srcOrd="1" destOrd="0" presId="urn:microsoft.com/office/officeart/2005/8/layout/hChevron3"/>
    <dgm:cxn modelId="{25A4BD48-EA38-4F08-BBD0-D02DF67CE129}" type="presParOf" srcId="{DBBA8677-6303-4BAC-BD39-0DB480E34B56}" destId="{F0815249-2512-433D-AE2F-2749E6E351F2}" srcOrd="2" destOrd="0" presId="urn:microsoft.com/office/officeart/2005/8/layout/hChevron3"/>
    <dgm:cxn modelId="{8B1A8BBC-F1C5-4BE1-8B1D-C35D1D6D6A73}" type="presParOf" srcId="{DBBA8677-6303-4BAC-BD39-0DB480E34B56}" destId="{4512C92A-7DBD-4E9A-991E-4DD1381498A0}" srcOrd="3" destOrd="0" presId="urn:microsoft.com/office/officeart/2005/8/layout/hChevron3"/>
    <dgm:cxn modelId="{0509980A-C217-46FD-A821-AB0ADF0E9CBF}" type="presParOf" srcId="{DBBA8677-6303-4BAC-BD39-0DB480E34B56}" destId="{2B35F364-8834-454F-A4D3-8CD2A77A5A27}" srcOrd="4" destOrd="0" presId="urn:microsoft.com/office/officeart/2005/8/layout/hChevron3"/>
    <dgm:cxn modelId="{BDCBB313-4390-4770-A74A-1D118D51DE58}" type="presParOf" srcId="{DBBA8677-6303-4BAC-BD39-0DB480E34B56}" destId="{7DC771B1-327A-437B-8DB6-7B8CD3213636}" srcOrd="5" destOrd="0" presId="urn:microsoft.com/office/officeart/2005/8/layout/hChevron3"/>
    <dgm:cxn modelId="{00005F46-E071-4278-8A0E-186029DECD3F}" type="presParOf" srcId="{DBBA8677-6303-4BAC-BD39-0DB480E34B56}" destId="{5D4DE80A-2325-4275-B9F2-29F3C697FDDC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E54754FB-6D20-4983-9224-7533424D1420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431F4D64-3D21-41CD-ACD4-A6082CC55BF1}">
      <dgm:prSet phldrT="[Texto]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es-ES" b="1" dirty="0" smtClean="0">
              <a:solidFill>
                <a:schemeClr val="bg1"/>
              </a:solidFill>
              <a:latin typeface="Bodoni MT" panose="02070603080606020203" pitchFamily="18" charset="0"/>
            </a:rPr>
            <a:t>1. Opciones de descarga</a:t>
          </a:r>
          <a:endParaRPr lang="es-ES" dirty="0">
            <a:solidFill>
              <a:schemeClr val="bg1"/>
            </a:solidFill>
            <a:latin typeface="Bodoni MT" panose="02070603080606020203" pitchFamily="18" charset="0"/>
          </a:endParaRPr>
        </a:p>
      </dgm:t>
    </dgm:pt>
    <dgm:pt modelId="{39C7585F-E05B-4E5A-8524-45DD18BB7B20}" type="parTrans" cxnId="{46E4DA8B-35BC-4615-91DB-81BE2C26D7CB}">
      <dgm:prSet/>
      <dgm:spPr/>
      <dgm:t>
        <a:bodyPr/>
        <a:lstStyle/>
        <a:p>
          <a:endParaRPr lang="es-ES">
            <a:latin typeface="Bodoni MT" panose="02070603080606020203" pitchFamily="18" charset="0"/>
          </a:endParaRPr>
        </a:p>
      </dgm:t>
    </dgm:pt>
    <dgm:pt modelId="{52C2D520-2B7B-441F-89F3-1C72B04D69B0}" type="sibTrans" cxnId="{46E4DA8B-35BC-4615-91DB-81BE2C26D7CB}">
      <dgm:prSet/>
      <dgm:spPr/>
      <dgm:t>
        <a:bodyPr/>
        <a:lstStyle/>
        <a:p>
          <a:endParaRPr lang="es-ES">
            <a:latin typeface="Bodoni MT" panose="02070603080606020203" pitchFamily="18" charset="0"/>
          </a:endParaRPr>
        </a:p>
      </dgm:t>
    </dgm:pt>
    <dgm:pt modelId="{D1553070-D46A-4649-8A4E-551DBB122505}">
      <dgm:prSet phldrT="[Texto]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es-ES" b="1" dirty="0" smtClean="0">
              <a:solidFill>
                <a:schemeClr val="bg1"/>
              </a:solidFill>
              <a:latin typeface="Bodoni MT" panose="02070603080606020203" pitchFamily="18" charset="0"/>
            </a:rPr>
            <a:t>2. Escoger una fuente de información taxonómica para validar</a:t>
          </a:r>
          <a:endParaRPr lang="es-ES" dirty="0">
            <a:solidFill>
              <a:schemeClr val="bg1"/>
            </a:solidFill>
            <a:latin typeface="Bodoni MT" panose="02070603080606020203" pitchFamily="18" charset="0"/>
          </a:endParaRPr>
        </a:p>
      </dgm:t>
    </dgm:pt>
    <dgm:pt modelId="{D26DF1FC-2DCF-4050-9634-DC6B961B84D5}" type="parTrans" cxnId="{BCAF672D-A936-4E80-9494-F8679B3E78E7}">
      <dgm:prSet/>
      <dgm:spPr/>
      <dgm:t>
        <a:bodyPr/>
        <a:lstStyle/>
        <a:p>
          <a:endParaRPr lang="es-ES">
            <a:latin typeface="Bodoni MT" panose="02070603080606020203" pitchFamily="18" charset="0"/>
          </a:endParaRPr>
        </a:p>
      </dgm:t>
    </dgm:pt>
    <dgm:pt modelId="{B7538ADF-D4BC-4511-AF78-CB687F4D515F}" type="sibTrans" cxnId="{BCAF672D-A936-4E80-9494-F8679B3E78E7}">
      <dgm:prSet/>
      <dgm:spPr/>
      <dgm:t>
        <a:bodyPr/>
        <a:lstStyle/>
        <a:p>
          <a:endParaRPr lang="es-ES">
            <a:latin typeface="Bodoni MT" panose="02070603080606020203" pitchFamily="18" charset="0"/>
          </a:endParaRPr>
        </a:p>
      </dgm:t>
    </dgm:pt>
    <dgm:pt modelId="{AE47A47D-ABD8-48FC-B845-7BC80AFD0A90}">
      <dgm:prSet phldrT="[Texto]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es-ES" b="1" dirty="0" smtClean="0">
              <a:solidFill>
                <a:schemeClr val="bg1"/>
              </a:solidFill>
              <a:latin typeface="Bodoni MT" panose="02070603080606020203" pitchFamily="18" charset="0"/>
            </a:rPr>
            <a:t>3. Filtros de información</a:t>
          </a:r>
          <a:endParaRPr lang="es-ES" dirty="0">
            <a:solidFill>
              <a:schemeClr val="bg1"/>
            </a:solidFill>
            <a:latin typeface="Bodoni MT" panose="02070603080606020203" pitchFamily="18" charset="0"/>
          </a:endParaRPr>
        </a:p>
      </dgm:t>
    </dgm:pt>
    <dgm:pt modelId="{E9B17602-F82E-4F68-8B9C-7F471623B16A}" type="parTrans" cxnId="{047B0E06-AE18-4DF6-9DF9-708A9CA3DF15}">
      <dgm:prSet/>
      <dgm:spPr/>
      <dgm:t>
        <a:bodyPr/>
        <a:lstStyle/>
        <a:p>
          <a:endParaRPr lang="es-ES">
            <a:latin typeface="Bodoni MT" panose="02070603080606020203" pitchFamily="18" charset="0"/>
          </a:endParaRPr>
        </a:p>
      </dgm:t>
    </dgm:pt>
    <dgm:pt modelId="{6A440D03-BAE6-4E6B-826D-194BB060602F}" type="sibTrans" cxnId="{047B0E06-AE18-4DF6-9DF9-708A9CA3DF15}">
      <dgm:prSet/>
      <dgm:spPr/>
      <dgm:t>
        <a:bodyPr/>
        <a:lstStyle/>
        <a:p>
          <a:endParaRPr lang="es-ES">
            <a:latin typeface="Bodoni MT" panose="02070603080606020203" pitchFamily="18" charset="0"/>
          </a:endParaRPr>
        </a:p>
      </dgm:t>
    </dgm:pt>
    <dgm:pt modelId="{6494D258-7F7D-4AFF-B4CB-2CE06A7F8AD4}">
      <dgm:prSet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es-ES" b="1" smtClean="0">
              <a:solidFill>
                <a:sysClr val="windowText" lastClr="000000"/>
              </a:solidFill>
              <a:latin typeface="Bodoni MT" panose="02070603080606020203" pitchFamily="18" charset="0"/>
            </a:rPr>
            <a:t>4. Estatus taxonómico</a:t>
          </a:r>
          <a:endParaRPr lang="en-GB">
            <a:solidFill>
              <a:sysClr val="windowText" lastClr="000000"/>
            </a:solidFill>
            <a:latin typeface="Bodoni MT" panose="02070603080606020203" pitchFamily="18" charset="0"/>
          </a:endParaRPr>
        </a:p>
      </dgm:t>
    </dgm:pt>
    <dgm:pt modelId="{82AA4CB8-3144-4FE3-AB51-D0BC38EBBE5C}" type="parTrans" cxnId="{B8555ABC-BC11-49AD-ACD9-7A305C623087}">
      <dgm:prSet/>
      <dgm:spPr/>
      <dgm:t>
        <a:bodyPr/>
        <a:lstStyle/>
        <a:p>
          <a:endParaRPr lang="es-ES">
            <a:latin typeface="Bodoni MT" panose="02070603080606020203" pitchFamily="18" charset="0"/>
          </a:endParaRPr>
        </a:p>
      </dgm:t>
    </dgm:pt>
    <dgm:pt modelId="{AD29DC47-7147-409A-8C52-77B71E69051D}" type="sibTrans" cxnId="{B8555ABC-BC11-49AD-ACD9-7A305C623087}">
      <dgm:prSet/>
      <dgm:spPr/>
      <dgm:t>
        <a:bodyPr/>
        <a:lstStyle/>
        <a:p>
          <a:endParaRPr lang="es-ES">
            <a:latin typeface="Bodoni MT" panose="02070603080606020203" pitchFamily="18" charset="0"/>
          </a:endParaRPr>
        </a:p>
      </dgm:t>
    </dgm:pt>
    <dgm:pt modelId="{DBBA8677-6303-4BAC-BD39-0DB480E34B56}" type="pres">
      <dgm:prSet presAssocID="{E54754FB-6D20-4983-9224-7533424D142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D1D040D7-069A-43E8-A4EE-EDFA66A033CA}" type="pres">
      <dgm:prSet presAssocID="{431F4D64-3D21-41CD-ACD4-A6082CC55BF1}" presName="parTxOnly" presStyleLbl="node1" presStyleIdx="0" presStyleCnt="4" custLinFactNeighborX="-181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729BCEB-3007-453C-A713-697E8AE0465F}" type="pres">
      <dgm:prSet presAssocID="{52C2D520-2B7B-441F-89F3-1C72B04D69B0}" presName="parSpace" presStyleCnt="0"/>
      <dgm:spPr/>
    </dgm:pt>
    <dgm:pt modelId="{F0815249-2512-433D-AE2F-2749E6E351F2}" type="pres">
      <dgm:prSet presAssocID="{D1553070-D46A-4649-8A4E-551DBB122505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512C92A-7DBD-4E9A-991E-4DD1381498A0}" type="pres">
      <dgm:prSet presAssocID="{B7538ADF-D4BC-4511-AF78-CB687F4D515F}" presName="parSpace" presStyleCnt="0"/>
      <dgm:spPr/>
    </dgm:pt>
    <dgm:pt modelId="{2B35F364-8834-454F-A4D3-8CD2A77A5A27}" type="pres">
      <dgm:prSet presAssocID="{AE47A47D-ABD8-48FC-B845-7BC80AFD0A90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DC771B1-327A-437B-8DB6-7B8CD3213636}" type="pres">
      <dgm:prSet presAssocID="{6A440D03-BAE6-4E6B-826D-194BB060602F}" presName="parSpace" presStyleCnt="0"/>
      <dgm:spPr/>
    </dgm:pt>
    <dgm:pt modelId="{5D4DE80A-2325-4275-B9F2-29F3C697FDDC}" type="pres">
      <dgm:prSet presAssocID="{6494D258-7F7D-4AFF-B4CB-2CE06A7F8AD4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7D6F426-1AA0-4036-BD6A-145C6B78A8D6}" type="presOf" srcId="{AE47A47D-ABD8-48FC-B845-7BC80AFD0A90}" destId="{2B35F364-8834-454F-A4D3-8CD2A77A5A27}" srcOrd="0" destOrd="0" presId="urn:microsoft.com/office/officeart/2005/8/layout/hChevron3"/>
    <dgm:cxn modelId="{46E4DA8B-35BC-4615-91DB-81BE2C26D7CB}" srcId="{E54754FB-6D20-4983-9224-7533424D1420}" destId="{431F4D64-3D21-41CD-ACD4-A6082CC55BF1}" srcOrd="0" destOrd="0" parTransId="{39C7585F-E05B-4E5A-8524-45DD18BB7B20}" sibTransId="{52C2D520-2B7B-441F-89F3-1C72B04D69B0}"/>
    <dgm:cxn modelId="{B8555ABC-BC11-49AD-ACD9-7A305C623087}" srcId="{E54754FB-6D20-4983-9224-7533424D1420}" destId="{6494D258-7F7D-4AFF-B4CB-2CE06A7F8AD4}" srcOrd="3" destOrd="0" parTransId="{82AA4CB8-3144-4FE3-AB51-D0BC38EBBE5C}" sibTransId="{AD29DC47-7147-409A-8C52-77B71E69051D}"/>
    <dgm:cxn modelId="{BCAF672D-A936-4E80-9494-F8679B3E78E7}" srcId="{E54754FB-6D20-4983-9224-7533424D1420}" destId="{D1553070-D46A-4649-8A4E-551DBB122505}" srcOrd="1" destOrd="0" parTransId="{D26DF1FC-2DCF-4050-9634-DC6B961B84D5}" sibTransId="{B7538ADF-D4BC-4511-AF78-CB687F4D515F}"/>
    <dgm:cxn modelId="{9FA35EB8-4DAF-4D61-8506-5B97D1F713B7}" type="presOf" srcId="{D1553070-D46A-4649-8A4E-551DBB122505}" destId="{F0815249-2512-433D-AE2F-2749E6E351F2}" srcOrd="0" destOrd="0" presId="urn:microsoft.com/office/officeart/2005/8/layout/hChevron3"/>
    <dgm:cxn modelId="{0EA93F3D-8B5E-4EF4-8E16-AC9DB2884434}" type="presOf" srcId="{6494D258-7F7D-4AFF-B4CB-2CE06A7F8AD4}" destId="{5D4DE80A-2325-4275-B9F2-29F3C697FDDC}" srcOrd="0" destOrd="0" presId="urn:microsoft.com/office/officeart/2005/8/layout/hChevron3"/>
    <dgm:cxn modelId="{047B0E06-AE18-4DF6-9DF9-708A9CA3DF15}" srcId="{E54754FB-6D20-4983-9224-7533424D1420}" destId="{AE47A47D-ABD8-48FC-B845-7BC80AFD0A90}" srcOrd="2" destOrd="0" parTransId="{E9B17602-F82E-4F68-8B9C-7F471623B16A}" sibTransId="{6A440D03-BAE6-4E6B-826D-194BB060602F}"/>
    <dgm:cxn modelId="{770A9F7E-8441-4BA1-A574-4FCB28876C92}" type="presOf" srcId="{E54754FB-6D20-4983-9224-7533424D1420}" destId="{DBBA8677-6303-4BAC-BD39-0DB480E34B56}" srcOrd="0" destOrd="0" presId="urn:microsoft.com/office/officeart/2005/8/layout/hChevron3"/>
    <dgm:cxn modelId="{8ACCF56F-A9ED-4418-9B78-F99C9514A3BC}" type="presOf" srcId="{431F4D64-3D21-41CD-ACD4-A6082CC55BF1}" destId="{D1D040D7-069A-43E8-A4EE-EDFA66A033CA}" srcOrd="0" destOrd="0" presId="urn:microsoft.com/office/officeart/2005/8/layout/hChevron3"/>
    <dgm:cxn modelId="{628E2EDD-1B9E-48A2-BFAA-C6DBB7223FFF}" type="presParOf" srcId="{DBBA8677-6303-4BAC-BD39-0DB480E34B56}" destId="{D1D040D7-069A-43E8-A4EE-EDFA66A033CA}" srcOrd="0" destOrd="0" presId="urn:microsoft.com/office/officeart/2005/8/layout/hChevron3"/>
    <dgm:cxn modelId="{EB3E4491-6EFE-42E4-B887-19DECFC141AF}" type="presParOf" srcId="{DBBA8677-6303-4BAC-BD39-0DB480E34B56}" destId="{C729BCEB-3007-453C-A713-697E8AE0465F}" srcOrd="1" destOrd="0" presId="urn:microsoft.com/office/officeart/2005/8/layout/hChevron3"/>
    <dgm:cxn modelId="{25A4BD48-EA38-4F08-BBD0-D02DF67CE129}" type="presParOf" srcId="{DBBA8677-6303-4BAC-BD39-0DB480E34B56}" destId="{F0815249-2512-433D-AE2F-2749E6E351F2}" srcOrd="2" destOrd="0" presId="urn:microsoft.com/office/officeart/2005/8/layout/hChevron3"/>
    <dgm:cxn modelId="{8B1A8BBC-F1C5-4BE1-8B1D-C35D1D6D6A73}" type="presParOf" srcId="{DBBA8677-6303-4BAC-BD39-0DB480E34B56}" destId="{4512C92A-7DBD-4E9A-991E-4DD1381498A0}" srcOrd="3" destOrd="0" presId="urn:microsoft.com/office/officeart/2005/8/layout/hChevron3"/>
    <dgm:cxn modelId="{0509980A-C217-46FD-A821-AB0ADF0E9CBF}" type="presParOf" srcId="{DBBA8677-6303-4BAC-BD39-0DB480E34B56}" destId="{2B35F364-8834-454F-A4D3-8CD2A77A5A27}" srcOrd="4" destOrd="0" presId="urn:microsoft.com/office/officeart/2005/8/layout/hChevron3"/>
    <dgm:cxn modelId="{BDCBB313-4390-4770-A74A-1D118D51DE58}" type="presParOf" srcId="{DBBA8677-6303-4BAC-BD39-0DB480E34B56}" destId="{7DC771B1-327A-437B-8DB6-7B8CD3213636}" srcOrd="5" destOrd="0" presId="urn:microsoft.com/office/officeart/2005/8/layout/hChevron3"/>
    <dgm:cxn modelId="{00005F46-E071-4278-8A0E-186029DECD3F}" type="presParOf" srcId="{DBBA8677-6303-4BAC-BD39-0DB480E34B56}" destId="{5D4DE80A-2325-4275-B9F2-29F3C697FDDC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54754FB-6D20-4983-9224-7533424D1420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431F4D64-3D21-41CD-ACD4-A6082CC55BF1}">
      <dgm:prSet phldrT="[Texto]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es-ES" b="1" dirty="0" smtClean="0">
              <a:solidFill>
                <a:schemeClr val="tx1"/>
              </a:solidFill>
              <a:latin typeface="Bodoni MT" panose="02070603080606020203" pitchFamily="18" charset="0"/>
            </a:rPr>
            <a:t>1. Opciones de descarga</a:t>
          </a:r>
          <a:endParaRPr lang="es-ES" dirty="0">
            <a:solidFill>
              <a:schemeClr val="tx1"/>
            </a:solidFill>
            <a:latin typeface="Bodoni MT" panose="02070603080606020203" pitchFamily="18" charset="0"/>
          </a:endParaRPr>
        </a:p>
      </dgm:t>
    </dgm:pt>
    <dgm:pt modelId="{39C7585F-E05B-4E5A-8524-45DD18BB7B20}" type="parTrans" cxnId="{46E4DA8B-35BC-4615-91DB-81BE2C26D7CB}">
      <dgm:prSet/>
      <dgm:spPr/>
      <dgm:t>
        <a:bodyPr/>
        <a:lstStyle/>
        <a:p>
          <a:endParaRPr lang="es-ES">
            <a:latin typeface="Bodoni MT" panose="02070603080606020203" pitchFamily="18" charset="0"/>
          </a:endParaRPr>
        </a:p>
      </dgm:t>
    </dgm:pt>
    <dgm:pt modelId="{52C2D520-2B7B-441F-89F3-1C72B04D69B0}" type="sibTrans" cxnId="{46E4DA8B-35BC-4615-91DB-81BE2C26D7CB}">
      <dgm:prSet/>
      <dgm:spPr/>
      <dgm:t>
        <a:bodyPr/>
        <a:lstStyle/>
        <a:p>
          <a:endParaRPr lang="es-ES">
            <a:latin typeface="Bodoni MT" panose="02070603080606020203" pitchFamily="18" charset="0"/>
          </a:endParaRPr>
        </a:p>
      </dgm:t>
    </dgm:pt>
    <dgm:pt modelId="{D1553070-D46A-4649-8A4E-551DBB122505}">
      <dgm:prSet phldrT="[Texto]"/>
      <dgm:spPr>
        <a:solidFill>
          <a:schemeClr val="bg2"/>
        </a:solidFill>
      </dgm:spPr>
      <dgm:t>
        <a:bodyPr/>
        <a:lstStyle/>
        <a:p>
          <a:r>
            <a:rPr lang="es-ES" b="1" dirty="0" smtClean="0">
              <a:latin typeface="Bodoni MT" panose="02070603080606020203" pitchFamily="18" charset="0"/>
            </a:rPr>
            <a:t>2. Escoger una fuente de información taxonómica para validar</a:t>
          </a:r>
          <a:endParaRPr lang="es-ES" dirty="0">
            <a:latin typeface="Bodoni MT" panose="02070603080606020203" pitchFamily="18" charset="0"/>
          </a:endParaRPr>
        </a:p>
      </dgm:t>
    </dgm:pt>
    <dgm:pt modelId="{D26DF1FC-2DCF-4050-9634-DC6B961B84D5}" type="parTrans" cxnId="{BCAF672D-A936-4E80-9494-F8679B3E78E7}">
      <dgm:prSet/>
      <dgm:spPr/>
      <dgm:t>
        <a:bodyPr/>
        <a:lstStyle/>
        <a:p>
          <a:endParaRPr lang="es-ES">
            <a:latin typeface="Bodoni MT" panose="02070603080606020203" pitchFamily="18" charset="0"/>
          </a:endParaRPr>
        </a:p>
      </dgm:t>
    </dgm:pt>
    <dgm:pt modelId="{B7538ADF-D4BC-4511-AF78-CB687F4D515F}" type="sibTrans" cxnId="{BCAF672D-A936-4E80-9494-F8679B3E78E7}">
      <dgm:prSet/>
      <dgm:spPr/>
      <dgm:t>
        <a:bodyPr/>
        <a:lstStyle/>
        <a:p>
          <a:endParaRPr lang="es-ES">
            <a:latin typeface="Bodoni MT" panose="02070603080606020203" pitchFamily="18" charset="0"/>
          </a:endParaRPr>
        </a:p>
      </dgm:t>
    </dgm:pt>
    <dgm:pt modelId="{AE47A47D-ABD8-48FC-B845-7BC80AFD0A90}">
      <dgm:prSet phldrT="[Texto]"/>
      <dgm:spPr>
        <a:solidFill>
          <a:schemeClr val="bg2"/>
        </a:solidFill>
      </dgm:spPr>
      <dgm:t>
        <a:bodyPr/>
        <a:lstStyle/>
        <a:p>
          <a:r>
            <a:rPr lang="es-ES" b="1" dirty="0" smtClean="0">
              <a:latin typeface="Bodoni MT" panose="02070603080606020203" pitchFamily="18" charset="0"/>
            </a:rPr>
            <a:t>3. Filtros de información</a:t>
          </a:r>
          <a:endParaRPr lang="es-ES" dirty="0">
            <a:latin typeface="Bodoni MT" panose="02070603080606020203" pitchFamily="18" charset="0"/>
          </a:endParaRPr>
        </a:p>
      </dgm:t>
    </dgm:pt>
    <dgm:pt modelId="{E9B17602-F82E-4F68-8B9C-7F471623B16A}" type="parTrans" cxnId="{047B0E06-AE18-4DF6-9DF9-708A9CA3DF15}">
      <dgm:prSet/>
      <dgm:spPr/>
      <dgm:t>
        <a:bodyPr/>
        <a:lstStyle/>
        <a:p>
          <a:endParaRPr lang="es-ES">
            <a:latin typeface="Bodoni MT" panose="02070603080606020203" pitchFamily="18" charset="0"/>
          </a:endParaRPr>
        </a:p>
      </dgm:t>
    </dgm:pt>
    <dgm:pt modelId="{6A440D03-BAE6-4E6B-826D-194BB060602F}" type="sibTrans" cxnId="{047B0E06-AE18-4DF6-9DF9-708A9CA3DF15}">
      <dgm:prSet/>
      <dgm:spPr/>
      <dgm:t>
        <a:bodyPr/>
        <a:lstStyle/>
        <a:p>
          <a:endParaRPr lang="es-ES">
            <a:latin typeface="Bodoni MT" panose="02070603080606020203" pitchFamily="18" charset="0"/>
          </a:endParaRPr>
        </a:p>
      </dgm:t>
    </dgm:pt>
    <dgm:pt modelId="{6494D258-7F7D-4AFF-B4CB-2CE06A7F8AD4}">
      <dgm:prSet/>
      <dgm:spPr>
        <a:solidFill>
          <a:schemeClr val="bg2"/>
        </a:solidFill>
      </dgm:spPr>
      <dgm:t>
        <a:bodyPr/>
        <a:lstStyle/>
        <a:p>
          <a:r>
            <a:rPr lang="es-ES" b="1" smtClean="0">
              <a:latin typeface="Bodoni MT" panose="02070603080606020203" pitchFamily="18" charset="0"/>
            </a:rPr>
            <a:t>4. Estatus taxonómico</a:t>
          </a:r>
          <a:endParaRPr lang="en-GB">
            <a:latin typeface="Bodoni MT" panose="02070603080606020203" pitchFamily="18" charset="0"/>
          </a:endParaRPr>
        </a:p>
      </dgm:t>
    </dgm:pt>
    <dgm:pt modelId="{82AA4CB8-3144-4FE3-AB51-D0BC38EBBE5C}" type="parTrans" cxnId="{B8555ABC-BC11-49AD-ACD9-7A305C623087}">
      <dgm:prSet/>
      <dgm:spPr/>
      <dgm:t>
        <a:bodyPr/>
        <a:lstStyle/>
        <a:p>
          <a:endParaRPr lang="es-ES">
            <a:latin typeface="Bodoni MT" panose="02070603080606020203" pitchFamily="18" charset="0"/>
          </a:endParaRPr>
        </a:p>
      </dgm:t>
    </dgm:pt>
    <dgm:pt modelId="{AD29DC47-7147-409A-8C52-77B71E69051D}" type="sibTrans" cxnId="{B8555ABC-BC11-49AD-ACD9-7A305C623087}">
      <dgm:prSet/>
      <dgm:spPr/>
      <dgm:t>
        <a:bodyPr/>
        <a:lstStyle/>
        <a:p>
          <a:endParaRPr lang="es-ES">
            <a:latin typeface="Bodoni MT" panose="02070603080606020203" pitchFamily="18" charset="0"/>
          </a:endParaRPr>
        </a:p>
      </dgm:t>
    </dgm:pt>
    <dgm:pt modelId="{DBBA8677-6303-4BAC-BD39-0DB480E34B56}" type="pres">
      <dgm:prSet presAssocID="{E54754FB-6D20-4983-9224-7533424D142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D1D040D7-069A-43E8-A4EE-EDFA66A033CA}" type="pres">
      <dgm:prSet presAssocID="{431F4D64-3D21-41CD-ACD4-A6082CC55BF1}" presName="parTxOnly" presStyleLbl="node1" presStyleIdx="0" presStyleCnt="4" custLinFactNeighborX="-181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729BCEB-3007-453C-A713-697E8AE0465F}" type="pres">
      <dgm:prSet presAssocID="{52C2D520-2B7B-441F-89F3-1C72B04D69B0}" presName="parSpace" presStyleCnt="0"/>
      <dgm:spPr/>
    </dgm:pt>
    <dgm:pt modelId="{F0815249-2512-433D-AE2F-2749E6E351F2}" type="pres">
      <dgm:prSet presAssocID="{D1553070-D46A-4649-8A4E-551DBB122505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512C92A-7DBD-4E9A-991E-4DD1381498A0}" type="pres">
      <dgm:prSet presAssocID="{B7538ADF-D4BC-4511-AF78-CB687F4D515F}" presName="parSpace" presStyleCnt="0"/>
      <dgm:spPr/>
    </dgm:pt>
    <dgm:pt modelId="{2B35F364-8834-454F-A4D3-8CD2A77A5A27}" type="pres">
      <dgm:prSet presAssocID="{AE47A47D-ABD8-48FC-B845-7BC80AFD0A90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DC771B1-327A-437B-8DB6-7B8CD3213636}" type="pres">
      <dgm:prSet presAssocID="{6A440D03-BAE6-4E6B-826D-194BB060602F}" presName="parSpace" presStyleCnt="0"/>
      <dgm:spPr/>
    </dgm:pt>
    <dgm:pt modelId="{5D4DE80A-2325-4275-B9F2-29F3C697FDDC}" type="pres">
      <dgm:prSet presAssocID="{6494D258-7F7D-4AFF-B4CB-2CE06A7F8AD4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7D6F426-1AA0-4036-BD6A-145C6B78A8D6}" type="presOf" srcId="{AE47A47D-ABD8-48FC-B845-7BC80AFD0A90}" destId="{2B35F364-8834-454F-A4D3-8CD2A77A5A27}" srcOrd="0" destOrd="0" presId="urn:microsoft.com/office/officeart/2005/8/layout/hChevron3"/>
    <dgm:cxn modelId="{46E4DA8B-35BC-4615-91DB-81BE2C26D7CB}" srcId="{E54754FB-6D20-4983-9224-7533424D1420}" destId="{431F4D64-3D21-41CD-ACD4-A6082CC55BF1}" srcOrd="0" destOrd="0" parTransId="{39C7585F-E05B-4E5A-8524-45DD18BB7B20}" sibTransId="{52C2D520-2B7B-441F-89F3-1C72B04D69B0}"/>
    <dgm:cxn modelId="{B8555ABC-BC11-49AD-ACD9-7A305C623087}" srcId="{E54754FB-6D20-4983-9224-7533424D1420}" destId="{6494D258-7F7D-4AFF-B4CB-2CE06A7F8AD4}" srcOrd="3" destOrd="0" parTransId="{82AA4CB8-3144-4FE3-AB51-D0BC38EBBE5C}" sibTransId="{AD29DC47-7147-409A-8C52-77B71E69051D}"/>
    <dgm:cxn modelId="{BCAF672D-A936-4E80-9494-F8679B3E78E7}" srcId="{E54754FB-6D20-4983-9224-7533424D1420}" destId="{D1553070-D46A-4649-8A4E-551DBB122505}" srcOrd="1" destOrd="0" parTransId="{D26DF1FC-2DCF-4050-9634-DC6B961B84D5}" sibTransId="{B7538ADF-D4BC-4511-AF78-CB687F4D515F}"/>
    <dgm:cxn modelId="{9FA35EB8-4DAF-4D61-8506-5B97D1F713B7}" type="presOf" srcId="{D1553070-D46A-4649-8A4E-551DBB122505}" destId="{F0815249-2512-433D-AE2F-2749E6E351F2}" srcOrd="0" destOrd="0" presId="urn:microsoft.com/office/officeart/2005/8/layout/hChevron3"/>
    <dgm:cxn modelId="{0EA93F3D-8B5E-4EF4-8E16-AC9DB2884434}" type="presOf" srcId="{6494D258-7F7D-4AFF-B4CB-2CE06A7F8AD4}" destId="{5D4DE80A-2325-4275-B9F2-29F3C697FDDC}" srcOrd="0" destOrd="0" presId="urn:microsoft.com/office/officeart/2005/8/layout/hChevron3"/>
    <dgm:cxn modelId="{047B0E06-AE18-4DF6-9DF9-708A9CA3DF15}" srcId="{E54754FB-6D20-4983-9224-7533424D1420}" destId="{AE47A47D-ABD8-48FC-B845-7BC80AFD0A90}" srcOrd="2" destOrd="0" parTransId="{E9B17602-F82E-4F68-8B9C-7F471623B16A}" sibTransId="{6A440D03-BAE6-4E6B-826D-194BB060602F}"/>
    <dgm:cxn modelId="{770A9F7E-8441-4BA1-A574-4FCB28876C92}" type="presOf" srcId="{E54754FB-6D20-4983-9224-7533424D1420}" destId="{DBBA8677-6303-4BAC-BD39-0DB480E34B56}" srcOrd="0" destOrd="0" presId="urn:microsoft.com/office/officeart/2005/8/layout/hChevron3"/>
    <dgm:cxn modelId="{8ACCF56F-A9ED-4418-9B78-F99C9514A3BC}" type="presOf" srcId="{431F4D64-3D21-41CD-ACD4-A6082CC55BF1}" destId="{D1D040D7-069A-43E8-A4EE-EDFA66A033CA}" srcOrd="0" destOrd="0" presId="urn:microsoft.com/office/officeart/2005/8/layout/hChevron3"/>
    <dgm:cxn modelId="{628E2EDD-1B9E-48A2-BFAA-C6DBB7223FFF}" type="presParOf" srcId="{DBBA8677-6303-4BAC-BD39-0DB480E34B56}" destId="{D1D040D7-069A-43E8-A4EE-EDFA66A033CA}" srcOrd="0" destOrd="0" presId="urn:microsoft.com/office/officeart/2005/8/layout/hChevron3"/>
    <dgm:cxn modelId="{EB3E4491-6EFE-42E4-B887-19DECFC141AF}" type="presParOf" srcId="{DBBA8677-6303-4BAC-BD39-0DB480E34B56}" destId="{C729BCEB-3007-453C-A713-697E8AE0465F}" srcOrd="1" destOrd="0" presId="urn:microsoft.com/office/officeart/2005/8/layout/hChevron3"/>
    <dgm:cxn modelId="{25A4BD48-EA38-4F08-BBD0-D02DF67CE129}" type="presParOf" srcId="{DBBA8677-6303-4BAC-BD39-0DB480E34B56}" destId="{F0815249-2512-433D-AE2F-2749E6E351F2}" srcOrd="2" destOrd="0" presId="urn:microsoft.com/office/officeart/2005/8/layout/hChevron3"/>
    <dgm:cxn modelId="{8B1A8BBC-F1C5-4BE1-8B1D-C35D1D6D6A73}" type="presParOf" srcId="{DBBA8677-6303-4BAC-BD39-0DB480E34B56}" destId="{4512C92A-7DBD-4E9A-991E-4DD1381498A0}" srcOrd="3" destOrd="0" presId="urn:microsoft.com/office/officeart/2005/8/layout/hChevron3"/>
    <dgm:cxn modelId="{0509980A-C217-46FD-A821-AB0ADF0E9CBF}" type="presParOf" srcId="{DBBA8677-6303-4BAC-BD39-0DB480E34B56}" destId="{2B35F364-8834-454F-A4D3-8CD2A77A5A27}" srcOrd="4" destOrd="0" presId="urn:microsoft.com/office/officeart/2005/8/layout/hChevron3"/>
    <dgm:cxn modelId="{BDCBB313-4390-4770-A74A-1D118D51DE58}" type="presParOf" srcId="{DBBA8677-6303-4BAC-BD39-0DB480E34B56}" destId="{7DC771B1-327A-437B-8DB6-7B8CD3213636}" srcOrd="5" destOrd="0" presId="urn:microsoft.com/office/officeart/2005/8/layout/hChevron3"/>
    <dgm:cxn modelId="{00005F46-E071-4278-8A0E-186029DECD3F}" type="presParOf" srcId="{DBBA8677-6303-4BAC-BD39-0DB480E34B56}" destId="{5D4DE80A-2325-4275-B9F2-29F3C697FDDC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54754FB-6D20-4983-9224-7533424D1420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431F4D64-3D21-41CD-ACD4-A6082CC55BF1}">
      <dgm:prSet phldrT="[Texto]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es-ES" b="1" dirty="0" smtClean="0">
              <a:solidFill>
                <a:schemeClr val="tx1"/>
              </a:solidFill>
              <a:latin typeface="Bodoni MT" panose="02070603080606020203" pitchFamily="18" charset="0"/>
            </a:rPr>
            <a:t>1. Opciones de descarga</a:t>
          </a:r>
          <a:endParaRPr lang="es-ES" dirty="0">
            <a:solidFill>
              <a:schemeClr val="tx1"/>
            </a:solidFill>
            <a:latin typeface="Bodoni MT" panose="02070603080606020203" pitchFamily="18" charset="0"/>
          </a:endParaRPr>
        </a:p>
      </dgm:t>
    </dgm:pt>
    <dgm:pt modelId="{39C7585F-E05B-4E5A-8524-45DD18BB7B20}" type="parTrans" cxnId="{46E4DA8B-35BC-4615-91DB-81BE2C26D7CB}">
      <dgm:prSet/>
      <dgm:spPr/>
      <dgm:t>
        <a:bodyPr/>
        <a:lstStyle/>
        <a:p>
          <a:endParaRPr lang="es-ES">
            <a:latin typeface="Bodoni MT" panose="02070603080606020203" pitchFamily="18" charset="0"/>
          </a:endParaRPr>
        </a:p>
      </dgm:t>
    </dgm:pt>
    <dgm:pt modelId="{52C2D520-2B7B-441F-89F3-1C72B04D69B0}" type="sibTrans" cxnId="{46E4DA8B-35BC-4615-91DB-81BE2C26D7CB}">
      <dgm:prSet/>
      <dgm:spPr/>
      <dgm:t>
        <a:bodyPr/>
        <a:lstStyle/>
        <a:p>
          <a:endParaRPr lang="es-ES">
            <a:latin typeface="Bodoni MT" panose="02070603080606020203" pitchFamily="18" charset="0"/>
          </a:endParaRPr>
        </a:p>
      </dgm:t>
    </dgm:pt>
    <dgm:pt modelId="{D1553070-D46A-4649-8A4E-551DBB122505}">
      <dgm:prSet phldrT="[Texto]"/>
      <dgm:spPr>
        <a:solidFill>
          <a:schemeClr val="bg2"/>
        </a:solidFill>
      </dgm:spPr>
      <dgm:t>
        <a:bodyPr/>
        <a:lstStyle/>
        <a:p>
          <a:r>
            <a:rPr lang="es-ES" b="1" dirty="0" smtClean="0">
              <a:latin typeface="Bodoni MT" panose="02070603080606020203" pitchFamily="18" charset="0"/>
            </a:rPr>
            <a:t>2. Escoger una fuente de información taxonómica para validar</a:t>
          </a:r>
          <a:endParaRPr lang="es-ES" dirty="0">
            <a:latin typeface="Bodoni MT" panose="02070603080606020203" pitchFamily="18" charset="0"/>
          </a:endParaRPr>
        </a:p>
      </dgm:t>
    </dgm:pt>
    <dgm:pt modelId="{D26DF1FC-2DCF-4050-9634-DC6B961B84D5}" type="parTrans" cxnId="{BCAF672D-A936-4E80-9494-F8679B3E78E7}">
      <dgm:prSet/>
      <dgm:spPr/>
      <dgm:t>
        <a:bodyPr/>
        <a:lstStyle/>
        <a:p>
          <a:endParaRPr lang="es-ES">
            <a:latin typeface="Bodoni MT" panose="02070603080606020203" pitchFamily="18" charset="0"/>
          </a:endParaRPr>
        </a:p>
      </dgm:t>
    </dgm:pt>
    <dgm:pt modelId="{B7538ADF-D4BC-4511-AF78-CB687F4D515F}" type="sibTrans" cxnId="{BCAF672D-A936-4E80-9494-F8679B3E78E7}">
      <dgm:prSet/>
      <dgm:spPr/>
      <dgm:t>
        <a:bodyPr/>
        <a:lstStyle/>
        <a:p>
          <a:endParaRPr lang="es-ES">
            <a:latin typeface="Bodoni MT" panose="02070603080606020203" pitchFamily="18" charset="0"/>
          </a:endParaRPr>
        </a:p>
      </dgm:t>
    </dgm:pt>
    <dgm:pt modelId="{AE47A47D-ABD8-48FC-B845-7BC80AFD0A90}">
      <dgm:prSet phldrT="[Texto]"/>
      <dgm:spPr>
        <a:solidFill>
          <a:schemeClr val="bg2"/>
        </a:solidFill>
      </dgm:spPr>
      <dgm:t>
        <a:bodyPr/>
        <a:lstStyle/>
        <a:p>
          <a:r>
            <a:rPr lang="es-ES" b="1" dirty="0" smtClean="0">
              <a:latin typeface="Bodoni MT" panose="02070603080606020203" pitchFamily="18" charset="0"/>
            </a:rPr>
            <a:t>3. Filtros de información</a:t>
          </a:r>
          <a:endParaRPr lang="es-ES" dirty="0">
            <a:latin typeface="Bodoni MT" panose="02070603080606020203" pitchFamily="18" charset="0"/>
          </a:endParaRPr>
        </a:p>
      </dgm:t>
    </dgm:pt>
    <dgm:pt modelId="{E9B17602-F82E-4F68-8B9C-7F471623B16A}" type="parTrans" cxnId="{047B0E06-AE18-4DF6-9DF9-708A9CA3DF15}">
      <dgm:prSet/>
      <dgm:spPr/>
      <dgm:t>
        <a:bodyPr/>
        <a:lstStyle/>
        <a:p>
          <a:endParaRPr lang="es-ES">
            <a:latin typeface="Bodoni MT" panose="02070603080606020203" pitchFamily="18" charset="0"/>
          </a:endParaRPr>
        </a:p>
      </dgm:t>
    </dgm:pt>
    <dgm:pt modelId="{6A440D03-BAE6-4E6B-826D-194BB060602F}" type="sibTrans" cxnId="{047B0E06-AE18-4DF6-9DF9-708A9CA3DF15}">
      <dgm:prSet/>
      <dgm:spPr/>
      <dgm:t>
        <a:bodyPr/>
        <a:lstStyle/>
        <a:p>
          <a:endParaRPr lang="es-ES">
            <a:latin typeface="Bodoni MT" panose="02070603080606020203" pitchFamily="18" charset="0"/>
          </a:endParaRPr>
        </a:p>
      </dgm:t>
    </dgm:pt>
    <dgm:pt modelId="{6494D258-7F7D-4AFF-B4CB-2CE06A7F8AD4}">
      <dgm:prSet/>
      <dgm:spPr>
        <a:solidFill>
          <a:schemeClr val="bg2"/>
        </a:solidFill>
      </dgm:spPr>
      <dgm:t>
        <a:bodyPr/>
        <a:lstStyle/>
        <a:p>
          <a:r>
            <a:rPr lang="es-ES" b="1" smtClean="0">
              <a:latin typeface="Bodoni MT" panose="02070603080606020203" pitchFamily="18" charset="0"/>
            </a:rPr>
            <a:t>4. Estatus taxonómico</a:t>
          </a:r>
          <a:endParaRPr lang="en-GB">
            <a:latin typeface="Bodoni MT" panose="02070603080606020203" pitchFamily="18" charset="0"/>
          </a:endParaRPr>
        </a:p>
      </dgm:t>
    </dgm:pt>
    <dgm:pt modelId="{82AA4CB8-3144-4FE3-AB51-D0BC38EBBE5C}" type="parTrans" cxnId="{B8555ABC-BC11-49AD-ACD9-7A305C623087}">
      <dgm:prSet/>
      <dgm:spPr/>
      <dgm:t>
        <a:bodyPr/>
        <a:lstStyle/>
        <a:p>
          <a:endParaRPr lang="es-ES">
            <a:latin typeface="Bodoni MT" panose="02070603080606020203" pitchFamily="18" charset="0"/>
          </a:endParaRPr>
        </a:p>
      </dgm:t>
    </dgm:pt>
    <dgm:pt modelId="{AD29DC47-7147-409A-8C52-77B71E69051D}" type="sibTrans" cxnId="{B8555ABC-BC11-49AD-ACD9-7A305C623087}">
      <dgm:prSet/>
      <dgm:spPr/>
      <dgm:t>
        <a:bodyPr/>
        <a:lstStyle/>
        <a:p>
          <a:endParaRPr lang="es-ES">
            <a:latin typeface="Bodoni MT" panose="02070603080606020203" pitchFamily="18" charset="0"/>
          </a:endParaRPr>
        </a:p>
      </dgm:t>
    </dgm:pt>
    <dgm:pt modelId="{DBBA8677-6303-4BAC-BD39-0DB480E34B56}" type="pres">
      <dgm:prSet presAssocID="{E54754FB-6D20-4983-9224-7533424D142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D1D040D7-069A-43E8-A4EE-EDFA66A033CA}" type="pres">
      <dgm:prSet presAssocID="{431F4D64-3D21-41CD-ACD4-A6082CC55BF1}" presName="parTxOnly" presStyleLbl="node1" presStyleIdx="0" presStyleCnt="4" custLinFactNeighborX="-181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729BCEB-3007-453C-A713-697E8AE0465F}" type="pres">
      <dgm:prSet presAssocID="{52C2D520-2B7B-441F-89F3-1C72B04D69B0}" presName="parSpace" presStyleCnt="0"/>
      <dgm:spPr/>
    </dgm:pt>
    <dgm:pt modelId="{F0815249-2512-433D-AE2F-2749E6E351F2}" type="pres">
      <dgm:prSet presAssocID="{D1553070-D46A-4649-8A4E-551DBB122505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512C92A-7DBD-4E9A-991E-4DD1381498A0}" type="pres">
      <dgm:prSet presAssocID="{B7538ADF-D4BC-4511-AF78-CB687F4D515F}" presName="parSpace" presStyleCnt="0"/>
      <dgm:spPr/>
    </dgm:pt>
    <dgm:pt modelId="{2B35F364-8834-454F-A4D3-8CD2A77A5A27}" type="pres">
      <dgm:prSet presAssocID="{AE47A47D-ABD8-48FC-B845-7BC80AFD0A90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DC771B1-327A-437B-8DB6-7B8CD3213636}" type="pres">
      <dgm:prSet presAssocID="{6A440D03-BAE6-4E6B-826D-194BB060602F}" presName="parSpace" presStyleCnt="0"/>
      <dgm:spPr/>
    </dgm:pt>
    <dgm:pt modelId="{5D4DE80A-2325-4275-B9F2-29F3C697FDDC}" type="pres">
      <dgm:prSet presAssocID="{6494D258-7F7D-4AFF-B4CB-2CE06A7F8AD4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7D6F426-1AA0-4036-BD6A-145C6B78A8D6}" type="presOf" srcId="{AE47A47D-ABD8-48FC-B845-7BC80AFD0A90}" destId="{2B35F364-8834-454F-A4D3-8CD2A77A5A27}" srcOrd="0" destOrd="0" presId="urn:microsoft.com/office/officeart/2005/8/layout/hChevron3"/>
    <dgm:cxn modelId="{46E4DA8B-35BC-4615-91DB-81BE2C26D7CB}" srcId="{E54754FB-6D20-4983-9224-7533424D1420}" destId="{431F4D64-3D21-41CD-ACD4-A6082CC55BF1}" srcOrd="0" destOrd="0" parTransId="{39C7585F-E05B-4E5A-8524-45DD18BB7B20}" sibTransId="{52C2D520-2B7B-441F-89F3-1C72B04D69B0}"/>
    <dgm:cxn modelId="{B8555ABC-BC11-49AD-ACD9-7A305C623087}" srcId="{E54754FB-6D20-4983-9224-7533424D1420}" destId="{6494D258-7F7D-4AFF-B4CB-2CE06A7F8AD4}" srcOrd="3" destOrd="0" parTransId="{82AA4CB8-3144-4FE3-AB51-D0BC38EBBE5C}" sibTransId="{AD29DC47-7147-409A-8C52-77B71E69051D}"/>
    <dgm:cxn modelId="{BCAF672D-A936-4E80-9494-F8679B3E78E7}" srcId="{E54754FB-6D20-4983-9224-7533424D1420}" destId="{D1553070-D46A-4649-8A4E-551DBB122505}" srcOrd="1" destOrd="0" parTransId="{D26DF1FC-2DCF-4050-9634-DC6B961B84D5}" sibTransId="{B7538ADF-D4BC-4511-AF78-CB687F4D515F}"/>
    <dgm:cxn modelId="{9FA35EB8-4DAF-4D61-8506-5B97D1F713B7}" type="presOf" srcId="{D1553070-D46A-4649-8A4E-551DBB122505}" destId="{F0815249-2512-433D-AE2F-2749E6E351F2}" srcOrd="0" destOrd="0" presId="urn:microsoft.com/office/officeart/2005/8/layout/hChevron3"/>
    <dgm:cxn modelId="{0EA93F3D-8B5E-4EF4-8E16-AC9DB2884434}" type="presOf" srcId="{6494D258-7F7D-4AFF-B4CB-2CE06A7F8AD4}" destId="{5D4DE80A-2325-4275-B9F2-29F3C697FDDC}" srcOrd="0" destOrd="0" presId="urn:microsoft.com/office/officeart/2005/8/layout/hChevron3"/>
    <dgm:cxn modelId="{047B0E06-AE18-4DF6-9DF9-708A9CA3DF15}" srcId="{E54754FB-6D20-4983-9224-7533424D1420}" destId="{AE47A47D-ABD8-48FC-B845-7BC80AFD0A90}" srcOrd="2" destOrd="0" parTransId="{E9B17602-F82E-4F68-8B9C-7F471623B16A}" sibTransId="{6A440D03-BAE6-4E6B-826D-194BB060602F}"/>
    <dgm:cxn modelId="{770A9F7E-8441-4BA1-A574-4FCB28876C92}" type="presOf" srcId="{E54754FB-6D20-4983-9224-7533424D1420}" destId="{DBBA8677-6303-4BAC-BD39-0DB480E34B56}" srcOrd="0" destOrd="0" presId="urn:microsoft.com/office/officeart/2005/8/layout/hChevron3"/>
    <dgm:cxn modelId="{8ACCF56F-A9ED-4418-9B78-F99C9514A3BC}" type="presOf" srcId="{431F4D64-3D21-41CD-ACD4-A6082CC55BF1}" destId="{D1D040D7-069A-43E8-A4EE-EDFA66A033CA}" srcOrd="0" destOrd="0" presId="urn:microsoft.com/office/officeart/2005/8/layout/hChevron3"/>
    <dgm:cxn modelId="{628E2EDD-1B9E-48A2-BFAA-C6DBB7223FFF}" type="presParOf" srcId="{DBBA8677-6303-4BAC-BD39-0DB480E34B56}" destId="{D1D040D7-069A-43E8-A4EE-EDFA66A033CA}" srcOrd="0" destOrd="0" presId="urn:microsoft.com/office/officeart/2005/8/layout/hChevron3"/>
    <dgm:cxn modelId="{EB3E4491-6EFE-42E4-B887-19DECFC141AF}" type="presParOf" srcId="{DBBA8677-6303-4BAC-BD39-0DB480E34B56}" destId="{C729BCEB-3007-453C-A713-697E8AE0465F}" srcOrd="1" destOrd="0" presId="urn:microsoft.com/office/officeart/2005/8/layout/hChevron3"/>
    <dgm:cxn modelId="{25A4BD48-EA38-4F08-BBD0-D02DF67CE129}" type="presParOf" srcId="{DBBA8677-6303-4BAC-BD39-0DB480E34B56}" destId="{F0815249-2512-433D-AE2F-2749E6E351F2}" srcOrd="2" destOrd="0" presId="urn:microsoft.com/office/officeart/2005/8/layout/hChevron3"/>
    <dgm:cxn modelId="{8B1A8BBC-F1C5-4BE1-8B1D-C35D1D6D6A73}" type="presParOf" srcId="{DBBA8677-6303-4BAC-BD39-0DB480E34B56}" destId="{4512C92A-7DBD-4E9A-991E-4DD1381498A0}" srcOrd="3" destOrd="0" presId="urn:microsoft.com/office/officeart/2005/8/layout/hChevron3"/>
    <dgm:cxn modelId="{0509980A-C217-46FD-A821-AB0ADF0E9CBF}" type="presParOf" srcId="{DBBA8677-6303-4BAC-BD39-0DB480E34B56}" destId="{2B35F364-8834-454F-A4D3-8CD2A77A5A27}" srcOrd="4" destOrd="0" presId="urn:microsoft.com/office/officeart/2005/8/layout/hChevron3"/>
    <dgm:cxn modelId="{BDCBB313-4390-4770-A74A-1D118D51DE58}" type="presParOf" srcId="{DBBA8677-6303-4BAC-BD39-0DB480E34B56}" destId="{7DC771B1-327A-437B-8DB6-7B8CD3213636}" srcOrd="5" destOrd="0" presId="urn:microsoft.com/office/officeart/2005/8/layout/hChevron3"/>
    <dgm:cxn modelId="{00005F46-E071-4278-8A0E-186029DECD3F}" type="presParOf" srcId="{DBBA8677-6303-4BAC-BD39-0DB480E34B56}" destId="{5D4DE80A-2325-4275-B9F2-29F3C697FDDC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54754FB-6D20-4983-9224-7533424D1420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431F4D64-3D21-41CD-ACD4-A6082CC55BF1}">
      <dgm:prSet phldrT="[Texto]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es-ES" b="1" dirty="0" smtClean="0">
              <a:solidFill>
                <a:schemeClr val="bg1"/>
              </a:solidFill>
              <a:latin typeface="Bodoni MT" panose="02070603080606020203" pitchFamily="18" charset="0"/>
            </a:rPr>
            <a:t>1. Opciones de descarga</a:t>
          </a:r>
          <a:endParaRPr lang="es-ES" dirty="0">
            <a:solidFill>
              <a:schemeClr val="bg1"/>
            </a:solidFill>
            <a:latin typeface="Bodoni MT" panose="02070603080606020203" pitchFamily="18" charset="0"/>
          </a:endParaRPr>
        </a:p>
      </dgm:t>
    </dgm:pt>
    <dgm:pt modelId="{39C7585F-E05B-4E5A-8524-45DD18BB7B20}" type="parTrans" cxnId="{46E4DA8B-35BC-4615-91DB-81BE2C26D7CB}">
      <dgm:prSet/>
      <dgm:spPr/>
      <dgm:t>
        <a:bodyPr/>
        <a:lstStyle/>
        <a:p>
          <a:endParaRPr lang="es-ES">
            <a:latin typeface="Bodoni MT" panose="02070603080606020203" pitchFamily="18" charset="0"/>
          </a:endParaRPr>
        </a:p>
      </dgm:t>
    </dgm:pt>
    <dgm:pt modelId="{52C2D520-2B7B-441F-89F3-1C72B04D69B0}" type="sibTrans" cxnId="{46E4DA8B-35BC-4615-91DB-81BE2C26D7CB}">
      <dgm:prSet/>
      <dgm:spPr/>
      <dgm:t>
        <a:bodyPr/>
        <a:lstStyle/>
        <a:p>
          <a:endParaRPr lang="es-ES">
            <a:latin typeface="Bodoni MT" panose="02070603080606020203" pitchFamily="18" charset="0"/>
          </a:endParaRPr>
        </a:p>
      </dgm:t>
    </dgm:pt>
    <dgm:pt modelId="{D1553070-D46A-4649-8A4E-551DBB122505}">
      <dgm:prSet phldrT="[Texto]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es-ES" b="1" dirty="0" smtClean="0">
              <a:solidFill>
                <a:schemeClr val="tx1"/>
              </a:solidFill>
              <a:latin typeface="Bodoni MT" panose="02070603080606020203" pitchFamily="18" charset="0"/>
            </a:rPr>
            <a:t>2. Escoger una fuente de información taxonómica para validar</a:t>
          </a:r>
          <a:endParaRPr lang="es-ES" dirty="0">
            <a:solidFill>
              <a:schemeClr val="tx1"/>
            </a:solidFill>
            <a:latin typeface="Bodoni MT" panose="02070603080606020203" pitchFamily="18" charset="0"/>
          </a:endParaRPr>
        </a:p>
      </dgm:t>
    </dgm:pt>
    <dgm:pt modelId="{D26DF1FC-2DCF-4050-9634-DC6B961B84D5}" type="parTrans" cxnId="{BCAF672D-A936-4E80-9494-F8679B3E78E7}">
      <dgm:prSet/>
      <dgm:spPr/>
      <dgm:t>
        <a:bodyPr/>
        <a:lstStyle/>
        <a:p>
          <a:endParaRPr lang="es-ES">
            <a:latin typeface="Bodoni MT" panose="02070603080606020203" pitchFamily="18" charset="0"/>
          </a:endParaRPr>
        </a:p>
      </dgm:t>
    </dgm:pt>
    <dgm:pt modelId="{B7538ADF-D4BC-4511-AF78-CB687F4D515F}" type="sibTrans" cxnId="{BCAF672D-A936-4E80-9494-F8679B3E78E7}">
      <dgm:prSet/>
      <dgm:spPr/>
      <dgm:t>
        <a:bodyPr/>
        <a:lstStyle/>
        <a:p>
          <a:endParaRPr lang="es-ES">
            <a:latin typeface="Bodoni MT" panose="02070603080606020203" pitchFamily="18" charset="0"/>
          </a:endParaRPr>
        </a:p>
      </dgm:t>
    </dgm:pt>
    <dgm:pt modelId="{AE47A47D-ABD8-48FC-B845-7BC80AFD0A90}">
      <dgm:prSet phldrT="[Texto]"/>
      <dgm:spPr>
        <a:solidFill>
          <a:schemeClr val="bg2"/>
        </a:solidFill>
      </dgm:spPr>
      <dgm:t>
        <a:bodyPr/>
        <a:lstStyle/>
        <a:p>
          <a:r>
            <a:rPr lang="es-ES" b="1" dirty="0" smtClean="0">
              <a:latin typeface="Bodoni MT" panose="02070603080606020203" pitchFamily="18" charset="0"/>
            </a:rPr>
            <a:t>3. Filtros de información</a:t>
          </a:r>
          <a:endParaRPr lang="es-ES" dirty="0">
            <a:latin typeface="Bodoni MT" panose="02070603080606020203" pitchFamily="18" charset="0"/>
          </a:endParaRPr>
        </a:p>
      </dgm:t>
    </dgm:pt>
    <dgm:pt modelId="{E9B17602-F82E-4F68-8B9C-7F471623B16A}" type="parTrans" cxnId="{047B0E06-AE18-4DF6-9DF9-708A9CA3DF15}">
      <dgm:prSet/>
      <dgm:spPr/>
      <dgm:t>
        <a:bodyPr/>
        <a:lstStyle/>
        <a:p>
          <a:endParaRPr lang="es-ES">
            <a:latin typeface="Bodoni MT" panose="02070603080606020203" pitchFamily="18" charset="0"/>
          </a:endParaRPr>
        </a:p>
      </dgm:t>
    </dgm:pt>
    <dgm:pt modelId="{6A440D03-BAE6-4E6B-826D-194BB060602F}" type="sibTrans" cxnId="{047B0E06-AE18-4DF6-9DF9-708A9CA3DF15}">
      <dgm:prSet/>
      <dgm:spPr/>
      <dgm:t>
        <a:bodyPr/>
        <a:lstStyle/>
        <a:p>
          <a:endParaRPr lang="es-ES">
            <a:latin typeface="Bodoni MT" panose="02070603080606020203" pitchFamily="18" charset="0"/>
          </a:endParaRPr>
        </a:p>
      </dgm:t>
    </dgm:pt>
    <dgm:pt modelId="{6494D258-7F7D-4AFF-B4CB-2CE06A7F8AD4}">
      <dgm:prSet/>
      <dgm:spPr>
        <a:solidFill>
          <a:schemeClr val="bg2"/>
        </a:solidFill>
      </dgm:spPr>
      <dgm:t>
        <a:bodyPr/>
        <a:lstStyle/>
        <a:p>
          <a:r>
            <a:rPr lang="es-ES" b="1" smtClean="0">
              <a:latin typeface="Bodoni MT" panose="02070603080606020203" pitchFamily="18" charset="0"/>
            </a:rPr>
            <a:t>4. Estatus taxonómico</a:t>
          </a:r>
          <a:endParaRPr lang="en-GB">
            <a:latin typeface="Bodoni MT" panose="02070603080606020203" pitchFamily="18" charset="0"/>
          </a:endParaRPr>
        </a:p>
      </dgm:t>
    </dgm:pt>
    <dgm:pt modelId="{82AA4CB8-3144-4FE3-AB51-D0BC38EBBE5C}" type="parTrans" cxnId="{B8555ABC-BC11-49AD-ACD9-7A305C623087}">
      <dgm:prSet/>
      <dgm:spPr/>
      <dgm:t>
        <a:bodyPr/>
        <a:lstStyle/>
        <a:p>
          <a:endParaRPr lang="es-ES">
            <a:latin typeface="Bodoni MT" panose="02070603080606020203" pitchFamily="18" charset="0"/>
          </a:endParaRPr>
        </a:p>
      </dgm:t>
    </dgm:pt>
    <dgm:pt modelId="{AD29DC47-7147-409A-8C52-77B71E69051D}" type="sibTrans" cxnId="{B8555ABC-BC11-49AD-ACD9-7A305C623087}">
      <dgm:prSet/>
      <dgm:spPr/>
      <dgm:t>
        <a:bodyPr/>
        <a:lstStyle/>
        <a:p>
          <a:endParaRPr lang="es-ES">
            <a:latin typeface="Bodoni MT" panose="02070603080606020203" pitchFamily="18" charset="0"/>
          </a:endParaRPr>
        </a:p>
      </dgm:t>
    </dgm:pt>
    <dgm:pt modelId="{DBBA8677-6303-4BAC-BD39-0DB480E34B56}" type="pres">
      <dgm:prSet presAssocID="{E54754FB-6D20-4983-9224-7533424D142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D1D040D7-069A-43E8-A4EE-EDFA66A033CA}" type="pres">
      <dgm:prSet presAssocID="{431F4D64-3D21-41CD-ACD4-A6082CC55BF1}" presName="parTxOnly" presStyleLbl="node1" presStyleIdx="0" presStyleCnt="4" custLinFactNeighborX="-181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729BCEB-3007-453C-A713-697E8AE0465F}" type="pres">
      <dgm:prSet presAssocID="{52C2D520-2B7B-441F-89F3-1C72B04D69B0}" presName="parSpace" presStyleCnt="0"/>
      <dgm:spPr/>
    </dgm:pt>
    <dgm:pt modelId="{F0815249-2512-433D-AE2F-2749E6E351F2}" type="pres">
      <dgm:prSet presAssocID="{D1553070-D46A-4649-8A4E-551DBB122505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512C92A-7DBD-4E9A-991E-4DD1381498A0}" type="pres">
      <dgm:prSet presAssocID="{B7538ADF-D4BC-4511-AF78-CB687F4D515F}" presName="parSpace" presStyleCnt="0"/>
      <dgm:spPr/>
    </dgm:pt>
    <dgm:pt modelId="{2B35F364-8834-454F-A4D3-8CD2A77A5A27}" type="pres">
      <dgm:prSet presAssocID="{AE47A47D-ABD8-48FC-B845-7BC80AFD0A90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DC771B1-327A-437B-8DB6-7B8CD3213636}" type="pres">
      <dgm:prSet presAssocID="{6A440D03-BAE6-4E6B-826D-194BB060602F}" presName="parSpace" presStyleCnt="0"/>
      <dgm:spPr/>
    </dgm:pt>
    <dgm:pt modelId="{5D4DE80A-2325-4275-B9F2-29F3C697FDDC}" type="pres">
      <dgm:prSet presAssocID="{6494D258-7F7D-4AFF-B4CB-2CE06A7F8AD4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7D6F426-1AA0-4036-BD6A-145C6B78A8D6}" type="presOf" srcId="{AE47A47D-ABD8-48FC-B845-7BC80AFD0A90}" destId="{2B35F364-8834-454F-A4D3-8CD2A77A5A27}" srcOrd="0" destOrd="0" presId="urn:microsoft.com/office/officeart/2005/8/layout/hChevron3"/>
    <dgm:cxn modelId="{46E4DA8B-35BC-4615-91DB-81BE2C26D7CB}" srcId="{E54754FB-6D20-4983-9224-7533424D1420}" destId="{431F4D64-3D21-41CD-ACD4-A6082CC55BF1}" srcOrd="0" destOrd="0" parTransId="{39C7585F-E05B-4E5A-8524-45DD18BB7B20}" sibTransId="{52C2D520-2B7B-441F-89F3-1C72B04D69B0}"/>
    <dgm:cxn modelId="{B8555ABC-BC11-49AD-ACD9-7A305C623087}" srcId="{E54754FB-6D20-4983-9224-7533424D1420}" destId="{6494D258-7F7D-4AFF-B4CB-2CE06A7F8AD4}" srcOrd="3" destOrd="0" parTransId="{82AA4CB8-3144-4FE3-AB51-D0BC38EBBE5C}" sibTransId="{AD29DC47-7147-409A-8C52-77B71E69051D}"/>
    <dgm:cxn modelId="{BCAF672D-A936-4E80-9494-F8679B3E78E7}" srcId="{E54754FB-6D20-4983-9224-7533424D1420}" destId="{D1553070-D46A-4649-8A4E-551DBB122505}" srcOrd="1" destOrd="0" parTransId="{D26DF1FC-2DCF-4050-9634-DC6B961B84D5}" sibTransId="{B7538ADF-D4BC-4511-AF78-CB687F4D515F}"/>
    <dgm:cxn modelId="{9FA35EB8-4DAF-4D61-8506-5B97D1F713B7}" type="presOf" srcId="{D1553070-D46A-4649-8A4E-551DBB122505}" destId="{F0815249-2512-433D-AE2F-2749E6E351F2}" srcOrd="0" destOrd="0" presId="urn:microsoft.com/office/officeart/2005/8/layout/hChevron3"/>
    <dgm:cxn modelId="{0EA93F3D-8B5E-4EF4-8E16-AC9DB2884434}" type="presOf" srcId="{6494D258-7F7D-4AFF-B4CB-2CE06A7F8AD4}" destId="{5D4DE80A-2325-4275-B9F2-29F3C697FDDC}" srcOrd="0" destOrd="0" presId="urn:microsoft.com/office/officeart/2005/8/layout/hChevron3"/>
    <dgm:cxn modelId="{047B0E06-AE18-4DF6-9DF9-708A9CA3DF15}" srcId="{E54754FB-6D20-4983-9224-7533424D1420}" destId="{AE47A47D-ABD8-48FC-B845-7BC80AFD0A90}" srcOrd="2" destOrd="0" parTransId="{E9B17602-F82E-4F68-8B9C-7F471623B16A}" sibTransId="{6A440D03-BAE6-4E6B-826D-194BB060602F}"/>
    <dgm:cxn modelId="{770A9F7E-8441-4BA1-A574-4FCB28876C92}" type="presOf" srcId="{E54754FB-6D20-4983-9224-7533424D1420}" destId="{DBBA8677-6303-4BAC-BD39-0DB480E34B56}" srcOrd="0" destOrd="0" presId="urn:microsoft.com/office/officeart/2005/8/layout/hChevron3"/>
    <dgm:cxn modelId="{8ACCF56F-A9ED-4418-9B78-F99C9514A3BC}" type="presOf" srcId="{431F4D64-3D21-41CD-ACD4-A6082CC55BF1}" destId="{D1D040D7-069A-43E8-A4EE-EDFA66A033CA}" srcOrd="0" destOrd="0" presId="urn:microsoft.com/office/officeart/2005/8/layout/hChevron3"/>
    <dgm:cxn modelId="{628E2EDD-1B9E-48A2-BFAA-C6DBB7223FFF}" type="presParOf" srcId="{DBBA8677-6303-4BAC-BD39-0DB480E34B56}" destId="{D1D040D7-069A-43E8-A4EE-EDFA66A033CA}" srcOrd="0" destOrd="0" presId="urn:microsoft.com/office/officeart/2005/8/layout/hChevron3"/>
    <dgm:cxn modelId="{EB3E4491-6EFE-42E4-B887-19DECFC141AF}" type="presParOf" srcId="{DBBA8677-6303-4BAC-BD39-0DB480E34B56}" destId="{C729BCEB-3007-453C-A713-697E8AE0465F}" srcOrd="1" destOrd="0" presId="urn:microsoft.com/office/officeart/2005/8/layout/hChevron3"/>
    <dgm:cxn modelId="{25A4BD48-EA38-4F08-BBD0-D02DF67CE129}" type="presParOf" srcId="{DBBA8677-6303-4BAC-BD39-0DB480E34B56}" destId="{F0815249-2512-433D-AE2F-2749E6E351F2}" srcOrd="2" destOrd="0" presId="urn:microsoft.com/office/officeart/2005/8/layout/hChevron3"/>
    <dgm:cxn modelId="{8B1A8BBC-F1C5-4BE1-8B1D-C35D1D6D6A73}" type="presParOf" srcId="{DBBA8677-6303-4BAC-BD39-0DB480E34B56}" destId="{4512C92A-7DBD-4E9A-991E-4DD1381498A0}" srcOrd="3" destOrd="0" presId="urn:microsoft.com/office/officeart/2005/8/layout/hChevron3"/>
    <dgm:cxn modelId="{0509980A-C217-46FD-A821-AB0ADF0E9CBF}" type="presParOf" srcId="{DBBA8677-6303-4BAC-BD39-0DB480E34B56}" destId="{2B35F364-8834-454F-A4D3-8CD2A77A5A27}" srcOrd="4" destOrd="0" presId="urn:microsoft.com/office/officeart/2005/8/layout/hChevron3"/>
    <dgm:cxn modelId="{BDCBB313-4390-4770-A74A-1D118D51DE58}" type="presParOf" srcId="{DBBA8677-6303-4BAC-BD39-0DB480E34B56}" destId="{7DC771B1-327A-437B-8DB6-7B8CD3213636}" srcOrd="5" destOrd="0" presId="urn:microsoft.com/office/officeart/2005/8/layout/hChevron3"/>
    <dgm:cxn modelId="{00005F46-E071-4278-8A0E-186029DECD3F}" type="presParOf" srcId="{DBBA8677-6303-4BAC-BD39-0DB480E34B56}" destId="{5D4DE80A-2325-4275-B9F2-29F3C697FDDC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54754FB-6D20-4983-9224-7533424D1420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431F4D64-3D21-41CD-ACD4-A6082CC55BF1}">
      <dgm:prSet phldrT="[Texto]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es-ES" b="1" dirty="0" smtClean="0">
              <a:solidFill>
                <a:schemeClr val="bg1"/>
              </a:solidFill>
              <a:latin typeface="Bodoni MT" panose="02070603080606020203" pitchFamily="18" charset="0"/>
            </a:rPr>
            <a:t>1. Opciones de descarga</a:t>
          </a:r>
          <a:endParaRPr lang="es-ES" dirty="0">
            <a:solidFill>
              <a:schemeClr val="bg1"/>
            </a:solidFill>
            <a:latin typeface="Bodoni MT" panose="02070603080606020203" pitchFamily="18" charset="0"/>
          </a:endParaRPr>
        </a:p>
      </dgm:t>
    </dgm:pt>
    <dgm:pt modelId="{39C7585F-E05B-4E5A-8524-45DD18BB7B20}" type="parTrans" cxnId="{46E4DA8B-35BC-4615-91DB-81BE2C26D7CB}">
      <dgm:prSet/>
      <dgm:spPr/>
      <dgm:t>
        <a:bodyPr/>
        <a:lstStyle/>
        <a:p>
          <a:endParaRPr lang="es-ES">
            <a:latin typeface="Bodoni MT" panose="02070603080606020203" pitchFamily="18" charset="0"/>
          </a:endParaRPr>
        </a:p>
      </dgm:t>
    </dgm:pt>
    <dgm:pt modelId="{52C2D520-2B7B-441F-89F3-1C72B04D69B0}" type="sibTrans" cxnId="{46E4DA8B-35BC-4615-91DB-81BE2C26D7CB}">
      <dgm:prSet/>
      <dgm:spPr/>
      <dgm:t>
        <a:bodyPr/>
        <a:lstStyle/>
        <a:p>
          <a:endParaRPr lang="es-ES">
            <a:latin typeface="Bodoni MT" panose="02070603080606020203" pitchFamily="18" charset="0"/>
          </a:endParaRPr>
        </a:p>
      </dgm:t>
    </dgm:pt>
    <dgm:pt modelId="{D1553070-D46A-4649-8A4E-551DBB122505}">
      <dgm:prSet phldrT="[Texto]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es-ES" b="1" dirty="0" smtClean="0">
              <a:solidFill>
                <a:schemeClr val="tx1"/>
              </a:solidFill>
              <a:latin typeface="Bodoni MT" panose="02070603080606020203" pitchFamily="18" charset="0"/>
            </a:rPr>
            <a:t>2. Escoger una fuente de información taxonómica para validar</a:t>
          </a:r>
          <a:endParaRPr lang="es-ES" dirty="0">
            <a:solidFill>
              <a:schemeClr val="tx1"/>
            </a:solidFill>
            <a:latin typeface="Bodoni MT" panose="02070603080606020203" pitchFamily="18" charset="0"/>
          </a:endParaRPr>
        </a:p>
      </dgm:t>
    </dgm:pt>
    <dgm:pt modelId="{D26DF1FC-2DCF-4050-9634-DC6B961B84D5}" type="parTrans" cxnId="{BCAF672D-A936-4E80-9494-F8679B3E78E7}">
      <dgm:prSet/>
      <dgm:spPr/>
      <dgm:t>
        <a:bodyPr/>
        <a:lstStyle/>
        <a:p>
          <a:endParaRPr lang="es-ES">
            <a:latin typeface="Bodoni MT" panose="02070603080606020203" pitchFamily="18" charset="0"/>
          </a:endParaRPr>
        </a:p>
      </dgm:t>
    </dgm:pt>
    <dgm:pt modelId="{B7538ADF-D4BC-4511-AF78-CB687F4D515F}" type="sibTrans" cxnId="{BCAF672D-A936-4E80-9494-F8679B3E78E7}">
      <dgm:prSet/>
      <dgm:spPr/>
      <dgm:t>
        <a:bodyPr/>
        <a:lstStyle/>
        <a:p>
          <a:endParaRPr lang="es-ES">
            <a:latin typeface="Bodoni MT" panose="02070603080606020203" pitchFamily="18" charset="0"/>
          </a:endParaRPr>
        </a:p>
      </dgm:t>
    </dgm:pt>
    <dgm:pt modelId="{AE47A47D-ABD8-48FC-B845-7BC80AFD0A90}">
      <dgm:prSet phldrT="[Texto]"/>
      <dgm:spPr>
        <a:solidFill>
          <a:schemeClr val="bg2"/>
        </a:solidFill>
      </dgm:spPr>
      <dgm:t>
        <a:bodyPr/>
        <a:lstStyle/>
        <a:p>
          <a:r>
            <a:rPr lang="es-ES" b="1" dirty="0" smtClean="0">
              <a:latin typeface="Bodoni MT" panose="02070603080606020203" pitchFamily="18" charset="0"/>
            </a:rPr>
            <a:t>3. Filtros de información</a:t>
          </a:r>
          <a:endParaRPr lang="es-ES" dirty="0">
            <a:latin typeface="Bodoni MT" panose="02070603080606020203" pitchFamily="18" charset="0"/>
          </a:endParaRPr>
        </a:p>
      </dgm:t>
    </dgm:pt>
    <dgm:pt modelId="{E9B17602-F82E-4F68-8B9C-7F471623B16A}" type="parTrans" cxnId="{047B0E06-AE18-4DF6-9DF9-708A9CA3DF15}">
      <dgm:prSet/>
      <dgm:spPr/>
      <dgm:t>
        <a:bodyPr/>
        <a:lstStyle/>
        <a:p>
          <a:endParaRPr lang="es-ES">
            <a:latin typeface="Bodoni MT" panose="02070603080606020203" pitchFamily="18" charset="0"/>
          </a:endParaRPr>
        </a:p>
      </dgm:t>
    </dgm:pt>
    <dgm:pt modelId="{6A440D03-BAE6-4E6B-826D-194BB060602F}" type="sibTrans" cxnId="{047B0E06-AE18-4DF6-9DF9-708A9CA3DF15}">
      <dgm:prSet/>
      <dgm:spPr/>
      <dgm:t>
        <a:bodyPr/>
        <a:lstStyle/>
        <a:p>
          <a:endParaRPr lang="es-ES">
            <a:latin typeface="Bodoni MT" panose="02070603080606020203" pitchFamily="18" charset="0"/>
          </a:endParaRPr>
        </a:p>
      </dgm:t>
    </dgm:pt>
    <dgm:pt modelId="{6494D258-7F7D-4AFF-B4CB-2CE06A7F8AD4}">
      <dgm:prSet/>
      <dgm:spPr>
        <a:solidFill>
          <a:schemeClr val="bg2"/>
        </a:solidFill>
      </dgm:spPr>
      <dgm:t>
        <a:bodyPr/>
        <a:lstStyle/>
        <a:p>
          <a:r>
            <a:rPr lang="es-ES" b="1" smtClean="0">
              <a:latin typeface="Bodoni MT" panose="02070603080606020203" pitchFamily="18" charset="0"/>
            </a:rPr>
            <a:t>4. Estatus taxonómico</a:t>
          </a:r>
          <a:endParaRPr lang="en-GB">
            <a:latin typeface="Bodoni MT" panose="02070603080606020203" pitchFamily="18" charset="0"/>
          </a:endParaRPr>
        </a:p>
      </dgm:t>
    </dgm:pt>
    <dgm:pt modelId="{82AA4CB8-3144-4FE3-AB51-D0BC38EBBE5C}" type="parTrans" cxnId="{B8555ABC-BC11-49AD-ACD9-7A305C623087}">
      <dgm:prSet/>
      <dgm:spPr/>
      <dgm:t>
        <a:bodyPr/>
        <a:lstStyle/>
        <a:p>
          <a:endParaRPr lang="es-ES">
            <a:latin typeface="Bodoni MT" panose="02070603080606020203" pitchFamily="18" charset="0"/>
          </a:endParaRPr>
        </a:p>
      </dgm:t>
    </dgm:pt>
    <dgm:pt modelId="{AD29DC47-7147-409A-8C52-77B71E69051D}" type="sibTrans" cxnId="{B8555ABC-BC11-49AD-ACD9-7A305C623087}">
      <dgm:prSet/>
      <dgm:spPr/>
      <dgm:t>
        <a:bodyPr/>
        <a:lstStyle/>
        <a:p>
          <a:endParaRPr lang="es-ES">
            <a:latin typeface="Bodoni MT" panose="02070603080606020203" pitchFamily="18" charset="0"/>
          </a:endParaRPr>
        </a:p>
      </dgm:t>
    </dgm:pt>
    <dgm:pt modelId="{DBBA8677-6303-4BAC-BD39-0DB480E34B56}" type="pres">
      <dgm:prSet presAssocID="{E54754FB-6D20-4983-9224-7533424D142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D1D040D7-069A-43E8-A4EE-EDFA66A033CA}" type="pres">
      <dgm:prSet presAssocID="{431F4D64-3D21-41CD-ACD4-A6082CC55BF1}" presName="parTxOnly" presStyleLbl="node1" presStyleIdx="0" presStyleCnt="4" custLinFactNeighborX="-181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729BCEB-3007-453C-A713-697E8AE0465F}" type="pres">
      <dgm:prSet presAssocID="{52C2D520-2B7B-441F-89F3-1C72B04D69B0}" presName="parSpace" presStyleCnt="0"/>
      <dgm:spPr/>
    </dgm:pt>
    <dgm:pt modelId="{F0815249-2512-433D-AE2F-2749E6E351F2}" type="pres">
      <dgm:prSet presAssocID="{D1553070-D46A-4649-8A4E-551DBB122505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512C92A-7DBD-4E9A-991E-4DD1381498A0}" type="pres">
      <dgm:prSet presAssocID="{B7538ADF-D4BC-4511-AF78-CB687F4D515F}" presName="parSpace" presStyleCnt="0"/>
      <dgm:spPr/>
    </dgm:pt>
    <dgm:pt modelId="{2B35F364-8834-454F-A4D3-8CD2A77A5A27}" type="pres">
      <dgm:prSet presAssocID="{AE47A47D-ABD8-48FC-B845-7BC80AFD0A90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DC771B1-327A-437B-8DB6-7B8CD3213636}" type="pres">
      <dgm:prSet presAssocID="{6A440D03-BAE6-4E6B-826D-194BB060602F}" presName="parSpace" presStyleCnt="0"/>
      <dgm:spPr/>
    </dgm:pt>
    <dgm:pt modelId="{5D4DE80A-2325-4275-B9F2-29F3C697FDDC}" type="pres">
      <dgm:prSet presAssocID="{6494D258-7F7D-4AFF-B4CB-2CE06A7F8AD4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7D6F426-1AA0-4036-BD6A-145C6B78A8D6}" type="presOf" srcId="{AE47A47D-ABD8-48FC-B845-7BC80AFD0A90}" destId="{2B35F364-8834-454F-A4D3-8CD2A77A5A27}" srcOrd="0" destOrd="0" presId="urn:microsoft.com/office/officeart/2005/8/layout/hChevron3"/>
    <dgm:cxn modelId="{46E4DA8B-35BC-4615-91DB-81BE2C26D7CB}" srcId="{E54754FB-6D20-4983-9224-7533424D1420}" destId="{431F4D64-3D21-41CD-ACD4-A6082CC55BF1}" srcOrd="0" destOrd="0" parTransId="{39C7585F-E05B-4E5A-8524-45DD18BB7B20}" sibTransId="{52C2D520-2B7B-441F-89F3-1C72B04D69B0}"/>
    <dgm:cxn modelId="{B8555ABC-BC11-49AD-ACD9-7A305C623087}" srcId="{E54754FB-6D20-4983-9224-7533424D1420}" destId="{6494D258-7F7D-4AFF-B4CB-2CE06A7F8AD4}" srcOrd="3" destOrd="0" parTransId="{82AA4CB8-3144-4FE3-AB51-D0BC38EBBE5C}" sibTransId="{AD29DC47-7147-409A-8C52-77B71E69051D}"/>
    <dgm:cxn modelId="{BCAF672D-A936-4E80-9494-F8679B3E78E7}" srcId="{E54754FB-6D20-4983-9224-7533424D1420}" destId="{D1553070-D46A-4649-8A4E-551DBB122505}" srcOrd="1" destOrd="0" parTransId="{D26DF1FC-2DCF-4050-9634-DC6B961B84D5}" sibTransId="{B7538ADF-D4BC-4511-AF78-CB687F4D515F}"/>
    <dgm:cxn modelId="{9FA35EB8-4DAF-4D61-8506-5B97D1F713B7}" type="presOf" srcId="{D1553070-D46A-4649-8A4E-551DBB122505}" destId="{F0815249-2512-433D-AE2F-2749E6E351F2}" srcOrd="0" destOrd="0" presId="urn:microsoft.com/office/officeart/2005/8/layout/hChevron3"/>
    <dgm:cxn modelId="{0EA93F3D-8B5E-4EF4-8E16-AC9DB2884434}" type="presOf" srcId="{6494D258-7F7D-4AFF-B4CB-2CE06A7F8AD4}" destId="{5D4DE80A-2325-4275-B9F2-29F3C697FDDC}" srcOrd="0" destOrd="0" presId="urn:microsoft.com/office/officeart/2005/8/layout/hChevron3"/>
    <dgm:cxn modelId="{047B0E06-AE18-4DF6-9DF9-708A9CA3DF15}" srcId="{E54754FB-6D20-4983-9224-7533424D1420}" destId="{AE47A47D-ABD8-48FC-B845-7BC80AFD0A90}" srcOrd="2" destOrd="0" parTransId="{E9B17602-F82E-4F68-8B9C-7F471623B16A}" sibTransId="{6A440D03-BAE6-4E6B-826D-194BB060602F}"/>
    <dgm:cxn modelId="{770A9F7E-8441-4BA1-A574-4FCB28876C92}" type="presOf" srcId="{E54754FB-6D20-4983-9224-7533424D1420}" destId="{DBBA8677-6303-4BAC-BD39-0DB480E34B56}" srcOrd="0" destOrd="0" presId="urn:microsoft.com/office/officeart/2005/8/layout/hChevron3"/>
    <dgm:cxn modelId="{8ACCF56F-A9ED-4418-9B78-F99C9514A3BC}" type="presOf" srcId="{431F4D64-3D21-41CD-ACD4-A6082CC55BF1}" destId="{D1D040D7-069A-43E8-A4EE-EDFA66A033CA}" srcOrd="0" destOrd="0" presId="urn:microsoft.com/office/officeart/2005/8/layout/hChevron3"/>
    <dgm:cxn modelId="{628E2EDD-1B9E-48A2-BFAA-C6DBB7223FFF}" type="presParOf" srcId="{DBBA8677-6303-4BAC-BD39-0DB480E34B56}" destId="{D1D040D7-069A-43E8-A4EE-EDFA66A033CA}" srcOrd="0" destOrd="0" presId="urn:microsoft.com/office/officeart/2005/8/layout/hChevron3"/>
    <dgm:cxn modelId="{EB3E4491-6EFE-42E4-B887-19DECFC141AF}" type="presParOf" srcId="{DBBA8677-6303-4BAC-BD39-0DB480E34B56}" destId="{C729BCEB-3007-453C-A713-697E8AE0465F}" srcOrd="1" destOrd="0" presId="urn:microsoft.com/office/officeart/2005/8/layout/hChevron3"/>
    <dgm:cxn modelId="{25A4BD48-EA38-4F08-BBD0-D02DF67CE129}" type="presParOf" srcId="{DBBA8677-6303-4BAC-BD39-0DB480E34B56}" destId="{F0815249-2512-433D-AE2F-2749E6E351F2}" srcOrd="2" destOrd="0" presId="urn:microsoft.com/office/officeart/2005/8/layout/hChevron3"/>
    <dgm:cxn modelId="{8B1A8BBC-F1C5-4BE1-8B1D-C35D1D6D6A73}" type="presParOf" srcId="{DBBA8677-6303-4BAC-BD39-0DB480E34B56}" destId="{4512C92A-7DBD-4E9A-991E-4DD1381498A0}" srcOrd="3" destOrd="0" presId="urn:microsoft.com/office/officeart/2005/8/layout/hChevron3"/>
    <dgm:cxn modelId="{0509980A-C217-46FD-A821-AB0ADF0E9CBF}" type="presParOf" srcId="{DBBA8677-6303-4BAC-BD39-0DB480E34B56}" destId="{2B35F364-8834-454F-A4D3-8CD2A77A5A27}" srcOrd="4" destOrd="0" presId="urn:microsoft.com/office/officeart/2005/8/layout/hChevron3"/>
    <dgm:cxn modelId="{BDCBB313-4390-4770-A74A-1D118D51DE58}" type="presParOf" srcId="{DBBA8677-6303-4BAC-BD39-0DB480E34B56}" destId="{7DC771B1-327A-437B-8DB6-7B8CD3213636}" srcOrd="5" destOrd="0" presId="urn:microsoft.com/office/officeart/2005/8/layout/hChevron3"/>
    <dgm:cxn modelId="{00005F46-E071-4278-8A0E-186029DECD3F}" type="presParOf" srcId="{DBBA8677-6303-4BAC-BD39-0DB480E34B56}" destId="{5D4DE80A-2325-4275-B9F2-29F3C697FDDC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54754FB-6D20-4983-9224-7533424D1420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431F4D64-3D21-41CD-ACD4-A6082CC55BF1}">
      <dgm:prSet phldrT="[Texto]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es-ES" b="1" dirty="0" smtClean="0">
              <a:solidFill>
                <a:schemeClr val="bg1"/>
              </a:solidFill>
              <a:latin typeface="Bodoni MT" panose="02070603080606020203" pitchFamily="18" charset="0"/>
            </a:rPr>
            <a:t>1. Opciones de descarga</a:t>
          </a:r>
          <a:endParaRPr lang="es-ES" dirty="0">
            <a:solidFill>
              <a:schemeClr val="bg1"/>
            </a:solidFill>
            <a:latin typeface="Bodoni MT" panose="02070603080606020203" pitchFamily="18" charset="0"/>
          </a:endParaRPr>
        </a:p>
      </dgm:t>
    </dgm:pt>
    <dgm:pt modelId="{39C7585F-E05B-4E5A-8524-45DD18BB7B20}" type="parTrans" cxnId="{46E4DA8B-35BC-4615-91DB-81BE2C26D7CB}">
      <dgm:prSet/>
      <dgm:spPr/>
      <dgm:t>
        <a:bodyPr/>
        <a:lstStyle/>
        <a:p>
          <a:endParaRPr lang="es-ES">
            <a:latin typeface="Bodoni MT" panose="02070603080606020203" pitchFamily="18" charset="0"/>
          </a:endParaRPr>
        </a:p>
      </dgm:t>
    </dgm:pt>
    <dgm:pt modelId="{52C2D520-2B7B-441F-89F3-1C72B04D69B0}" type="sibTrans" cxnId="{46E4DA8B-35BC-4615-91DB-81BE2C26D7CB}">
      <dgm:prSet/>
      <dgm:spPr/>
      <dgm:t>
        <a:bodyPr/>
        <a:lstStyle/>
        <a:p>
          <a:endParaRPr lang="es-ES">
            <a:latin typeface="Bodoni MT" panose="02070603080606020203" pitchFamily="18" charset="0"/>
          </a:endParaRPr>
        </a:p>
      </dgm:t>
    </dgm:pt>
    <dgm:pt modelId="{D1553070-D46A-4649-8A4E-551DBB122505}">
      <dgm:prSet phldrT="[Texto]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es-ES" b="1" dirty="0" smtClean="0">
              <a:solidFill>
                <a:schemeClr val="tx1"/>
              </a:solidFill>
              <a:latin typeface="Bodoni MT" panose="02070603080606020203" pitchFamily="18" charset="0"/>
            </a:rPr>
            <a:t>2. Escoger una fuente de información taxonómica para validar</a:t>
          </a:r>
          <a:endParaRPr lang="es-ES" dirty="0">
            <a:solidFill>
              <a:schemeClr val="tx1"/>
            </a:solidFill>
            <a:latin typeface="Bodoni MT" panose="02070603080606020203" pitchFamily="18" charset="0"/>
          </a:endParaRPr>
        </a:p>
      </dgm:t>
    </dgm:pt>
    <dgm:pt modelId="{D26DF1FC-2DCF-4050-9634-DC6B961B84D5}" type="parTrans" cxnId="{BCAF672D-A936-4E80-9494-F8679B3E78E7}">
      <dgm:prSet/>
      <dgm:spPr/>
      <dgm:t>
        <a:bodyPr/>
        <a:lstStyle/>
        <a:p>
          <a:endParaRPr lang="es-ES">
            <a:latin typeface="Bodoni MT" panose="02070603080606020203" pitchFamily="18" charset="0"/>
          </a:endParaRPr>
        </a:p>
      </dgm:t>
    </dgm:pt>
    <dgm:pt modelId="{B7538ADF-D4BC-4511-AF78-CB687F4D515F}" type="sibTrans" cxnId="{BCAF672D-A936-4E80-9494-F8679B3E78E7}">
      <dgm:prSet/>
      <dgm:spPr/>
      <dgm:t>
        <a:bodyPr/>
        <a:lstStyle/>
        <a:p>
          <a:endParaRPr lang="es-ES">
            <a:latin typeface="Bodoni MT" panose="02070603080606020203" pitchFamily="18" charset="0"/>
          </a:endParaRPr>
        </a:p>
      </dgm:t>
    </dgm:pt>
    <dgm:pt modelId="{AE47A47D-ABD8-48FC-B845-7BC80AFD0A90}">
      <dgm:prSet phldrT="[Texto]"/>
      <dgm:spPr>
        <a:solidFill>
          <a:schemeClr val="bg2"/>
        </a:solidFill>
      </dgm:spPr>
      <dgm:t>
        <a:bodyPr/>
        <a:lstStyle/>
        <a:p>
          <a:r>
            <a:rPr lang="es-ES" b="1" dirty="0" smtClean="0">
              <a:latin typeface="Bodoni MT" panose="02070603080606020203" pitchFamily="18" charset="0"/>
            </a:rPr>
            <a:t>3. Filtros de información</a:t>
          </a:r>
          <a:endParaRPr lang="es-ES" dirty="0">
            <a:latin typeface="Bodoni MT" panose="02070603080606020203" pitchFamily="18" charset="0"/>
          </a:endParaRPr>
        </a:p>
      </dgm:t>
    </dgm:pt>
    <dgm:pt modelId="{E9B17602-F82E-4F68-8B9C-7F471623B16A}" type="parTrans" cxnId="{047B0E06-AE18-4DF6-9DF9-708A9CA3DF15}">
      <dgm:prSet/>
      <dgm:spPr/>
      <dgm:t>
        <a:bodyPr/>
        <a:lstStyle/>
        <a:p>
          <a:endParaRPr lang="es-ES">
            <a:latin typeface="Bodoni MT" panose="02070603080606020203" pitchFamily="18" charset="0"/>
          </a:endParaRPr>
        </a:p>
      </dgm:t>
    </dgm:pt>
    <dgm:pt modelId="{6A440D03-BAE6-4E6B-826D-194BB060602F}" type="sibTrans" cxnId="{047B0E06-AE18-4DF6-9DF9-708A9CA3DF15}">
      <dgm:prSet/>
      <dgm:spPr/>
      <dgm:t>
        <a:bodyPr/>
        <a:lstStyle/>
        <a:p>
          <a:endParaRPr lang="es-ES">
            <a:latin typeface="Bodoni MT" panose="02070603080606020203" pitchFamily="18" charset="0"/>
          </a:endParaRPr>
        </a:p>
      </dgm:t>
    </dgm:pt>
    <dgm:pt modelId="{6494D258-7F7D-4AFF-B4CB-2CE06A7F8AD4}">
      <dgm:prSet/>
      <dgm:spPr>
        <a:solidFill>
          <a:schemeClr val="bg2"/>
        </a:solidFill>
      </dgm:spPr>
      <dgm:t>
        <a:bodyPr/>
        <a:lstStyle/>
        <a:p>
          <a:r>
            <a:rPr lang="es-ES" b="1" smtClean="0">
              <a:latin typeface="Bodoni MT" panose="02070603080606020203" pitchFamily="18" charset="0"/>
            </a:rPr>
            <a:t>4. Estatus taxonómico</a:t>
          </a:r>
          <a:endParaRPr lang="en-GB">
            <a:latin typeface="Bodoni MT" panose="02070603080606020203" pitchFamily="18" charset="0"/>
          </a:endParaRPr>
        </a:p>
      </dgm:t>
    </dgm:pt>
    <dgm:pt modelId="{82AA4CB8-3144-4FE3-AB51-D0BC38EBBE5C}" type="parTrans" cxnId="{B8555ABC-BC11-49AD-ACD9-7A305C623087}">
      <dgm:prSet/>
      <dgm:spPr/>
      <dgm:t>
        <a:bodyPr/>
        <a:lstStyle/>
        <a:p>
          <a:endParaRPr lang="es-ES">
            <a:latin typeface="Bodoni MT" panose="02070603080606020203" pitchFamily="18" charset="0"/>
          </a:endParaRPr>
        </a:p>
      </dgm:t>
    </dgm:pt>
    <dgm:pt modelId="{AD29DC47-7147-409A-8C52-77B71E69051D}" type="sibTrans" cxnId="{B8555ABC-BC11-49AD-ACD9-7A305C623087}">
      <dgm:prSet/>
      <dgm:spPr/>
      <dgm:t>
        <a:bodyPr/>
        <a:lstStyle/>
        <a:p>
          <a:endParaRPr lang="es-ES">
            <a:latin typeface="Bodoni MT" panose="02070603080606020203" pitchFamily="18" charset="0"/>
          </a:endParaRPr>
        </a:p>
      </dgm:t>
    </dgm:pt>
    <dgm:pt modelId="{DBBA8677-6303-4BAC-BD39-0DB480E34B56}" type="pres">
      <dgm:prSet presAssocID="{E54754FB-6D20-4983-9224-7533424D142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D1D040D7-069A-43E8-A4EE-EDFA66A033CA}" type="pres">
      <dgm:prSet presAssocID="{431F4D64-3D21-41CD-ACD4-A6082CC55BF1}" presName="parTxOnly" presStyleLbl="node1" presStyleIdx="0" presStyleCnt="4" custLinFactNeighborX="-181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729BCEB-3007-453C-A713-697E8AE0465F}" type="pres">
      <dgm:prSet presAssocID="{52C2D520-2B7B-441F-89F3-1C72B04D69B0}" presName="parSpace" presStyleCnt="0"/>
      <dgm:spPr/>
    </dgm:pt>
    <dgm:pt modelId="{F0815249-2512-433D-AE2F-2749E6E351F2}" type="pres">
      <dgm:prSet presAssocID="{D1553070-D46A-4649-8A4E-551DBB122505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512C92A-7DBD-4E9A-991E-4DD1381498A0}" type="pres">
      <dgm:prSet presAssocID="{B7538ADF-D4BC-4511-AF78-CB687F4D515F}" presName="parSpace" presStyleCnt="0"/>
      <dgm:spPr/>
    </dgm:pt>
    <dgm:pt modelId="{2B35F364-8834-454F-A4D3-8CD2A77A5A27}" type="pres">
      <dgm:prSet presAssocID="{AE47A47D-ABD8-48FC-B845-7BC80AFD0A90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DC771B1-327A-437B-8DB6-7B8CD3213636}" type="pres">
      <dgm:prSet presAssocID="{6A440D03-BAE6-4E6B-826D-194BB060602F}" presName="parSpace" presStyleCnt="0"/>
      <dgm:spPr/>
    </dgm:pt>
    <dgm:pt modelId="{5D4DE80A-2325-4275-B9F2-29F3C697FDDC}" type="pres">
      <dgm:prSet presAssocID="{6494D258-7F7D-4AFF-B4CB-2CE06A7F8AD4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7D6F426-1AA0-4036-BD6A-145C6B78A8D6}" type="presOf" srcId="{AE47A47D-ABD8-48FC-B845-7BC80AFD0A90}" destId="{2B35F364-8834-454F-A4D3-8CD2A77A5A27}" srcOrd="0" destOrd="0" presId="urn:microsoft.com/office/officeart/2005/8/layout/hChevron3"/>
    <dgm:cxn modelId="{46E4DA8B-35BC-4615-91DB-81BE2C26D7CB}" srcId="{E54754FB-6D20-4983-9224-7533424D1420}" destId="{431F4D64-3D21-41CD-ACD4-A6082CC55BF1}" srcOrd="0" destOrd="0" parTransId="{39C7585F-E05B-4E5A-8524-45DD18BB7B20}" sibTransId="{52C2D520-2B7B-441F-89F3-1C72B04D69B0}"/>
    <dgm:cxn modelId="{B8555ABC-BC11-49AD-ACD9-7A305C623087}" srcId="{E54754FB-6D20-4983-9224-7533424D1420}" destId="{6494D258-7F7D-4AFF-B4CB-2CE06A7F8AD4}" srcOrd="3" destOrd="0" parTransId="{82AA4CB8-3144-4FE3-AB51-D0BC38EBBE5C}" sibTransId="{AD29DC47-7147-409A-8C52-77B71E69051D}"/>
    <dgm:cxn modelId="{BCAF672D-A936-4E80-9494-F8679B3E78E7}" srcId="{E54754FB-6D20-4983-9224-7533424D1420}" destId="{D1553070-D46A-4649-8A4E-551DBB122505}" srcOrd="1" destOrd="0" parTransId="{D26DF1FC-2DCF-4050-9634-DC6B961B84D5}" sibTransId="{B7538ADF-D4BC-4511-AF78-CB687F4D515F}"/>
    <dgm:cxn modelId="{9FA35EB8-4DAF-4D61-8506-5B97D1F713B7}" type="presOf" srcId="{D1553070-D46A-4649-8A4E-551DBB122505}" destId="{F0815249-2512-433D-AE2F-2749E6E351F2}" srcOrd="0" destOrd="0" presId="urn:microsoft.com/office/officeart/2005/8/layout/hChevron3"/>
    <dgm:cxn modelId="{0EA93F3D-8B5E-4EF4-8E16-AC9DB2884434}" type="presOf" srcId="{6494D258-7F7D-4AFF-B4CB-2CE06A7F8AD4}" destId="{5D4DE80A-2325-4275-B9F2-29F3C697FDDC}" srcOrd="0" destOrd="0" presId="urn:microsoft.com/office/officeart/2005/8/layout/hChevron3"/>
    <dgm:cxn modelId="{047B0E06-AE18-4DF6-9DF9-708A9CA3DF15}" srcId="{E54754FB-6D20-4983-9224-7533424D1420}" destId="{AE47A47D-ABD8-48FC-B845-7BC80AFD0A90}" srcOrd="2" destOrd="0" parTransId="{E9B17602-F82E-4F68-8B9C-7F471623B16A}" sibTransId="{6A440D03-BAE6-4E6B-826D-194BB060602F}"/>
    <dgm:cxn modelId="{770A9F7E-8441-4BA1-A574-4FCB28876C92}" type="presOf" srcId="{E54754FB-6D20-4983-9224-7533424D1420}" destId="{DBBA8677-6303-4BAC-BD39-0DB480E34B56}" srcOrd="0" destOrd="0" presId="urn:microsoft.com/office/officeart/2005/8/layout/hChevron3"/>
    <dgm:cxn modelId="{8ACCF56F-A9ED-4418-9B78-F99C9514A3BC}" type="presOf" srcId="{431F4D64-3D21-41CD-ACD4-A6082CC55BF1}" destId="{D1D040D7-069A-43E8-A4EE-EDFA66A033CA}" srcOrd="0" destOrd="0" presId="urn:microsoft.com/office/officeart/2005/8/layout/hChevron3"/>
    <dgm:cxn modelId="{628E2EDD-1B9E-48A2-BFAA-C6DBB7223FFF}" type="presParOf" srcId="{DBBA8677-6303-4BAC-BD39-0DB480E34B56}" destId="{D1D040D7-069A-43E8-A4EE-EDFA66A033CA}" srcOrd="0" destOrd="0" presId="urn:microsoft.com/office/officeart/2005/8/layout/hChevron3"/>
    <dgm:cxn modelId="{EB3E4491-6EFE-42E4-B887-19DECFC141AF}" type="presParOf" srcId="{DBBA8677-6303-4BAC-BD39-0DB480E34B56}" destId="{C729BCEB-3007-453C-A713-697E8AE0465F}" srcOrd="1" destOrd="0" presId="urn:microsoft.com/office/officeart/2005/8/layout/hChevron3"/>
    <dgm:cxn modelId="{25A4BD48-EA38-4F08-BBD0-D02DF67CE129}" type="presParOf" srcId="{DBBA8677-6303-4BAC-BD39-0DB480E34B56}" destId="{F0815249-2512-433D-AE2F-2749E6E351F2}" srcOrd="2" destOrd="0" presId="urn:microsoft.com/office/officeart/2005/8/layout/hChevron3"/>
    <dgm:cxn modelId="{8B1A8BBC-F1C5-4BE1-8B1D-C35D1D6D6A73}" type="presParOf" srcId="{DBBA8677-6303-4BAC-BD39-0DB480E34B56}" destId="{4512C92A-7DBD-4E9A-991E-4DD1381498A0}" srcOrd="3" destOrd="0" presId="urn:microsoft.com/office/officeart/2005/8/layout/hChevron3"/>
    <dgm:cxn modelId="{0509980A-C217-46FD-A821-AB0ADF0E9CBF}" type="presParOf" srcId="{DBBA8677-6303-4BAC-BD39-0DB480E34B56}" destId="{2B35F364-8834-454F-A4D3-8CD2A77A5A27}" srcOrd="4" destOrd="0" presId="urn:microsoft.com/office/officeart/2005/8/layout/hChevron3"/>
    <dgm:cxn modelId="{BDCBB313-4390-4770-A74A-1D118D51DE58}" type="presParOf" srcId="{DBBA8677-6303-4BAC-BD39-0DB480E34B56}" destId="{7DC771B1-327A-437B-8DB6-7B8CD3213636}" srcOrd="5" destOrd="0" presId="urn:microsoft.com/office/officeart/2005/8/layout/hChevron3"/>
    <dgm:cxn modelId="{00005F46-E071-4278-8A0E-186029DECD3F}" type="presParOf" srcId="{DBBA8677-6303-4BAC-BD39-0DB480E34B56}" destId="{5D4DE80A-2325-4275-B9F2-29F3C697FDDC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54754FB-6D20-4983-9224-7533424D1420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431F4D64-3D21-41CD-ACD4-A6082CC55BF1}">
      <dgm:prSet phldrT="[Texto]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es-ES" b="1" dirty="0" smtClean="0">
              <a:solidFill>
                <a:schemeClr val="bg1"/>
              </a:solidFill>
              <a:latin typeface="Bodoni MT" panose="02070603080606020203" pitchFamily="18" charset="0"/>
            </a:rPr>
            <a:t>1. Opciones de descarga</a:t>
          </a:r>
          <a:endParaRPr lang="es-ES" dirty="0">
            <a:solidFill>
              <a:schemeClr val="bg1"/>
            </a:solidFill>
            <a:latin typeface="Bodoni MT" panose="02070603080606020203" pitchFamily="18" charset="0"/>
          </a:endParaRPr>
        </a:p>
      </dgm:t>
    </dgm:pt>
    <dgm:pt modelId="{39C7585F-E05B-4E5A-8524-45DD18BB7B20}" type="parTrans" cxnId="{46E4DA8B-35BC-4615-91DB-81BE2C26D7CB}">
      <dgm:prSet/>
      <dgm:spPr/>
      <dgm:t>
        <a:bodyPr/>
        <a:lstStyle/>
        <a:p>
          <a:endParaRPr lang="es-ES">
            <a:latin typeface="Bodoni MT" panose="02070603080606020203" pitchFamily="18" charset="0"/>
          </a:endParaRPr>
        </a:p>
      </dgm:t>
    </dgm:pt>
    <dgm:pt modelId="{52C2D520-2B7B-441F-89F3-1C72B04D69B0}" type="sibTrans" cxnId="{46E4DA8B-35BC-4615-91DB-81BE2C26D7CB}">
      <dgm:prSet/>
      <dgm:spPr/>
      <dgm:t>
        <a:bodyPr/>
        <a:lstStyle/>
        <a:p>
          <a:endParaRPr lang="es-ES">
            <a:latin typeface="Bodoni MT" panose="02070603080606020203" pitchFamily="18" charset="0"/>
          </a:endParaRPr>
        </a:p>
      </dgm:t>
    </dgm:pt>
    <dgm:pt modelId="{D1553070-D46A-4649-8A4E-551DBB122505}">
      <dgm:prSet phldrT="[Texto]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es-ES" b="1" dirty="0" smtClean="0">
              <a:solidFill>
                <a:schemeClr val="tx1"/>
              </a:solidFill>
              <a:latin typeface="Bodoni MT" panose="02070603080606020203" pitchFamily="18" charset="0"/>
            </a:rPr>
            <a:t>2. Escoger una fuente de información taxonómica para validar</a:t>
          </a:r>
          <a:endParaRPr lang="es-ES" dirty="0">
            <a:solidFill>
              <a:schemeClr val="tx1"/>
            </a:solidFill>
            <a:latin typeface="Bodoni MT" panose="02070603080606020203" pitchFamily="18" charset="0"/>
          </a:endParaRPr>
        </a:p>
      </dgm:t>
    </dgm:pt>
    <dgm:pt modelId="{D26DF1FC-2DCF-4050-9634-DC6B961B84D5}" type="parTrans" cxnId="{BCAF672D-A936-4E80-9494-F8679B3E78E7}">
      <dgm:prSet/>
      <dgm:spPr/>
      <dgm:t>
        <a:bodyPr/>
        <a:lstStyle/>
        <a:p>
          <a:endParaRPr lang="es-ES">
            <a:latin typeface="Bodoni MT" panose="02070603080606020203" pitchFamily="18" charset="0"/>
          </a:endParaRPr>
        </a:p>
      </dgm:t>
    </dgm:pt>
    <dgm:pt modelId="{B7538ADF-D4BC-4511-AF78-CB687F4D515F}" type="sibTrans" cxnId="{BCAF672D-A936-4E80-9494-F8679B3E78E7}">
      <dgm:prSet/>
      <dgm:spPr/>
      <dgm:t>
        <a:bodyPr/>
        <a:lstStyle/>
        <a:p>
          <a:endParaRPr lang="es-ES">
            <a:latin typeface="Bodoni MT" panose="02070603080606020203" pitchFamily="18" charset="0"/>
          </a:endParaRPr>
        </a:p>
      </dgm:t>
    </dgm:pt>
    <dgm:pt modelId="{AE47A47D-ABD8-48FC-B845-7BC80AFD0A90}">
      <dgm:prSet phldrT="[Texto]"/>
      <dgm:spPr>
        <a:solidFill>
          <a:schemeClr val="bg2"/>
        </a:solidFill>
      </dgm:spPr>
      <dgm:t>
        <a:bodyPr/>
        <a:lstStyle/>
        <a:p>
          <a:r>
            <a:rPr lang="es-ES" b="1" dirty="0" smtClean="0">
              <a:latin typeface="Bodoni MT" panose="02070603080606020203" pitchFamily="18" charset="0"/>
            </a:rPr>
            <a:t>3. Filtros de información</a:t>
          </a:r>
          <a:endParaRPr lang="es-ES" dirty="0">
            <a:latin typeface="Bodoni MT" panose="02070603080606020203" pitchFamily="18" charset="0"/>
          </a:endParaRPr>
        </a:p>
      </dgm:t>
    </dgm:pt>
    <dgm:pt modelId="{E9B17602-F82E-4F68-8B9C-7F471623B16A}" type="parTrans" cxnId="{047B0E06-AE18-4DF6-9DF9-708A9CA3DF15}">
      <dgm:prSet/>
      <dgm:spPr/>
      <dgm:t>
        <a:bodyPr/>
        <a:lstStyle/>
        <a:p>
          <a:endParaRPr lang="es-ES">
            <a:latin typeface="Bodoni MT" panose="02070603080606020203" pitchFamily="18" charset="0"/>
          </a:endParaRPr>
        </a:p>
      </dgm:t>
    </dgm:pt>
    <dgm:pt modelId="{6A440D03-BAE6-4E6B-826D-194BB060602F}" type="sibTrans" cxnId="{047B0E06-AE18-4DF6-9DF9-708A9CA3DF15}">
      <dgm:prSet/>
      <dgm:spPr/>
      <dgm:t>
        <a:bodyPr/>
        <a:lstStyle/>
        <a:p>
          <a:endParaRPr lang="es-ES">
            <a:latin typeface="Bodoni MT" panose="02070603080606020203" pitchFamily="18" charset="0"/>
          </a:endParaRPr>
        </a:p>
      </dgm:t>
    </dgm:pt>
    <dgm:pt modelId="{6494D258-7F7D-4AFF-B4CB-2CE06A7F8AD4}">
      <dgm:prSet/>
      <dgm:spPr>
        <a:solidFill>
          <a:schemeClr val="bg2"/>
        </a:solidFill>
      </dgm:spPr>
      <dgm:t>
        <a:bodyPr/>
        <a:lstStyle/>
        <a:p>
          <a:r>
            <a:rPr lang="es-ES" b="1" smtClean="0">
              <a:latin typeface="Bodoni MT" panose="02070603080606020203" pitchFamily="18" charset="0"/>
            </a:rPr>
            <a:t>4. Estatus taxonómico</a:t>
          </a:r>
          <a:endParaRPr lang="en-GB">
            <a:latin typeface="Bodoni MT" panose="02070603080606020203" pitchFamily="18" charset="0"/>
          </a:endParaRPr>
        </a:p>
      </dgm:t>
    </dgm:pt>
    <dgm:pt modelId="{82AA4CB8-3144-4FE3-AB51-D0BC38EBBE5C}" type="parTrans" cxnId="{B8555ABC-BC11-49AD-ACD9-7A305C623087}">
      <dgm:prSet/>
      <dgm:spPr/>
      <dgm:t>
        <a:bodyPr/>
        <a:lstStyle/>
        <a:p>
          <a:endParaRPr lang="es-ES">
            <a:latin typeface="Bodoni MT" panose="02070603080606020203" pitchFamily="18" charset="0"/>
          </a:endParaRPr>
        </a:p>
      </dgm:t>
    </dgm:pt>
    <dgm:pt modelId="{AD29DC47-7147-409A-8C52-77B71E69051D}" type="sibTrans" cxnId="{B8555ABC-BC11-49AD-ACD9-7A305C623087}">
      <dgm:prSet/>
      <dgm:spPr/>
      <dgm:t>
        <a:bodyPr/>
        <a:lstStyle/>
        <a:p>
          <a:endParaRPr lang="es-ES">
            <a:latin typeface="Bodoni MT" panose="02070603080606020203" pitchFamily="18" charset="0"/>
          </a:endParaRPr>
        </a:p>
      </dgm:t>
    </dgm:pt>
    <dgm:pt modelId="{DBBA8677-6303-4BAC-BD39-0DB480E34B56}" type="pres">
      <dgm:prSet presAssocID="{E54754FB-6D20-4983-9224-7533424D142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D1D040D7-069A-43E8-A4EE-EDFA66A033CA}" type="pres">
      <dgm:prSet presAssocID="{431F4D64-3D21-41CD-ACD4-A6082CC55BF1}" presName="parTxOnly" presStyleLbl="node1" presStyleIdx="0" presStyleCnt="4" custLinFactNeighborX="-181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729BCEB-3007-453C-A713-697E8AE0465F}" type="pres">
      <dgm:prSet presAssocID="{52C2D520-2B7B-441F-89F3-1C72B04D69B0}" presName="parSpace" presStyleCnt="0"/>
      <dgm:spPr/>
    </dgm:pt>
    <dgm:pt modelId="{F0815249-2512-433D-AE2F-2749E6E351F2}" type="pres">
      <dgm:prSet presAssocID="{D1553070-D46A-4649-8A4E-551DBB122505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512C92A-7DBD-4E9A-991E-4DD1381498A0}" type="pres">
      <dgm:prSet presAssocID="{B7538ADF-D4BC-4511-AF78-CB687F4D515F}" presName="parSpace" presStyleCnt="0"/>
      <dgm:spPr/>
    </dgm:pt>
    <dgm:pt modelId="{2B35F364-8834-454F-A4D3-8CD2A77A5A27}" type="pres">
      <dgm:prSet presAssocID="{AE47A47D-ABD8-48FC-B845-7BC80AFD0A90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DC771B1-327A-437B-8DB6-7B8CD3213636}" type="pres">
      <dgm:prSet presAssocID="{6A440D03-BAE6-4E6B-826D-194BB060602F}" presName="parSpace" presStyleCnt="0"/>
      <dgm:spPr/>
    </dgm:pt>
    <dgm:pt modelId="{5D4DE80A-2325-4275-B9F2-29F3C697FDDC}" type="pres">
      <dgm:prSet presAssocID="{6494D258-7F7D-4AFF-B4CB-2CE06A7F8AD4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7D6F426-1AA0-4036-BD6A-145C6B78A8D6}" type="presOf" srcId="{AE47A47D-ABD8-48FC-B845-7BC80AFD0A90}" destId="{2B35F364-8834-454F-A4D3-8CD2A77A5A27}" srcOrd="0" destOrd="0" presId="urn:microsoft.com/office/officeart/2005/8/layout/hChevron3"/>
    <dgm:cxn modelId="{46E4DA8B-35BC-4615-91DB-81BE2C26D7CB}" srcId="{E54754FB-6D20-4983-9224-7533424D1420}" destId="{431F4D64-3D21-41CD-ACD4-A6082CC55BF1}" srcOrd="0" destOrd="0" parTransId="{39C7585F-E05B-4E5A-8524-45DD18BB7B20}" sibTransId="{52C2D520-2B7B-441F-89F3-1C72B04D69B0}"/>
    <dgm:cxn modelId="{B8555ABC-BC11-49AD-ACD9-7A305C623087}" srcId="{E54754FB-6D20-4983-9224-7533424D1420}" destId="{6494D258-7F7D-4AFF-B4CB-2CE06A7F8AD4}" srcOrd="3" destOrd="0" parTransId="{82AA4CB8-3144-4FE3-AB51-D0BC38EBBE5C}" sibTransId="{AD29DC47-7147-409A-8C52-77B71E69051D}"/>
    <dgm:cxn modelId="{BCAF672D-A936-4E80-9494-F8679B3E78E7}" srcId="{E54754FB-6D20-4983-9224-7533424D1420}" destId="{D1553070-D46A-4649-8A4E-551DBB122505}" srcOrd="1" destOrd="0" parTransId="{D26DF1FC-2DCF-4050-9634-DC6B961B84D5}" sibTransId="{B7538ADF-D4BC-4511-AF78-CB687F4D515F}"/>
    <dgm:cxn modelId="{9FA35EB8-4DAF-4D61-8506-5B97D1F713B7}" type="presOf" srcId="{D1553070-D46A-4649-8A4E-551DBB122505}" destId="{F0815249-2512-433D-AE2F-2749E6E351F2}" srcOrd="0" destOrd="0" presId="urn:microsoft.com/office/officeart/2005/8/layout/hChevron3"/>
    <dgm:cxn modelId="{0EA93F3D-8B5E-4EF4-8E16-AC9DB2884434}" type="presOf" srcId="{6494D258-7F7D-4AFF-B4CB-2CE06A7F8AD4}" destId="{5D4DE80A-2325-4275-B9F2-29F3C697FDDC}" srcOrd="0" destOrd="0" presId="urn:microsoft.com/office/officeart/2005/8/layout/hChevron3"/>
    <dgm:cxn modelId="{047B0E06-AE18-4DF6-9DF9-708A9CA3DF15}" srcId="{E54754FB-6D20-4983-9224-7533424D1420}" destId="{AE47A47D-ABD8-48FC-B845-7BC80AFD0A90}" srcOrd="2" destOrd="0" parTransId="{E9B17602-F82E-4F68-8B9C-7F471623B16A}" sibTransId="{6A440D03-BAE6-4E6B-826D-194BB060602F}"/>
    <dgm:cxn modelId="{770A9F7E-8441-4BA1-A574-4FCB28876C92}" type="presOf" srcId="{E54754FB-6D20-4983-9224-7533424D1420}" destId="{DBBA8677-6303-4BAC-BD39-0DB480E34B56}" srcOrd="0" destOrd="0" presId="urn:microsoft.com/office/officeart/2005/8/layout/hChevron3"/>
    <dgm:cxn modelId="{8ACCF56F-A9ED-4418-9B78-F99C9514A3BC}" type="presOf" srcId="{431F4D64-3D21-41CD-ACD4-A6082CC55BF1}" destId="{D1D040D7-069A-43E8-A4EE-EDFA66A033CA}" srcOrd="0" destOrd="0" presId="urn:microsoft.com/office/officeart/2005/8/layout/hChevron3"/>
    <dgm:cxn modelId="{628E2EDD-1B9E-48A2-BFAA-C6DBB7223FFF}" type="presParOf" srcId="{DBBA8677-6303-4BAC-BD39-0DB480E34B56}" destId="{D1D040D7-069A-43E8-A4EE-EDFA66A033CA}" srcOrd="0" destOrd="0" presId="urn:microsoft.com/office/officeart/2005/8/layout/hChevron3"/>
    <dgm:cxn modelId="{EB3E4491-6EFE-42E4-B887-19DECFC141AF}" type="presParOf" srcId="{DBBA8677-6303-4BAC-BD39-0DB480E34B56}" destId="{C729BCEB-3007-453C-A713-697E8AE0465F}" srcOrd="1" destOrd="0" presId="urn:microsoft.com/office/officeart/2005/8/layout/hChevron3"/>
    <dgm:cxn modelId="{25A4BD48-EA38-4F08-BBD0-D02DF67CE129}" type="presParOf" srcId="{DBBA8677-6303-4BAC-BD39-0DB480E34B56}" destId="{F0815249-2512-433D-AE2F-2749E6E351F2}" srcOrd="2" destOrd="0" presId="urn:microsoft.com/office/officeart/2005/8/layout/hChevron3"/>
    <dgm:cxn modelId="{8B1A8BBC-F1C5-4BE1-8B1D-C35D1D6D6A73}" type="presParOf" srcId="{DBBA8677-6303-4BAC-BD39-0DB480E34B56}" destId="{4512C92A-7DBD-4E9A-991E-4DD1381498A0}" srcOrd="3" destOrd="0" presId="urn:microsoft.com/office/officeart/2005/8/layout/hChevron3"/>
    <dgm:cxn modelId="{0509980A-C217-46FD-A821-AB0ADF0E9CBF}" type="presParOf" srcId="{DBBA8677-6303-4BAC-BD39-0DB480E34B56}" destId="{2B35F364-8834-454F-A4D3-8CD2A77A5A27}" srcOrd="4" destOrd="0" presId="urn:microsoft.com/office/officeart/2005/8/layout/hChevron3"/>
    <dgm:cxn modelId="{BDCBB313-4390-4770-A74A-1D118D51DE58}" type="presParOf" srcId="{DBBA8677-6303-4BAC-BD39-0DB480E34B56}" destId="{7DC771B1-327A-437B-8DB6-7B8CD3213636}" srcOrd="5" destOrd="0" presId="urn:microsoft.com/office/officeart/2005/8/layout/hChevron3"/>
    <dgm:cxn modelId="{00005F46-E071-4278-8A0E-186029DECD3F}" type="presParOf" srcId="{DBBA8677-6303-4BAC-BD39-0DB480E34B56}" destId="{5D4DE80A-2325-4275-B9F2-29F3C697FDDC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D040D7-069A-43E8-A4EE-EDFA66A033CA}">
      <dsp:nvSpPr>
        <dsp:cNvPr id="0" name=""/>
        <dsp:cNvSpPr/>
      </dsp:nvSpPr>
      <dsp:spPr>
        <a:xfrm>
          <a:off x="0" y="0"/>
          <a:ext cx="3337396" cy="831390"/>
        </a:xfrm>
        <a:prstGeom prst="homePlate">
          <a:avLst/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678" tIns="45339" rIns="22670" bIns="45339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b="1" kern="1200" dirty="0" smtClean="0">
              <a:solidFill>
                <a:schemeClr val="tx1"/>
              </a:solidFill>
              <a:latin typeface="Bodoni MT" panose="02070603080606020203" pitchFamily="18" charset="0"/>
            </a:rPr>
            <a:t>1. Opciones de descarga</a:t>
          </a:r>
          <a:endParaRPr lang="es-ES" sz="1700" kern="1200" dirty="0">
            <a:solidFill>
              <a:schemeClr val="tx1"/>
            </a:solidFill>
            <a:latin typeface="Bodoni MT" panose="02070603080606020203" pitchFamily="18" charset="0"/>
          </a:endParaRPr>
        </a:p>
      </dsp:txBody>
      <dsp:txXfrm>
        <a:off x="0" y="0"/>
        <a:ext cx="3129549" cy="831390"/>
      </dsp:txXfrm>
    </dsp:sp>
    <dsp:sp modelId="{F0815249-2512-433D-AE2F-2749E6E351F2}">
      <dsp:nvSpPr>
        <dsp:cNvPr id="0" name=""/>
        <dsp:cNvSpPr/>
      </dsp:nvSpPr>
      <dsp:spPr>
        <a:xfrm>
          <a:off x="2673243" y="0"/>
          <a:ext cx="3337396" cy="831390"/>
        </a:xfrm>
        <a:prstGeom prst="chevron">
          <a:avLst/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b="1" kern="1200" dirty="0" smtClean="0">
              <a:latin typeface="Bodoni MT" panose="02070603080606020203" pitchFamily="18" charset="0"/>
            </a:rPr>
            <a:t>2. Escoger una fuente de información taxonómica para validar</a:t>
          </a:r>
          <a:endParaRPr lang="es-ES" sz="1700" kern="1200" dirty="0">
            <a:latin typeface="Bodoni MT" panose="02070603080606020203" pitchFamily="18" charset="0"/>
          </a:endParaRPr>
        </a:p>
      </dsp:txBody>
      <dsp:txXfrm>
        <a:off x="3088938" y="0"/>
        <a:ext cx="2506006" cy="831390"/>
      </dsp:txXfrm>
    </dsp:sp>
    <dsp:sp modelId="{2B35F364-8834-454F-A4D3-8CD2A77A5A27}">
      <dsp:nvSpPr>
        <dsp:cNvPr id="0" name=""/>
        <dsp:cNvSpPr/>
      </dsp:nvSpPr>
      <dsp:spPr>
        <a:xfrm>
          <a:off x="5343160" y="0"/>
          <a:ext cx="3337396" cy="831390"/>
        </a:xfrm>
        <a:prstGeom prst="chevron">
          <a:avLst/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b="1" kern="1200" dirty="0" smtClean="0">
              <a:latin typeface="Bodoni MT" panose="02070603080606020203" pitchFamily="18" charset="0"/>
            </a:rPr>
            <a:t>3. Filtros de información</a:t>
          </a:r>
          <a:endParaRPr lang="es-ES" sz="1700" kern="1200" dirty="0">
            <a:latin typeface="Bodoni MT" panose="02070603080606020203" pitchFamily="18" charset="0"/>
          </a:endParaRPr>
        </a:p>
      </dsp:txBody>
      <dsp:txXfrm>
        <a:off x="5758855" y="0"/>
        <a:ext cx="2506006" cy="831390"/>
      </dsp:txXfrm>
    </dsp:sp>
    <dsp:sp modelId="{5D4DE80A-2325-4275-B9F2-29F3C697FDDC}">
      <dsp:nvSpPr>
        <dsp:cNvPr id="0" name=""/>
        <dsp:cNvSpPr/>
      </dsp:nvSpPr>
      <dsp:spPr>
        <a:xfrm>
          <a:off x="8013078" y="0"/>
          <a:ext cx="3337396" cy="831390"/>
        </a:xfrm>
        <a:prstGeom prst="chevron">
          <a:avLst/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b="1" kern="1200" smtClean="0">
              <a:latin typeface="Bodoni MT" panose="02070603080606020203" pitchFamily="18" charset="0"/>
            </a:rPr>
            <a:t>4. Estatus taxonómico</a:t>
          </a:r>
          <a:endParaRPr lang="en-GB" sz="1700" kern="1200">
            <a:latin typeface="Bodoni MT" panose="02070603080606020203" pitchFamily="18" charset="0"/>
          </a:endParaRPr>
        </a:p>
      </dsp:txBody>
      <dsp:txXfrm>
        <a:off x="8428773" y="0"/>
        <a:ext cx="2506006" cy="83139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D040D7-069A-43E8-A4EE-EDFA66A033CA}">
      <dsp:nvSpPr>
        <dsp:cNvPr id="0" name=""/>
        <dsp:cNvSpPr/>
      </dsp:nvSpPr>
      <dsp:spPr>
        <a:xfrm>
          <a:off x="0" y="0"/>
          <a:ext cx="3337396" cy="831390"/>
        </a:xfrm>
        <a:prstGeom prst="homePlate">
          <a:avLst/>
        </a:prstGeom>
        <a:solidFill>
          <a:schemeClr val="accent3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678" tIns="45339" rIns="22670" bIns="45339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b="1" kern="1200" dirty="0" smtClean="0">
              <a:solidFill>
                <a:schemeClr val="bg1"/>
              </a:solidFill>
              <a:latin typeface="Bodoni MT" panose="02070603080606020203" pitchFamily="18" charset="0"/>
            </a:rPr>
            <a:t>1. Opciones de descarga</a:t>
          </a:r>
          <a:endParaRPr lang="es-ES" sz="1700" kern="1200" dirty="0">
            <a:solidFill>
              <a:schemeClr val="bg1"/>
            </a:solidFill>
            <a:latin typeface="Bodoni MT" panose="02070603080606020203" pitchFamily="18" charset="0"/>
          </a:endParaRPr>
        </a:p>
      </dsp:txBody>
      <dsp:txXfrm>
        <a:off x="0" y="0"/>
        <a:ext cx="3129549" cy="831390"/>
      </dsp:txXfrm>
    </dsp:sp>
    <dsp:sp modelId="{F0815249-2512-433D-AE2F-2749E6E351F2}">
      <dsp:nvSpPr>
        <dsp:cNvPr id="0" name=""/>
        <dsp:cNvSpPr/>
      </dsp:nvSpPr>
      <dsp:spPr>
        <a:xfrm>
          <a:off x="2673243" y="0"/>
          <a:ext cx="3337396" cy="831390"/>
        </a:xfrm>
        <a:prstGeom prst="chevron">
          <a:avLst/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b="1" kern="1200" dirty="0" smtClean="0">
              <a:solidFill>
                <a:schemeClr val="tx1"/>
              </a:solidFill>
              <a:latin typeface="Bodoni MT" panose="02070603080606020203" pitchFamily="18" charset="0"/>
            </a:rPr>
            <a:t>2. Escoger una fuente de información taxonómica para validar</a:t>
          </a:r>
          <a:endParaRPr lang="es-ES" sz="1700" kern="1200" dirty="0">
            <a:solidFill>
              <a:schemeClr val="tx1"/>
            </a:solidFill>
            <a:latin typeface="Bodoni MT" panose="02070603080606020203" pitchFamily="18" charset="0"/>
          </a:endParaRPr>
        </a:p>
      </dsp:txBody>
      <dsp:txXfrm>
        <a:off x="3088938" y="0"/>
        <a:ext cx="2506006" cy="831390"/>
      </dsp:txXfrm>
    </dsp:sp>
    <dsp:sp modelId="{2B35F364-8834-454F-A4D3-8CD2A77A5A27}">
      <dsp:nvSpPr>
        <dsp:cNvPr id="0" name=""/>
        <dsp:cNvSpPr/>
      </dsp:nvSpPr>
      <dsp:spPr>
        <a:xfrm>
          <a:off x="5343160" y="0"/>
          <a:ext cx="3337396" cy="831390"/>
        </a:xfrm>
        <a:prstGeom prst="chevron">
          <a:avLst/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b="1" kern="1200" dirty="0" smtClean="0">
              <a:latin typeface="Bodoni MT" panose="02070603080606020203" pitchFamily="18" charset="0"/>
            </a:rPr>
            <a:t>3. Filtros de información</a:t>
          </a:r>
          <a:endParaRPr lang="es-ES" sz="1700" kern="1200" dirty="0">
            <a:latin typeface="Bodoni MT" panose="02070603080606020203" pitchFamily="18" charset="0"/>
          </a:endParaRPr>
        </a:p>
      </dsp:txBody>
      <dsp:txXfrm>
        <a:off x="5758855" y="0"/>
        <a:ext cx="2506006" cy="831390"/>
      </dsp:txXfrm>
    </dsp:sp>
    <dsp:sp modelId="{5D4DE80A-2325-4275-B9F2-29F3C697FDDC}">
      <dsp:nvSpPr>
        <dsp:cNvPr id="0" name=""/>
        <dsp:cNvSpPr/>
      </dsp:nvSpPr>
      <dsp:spPr>
        <a:xfrm>
          <a:off x="8013078" y="0"/>
          <a:ext cx="3337396" cy="831390"/>
        </a:xfrm>
        <a:prstGeom prst="chevron">
          <a:avLst/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b="1" kern="1200" smtClean="0">
              <a:latin typeface="Bodoni MT" panose="02070603080606020203" pitchFamily="18" charset="0"/>
            </a:rPr>
            <a:t>4. Estatus taxonómico</a:t>
          </a:r>
          <a:endParaRPr lang="en-GB" sz="1700" kern="1200">
            <a:latin typeface="Bodoni MT" panose="02070603080606020203" pitchFamily="18" charset="0"/>
          </a:endParaRPr>
        </a:p>
      </dsp:txBody>
      <dsp:txXfrm>
        <a:off x="8428773" y="0"/>
        <a:ext cx="2506006" cy="83139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D040D7-069A-43E8-A4EE-EDFA66A033CA}">
      <dsp:nvSpPr>
        <dsp:cNvPr id="0" name=""/>
        <dsp:cNvSpPr/>
      </dsp:nvSpPr>
      <dsp:spPr>
        <a:xfrm>
          <a:off x="0" y="0"/>
          <a:ext cx="3337396" cy="831390"/>
        </a:xfrm>
        <a:prstGeom prst="homePlate">
          <a:avLst/>
        </a:prstGeom>
        <a:solidFill>
          <a:schemeClr val="accent3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678" tIns="45339" rIns="22670" bIns="45339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b="1" kern="1200" dirty="0" smtClean="0">
              <a:solidFill>
                <a:schemeClr val="bg1"/>
              </a:solidFill>
              <a:latin typeface="Bodoni MT" panose="02070603080606020203" pitchFamily="18" charset="0"/>
            </a:rPr>
            <a:t>1. Opciones de descarga</a:t>
          </a:r>
          <a:endParaRPr lang="es-ES" sz="1700" kern="1200" dirty="0">
            <a:solidFill>
              <a:schemeClr val="bg1"/>
            </a:solidFill>
            <a:latin typeface="Bodoni MT" panose="02070603080606020203" pitchFamily="18" charset="0"/>
          </a:endParaRPr>
        </a:p>
      </dsp:txBody>
      <dsp:txXfrm>
        <a:off x="0" y="0"/>
        <a:ext cx="3129549" cy="831390"/>
      </dsp:txXfrm>
    </dsp:sp>
    <dsp:sp modelId="{F0815249-2512-433D-AE2F-2749E6E351F2}">
      <dsp:nvSpPr>
        <dsp:cNvPr id="0" name=""/>
        <dsp:cNvSpPr/>
      </dsp:nvSpPr>
      <dsp:spPr>
        <a:xfrm>
          <a:off x="2673243" y="0"/>
          <a:ext cx="3337396" cy="831390"/>
        </a:xfrm>
        <a:prstGeom prst="chevron">
          <a:avLst/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b="1" kern="1200" dirty="0" smtClean="0">
              <a:solidFill>
                <a:schemeClr val="tx1"/>
              </a:solidFill>
              <a:latin typeface="Bodoni MT" panose="02070603080606020203" pitchFamily="18" charset="0"/>
            </a:rPr>
            <a:t>2. Escoger una fuente de información taxonómica para validar</a:t>
          </a:r>
          <a:endParaRPr lang="es-ES" sz="1700" kern="1200" dirty="0">
            <a:solidFill>
              <a:schemeClr val="tx1"/>
            </a:solidFill>
            <a:latin typeface="Bodoni MT" panose="02070603080606020203" pitchFamily="18" charset="0"/>
          </a:endParaRPr>
        </a:p>
      </dsp:txBody>
      <dsp:txXfrm>
        <a:off x="3088938" y="0"/>
        <a:ext cx="2506006" cy="831390"/>
      </dsp:txXfrm>
    </dsp:sp>
    <dsp:sp modelId="{2B35F364-8834-454F-A4D3-8CD2A77A5A27}">
      <dsp:nvSpPr>
        <dsp:cNvPr id="0" name=""/>
        <dsp:cNvSpPr/>
      </dsp:nvSpPr>
      <dsp:spPr>
        <a:xfrm>
          <a:off x="5343160" y="0"/>
          <a:ext cx="3337396" cy="831390"/>
        </a:xfrm>
        <a:prstGeom prst="chevron">
          <a:avLst/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b="1" kern="1200" dirty="0" smtClean="0">
              <a:latin typeface="Bodoni MT" panose="02070603080606020203" pitchFamily="18" charset="0"/>
            </a:rPr>
            <a:t>3. Filtros de información</a:t>
          </a:r>
          <a:endParaRPr lang="es-ES" sz="1700" kern="1200" dirty="0">
            <a:latin typeface="Bodoni MT" panose="02070603080606020203" pitchFamily="18" charset="0"/>
          </a:endParaRPr>
        </a:p>
      </dsp:txBody>
      <dsp:txXfrm>
        <a:off x="5758855" y="0"/>
        <a:ext cx="2506006" cy="831390"/>
      </dsp:txXfrm>
    </dsp:sp>
    <dsp:sp modelId="{5D4DE80A-2325-4275-B9F2-29F3C697FDDC}">
      <dsp:nvSpPr>
        <dsp:cNvPr id="0" name=""/>
        <dsp:cNvSpPr/>
      </dsp:nvSpPr>
      <dsp:spPr>
        <a:xfrm>
          <a:off x="8013078" y="0"/>
          <a:ext cx="3337396" cy="831390"/>
        </a:xfrm>
        <a:prstGeom prst="chevron">
          <a:avLst/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b="1" kern="1200" smtClean="0">
              <a:latin typeface="Bodoni MT" panose="02070603080606020203" pitchFamily="18" charset="0"/>
            </a:rPr>
            <a:t>4. Estatus taxonómico</a:t>
          </a:r>
          <a:endParaRPr lang="en-GB" sz="1700" kern="1200">
            <a:latin typeface="Bodoni MT" panose="02070603080606020203" pitchFamily="18" charset="0"/>
          </a:endParaRPr>
        </a:p>
      </dsp:txBody>
      <dsp:txXfrm>
        <a:off x="8428773" y="0"/>
        <a:ext cx="2506006" cy="83139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D040D7-069A-43E8-A4EE-EDFA66A033CA}">
      <dsp:nvSpPr>
        <dsp:cNvPr id="0" name=""/>
        <dsp:cNvSpPr/>
      </dsp:nvSpPr>
      <dsp:spPr>
        <a:xfrm>
          <a:off x="0" y="0"/>
          <a:ext cx="3337396" cy="831390"/>
        </a:xfrm>
        <a:prstGeom prst="homePlate">
          <a:avLst/>
        </a:prstGeom>
        <a:solidFill>
          <a:schemeClr val="accent3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678" tIns="45339" rIns="22670" bIns="45339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b="1" kern="1200" dirty="0" smtClean="0">
              <a:solidFill>
                <a:schemeClr val="bg1"/>
              </a:solidFill>
              <a:latin typeface="Bodoni MT" panose="02070603080606020203" pitchFamily="18" charset="0"/>
            </a:rPr>
            <a:t>1. Opciones de descarga</a:t>
          </a:r>
          <a:endParaRPr lang="es-ES" sz="1700" kern="1200" dirty="0">
            <a:solidFill>
              <a:schemeClr val="bg1"/>
            </a:solidFill>
            <a:latin typeface="Bodoni MT" panose="02070603080606020203" pitchFamily="18" charset="0"/>
          </a:endParaRPr>
        </a:p>
      </dsp:txBody>
      <dsp:txXfrm>
        <a:off x="0" y="0"/>
        <a:ext cx="3129549" cy="831390"/>
      </dsp:txXfrm>
    </dsp:sp>
    <dsp:sp modelId="{F0815249-2512-433D-AE2F-2749E6E351F2}">
      <dsp:nvSpPr>
        <dsp:cNvPr id="0" name=""/>
        <dsp:cNvSpPr/>
      </dsp:nvSpPr>
      <dsp:spPr>
        <a:xfrm>
          <a:off x="2673243" y="0"/>
          <a:ext cx="3337396" cy="831390"/>
        </a:xfrm>
        <a:prstGeom prst="chevron">
          <a:avLst/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b="1" kern="1200" dirty="0" smtClean="0">
              <a:solidFill>
                <a:schemeClr val="tx1"/>
              </a:solidFill>
              <a:latin typeface="Bodoni MT" panose="02070603080606020203" pitchFamily="18" charset="0"/>
            </a:rPr>
            <a:t>2. Escoger una fuente de información taxonómica para validar</a:t>
          </a:r>
          <a:endParaRPr lang="es-ES" sz="1700" kern="1200" dirty="0">
            <a:solidFill>
              <a:schemeClr val="tx1"/>
            </a:solidFill>
            <a:latin typeface="Bodoni MT" panose="02070603080606020203" pitchFamily="18" charset="0"/>
          </a:endParaRPr>
        </a:p>
      </dsp:txBody>
      <dsp:txXfrm>
        <a:off x="3088938" y="0"/>
        <a:ext cx="2506006" cy="831390"/>
      </dsp:txXfrm>
    </dsp:sp>
    <dsp:sp modelId="{2B35F364-8834-454F-A4D3-8CD2A77A5A27}">
      <dsp:nvSpPr>
        <dsp:cNvPr id="0" name=""/>
        <dsp:cNvSpPr/>
      </dsp:nvSpPr>
      <dsp:spPr>
        <a:xfrm>
          <a:off x="5343160" y="0"/>
          <a:ext cx="3337396" cy="831390"/>
        </a:xfrm>
        <a:prstGeom prst="chevron">
          <a:avLst/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b="1" kern="1200" dirty="0" smtClean="0">
              <a:latin typeface="Bodoni MT" panose="02070603080606020203" pitchFamily="18" charset="0"/>
            </a:rPr>
            <a:t>3. Filtros de información</a:t>
          </a:r>
          <a:endParaRPr lang="es-ES" sz="1700" kern="1200" dirty="0">
            <a:latin typeface="Bodoni MT" panose="02070603080606020203" pitchFamily="18" charset="0"/>
          </a:endParaRPr>
        </a:p>
      </dsp:txBody>
      <dsp:txXfrm>
        <a:off x="5758855" y="0"/>
        <a:ext cx="2506006" cy="831390"/>
      </dsp:txXfrm>
    </dsp:sp>
    <dsp:sp modelId="{5D4DE80A-2325-4275-B9F2-29F3C697FDDC}">
      <dsp:nvSpPr>
        <dsp:cNvPr id="0" name=""/>
        <dsp:cNvSpPr/>
      </dsp:nvSpPr>
      <dsp:spPr>
        <a:xfrm>
          <a:off x="8013078" y="0"/>
          <a:ext cx="3337396" cy="831390"/>
        </a:xfrm>
        <a:prstGeom prst="chevron">
          <a:avLst/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b="1" kern="1200" smtClean="0">
              <a:latin typeface="Bodoni MT" panose="02070603080606020203" pitchFamily="18" charset="0"/>
            </a:rPr>
            <a:t>4. Estatus taxonómico</a:t>
          </a:r>
          <a:endParaRPr lang="en-GB" sz="1700" kern="1200">
            <a:latin typeface="Bodoni MT" panose="02070603080606020203" pitchFamily="18" charset="0"/>
          </a:endParaRPr>
        </a:p>
      </dsp:txBody>
      <dsp:txXfrm>
        <a:off x="8428773" y="0"/>
        <a:ext cx="2506006" cy="83139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D040D7-069A-43E8-A4EE-EDFA66A033CA}">
      <dsp:nvSpPr>
        <dsp:cNvPr id="0" name=""/>
        <dsp:cNvSpPr/>
      </dsp:nvSpPr>
      <dsp:spPr>
        <a:xfrm>
          <a:off x="0" y="0"/>
          <a:ext cx="3337396" cy="831390"/>
        </a:xfrm>
        <a:prstGeom prst="homePlate">
          <a:avLst/>
        </a:prstGeom>
        <a:solidFill>
          <a:schemeClr val="accent3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678" tIns="45339" rIns="22670" bIns="45339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b="1" kern="1200" dirty="0" smtClean="0">
              <a:solidFill>
                <a:schemeClr val="bg1"/>
              </a:solidFill>
              <a:latin typeface="Bodoni MT" panose="02070603080606020203" pitchFamily="18" charset="0"/>
            </a:rPr>
            <a:t>1. Opciones de descarga</a:t>
          </a:r>
          <a:endParaRPr lang="es-ES" sz="1700" kern="1200" dirty="0">
            <a:solidFill>
              <a:schemeClr val="bg1"/>
            </a:solidFill>
            <a:latin typeface="Bodoni MT" panose="02070603080606020203" pitchFamily="18" charset="0"/>
          </a:endParaRPr>
        </a:p>
      </dsp:txBody>
      <dsp:txXfrm>
        <a:off x="0" y="0"/>
        <a:ext cx="3129549" cy="831390"/>
      </dsp:txXfrm>
    </dsp:sp>
    <dsp:sp modelId="{F0815249-2512-433D-AE2F-2749E6E351F2}">
      <dsp:nvSpPr>
        <dsp:cNvPr id="0" name=""/>
        <dsp:cNvSpPr/>
      </dsp:nvSpPr>
      <dsp:spPr>
        <a:xfrm>
          <a:off x="2673243" y="0"/>
          <a:ext cx="3337396" cy="831390"/>
        </a:xfrm>
        <a:prstGeom prst="chevron">
          <a:avLst/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b="1" kern="1200" dirty="0" smtClean="0">
              <a:solidFill>
                <a:schemeClr val="tx1"/>
              </a:solidFill>
              <a:latin typeface="Bodoni MT" panose="02070603080606020203" pitchFamily="18" charset="0"/>
            </a:rPr>
            <a:t>2. Escoger una fuente de información taxonómica para validar</a:t>
          </a:r>
          <a:endParaRPr lang="es-ES" sz="1700" kern="1200" dirty="0">
            <a:solidFill>
              <a:schemeClr val="tx1"/>
            </a:solidFill>
            <a:latin typeface="Bodoni MT" panose="02070603080606020203" pitchFamily="18" charset="0"/>
          </a:endParaRPr>
        </a:p>
      </dsp:txBody>
      <dsp:txXfrm>
        <a:off x="3088938" y="0"/>
        <a:ext cx="2506006" cy="831390"/>
      </dsp:txXfrm>
    </dsp:sp>
    <dsp:sp modelId="{2B35F364-8834-454F-A4D3-8CD2A77A5A27}">
      <dsp:nvSpPr>
        <dsp:cNvPr id="0" name=""/>
        <dsp:cNvSpPr/>
      </dsp:nvSpPr>
      <dsp:spPr>
        <a:xfrm>
          <a:off x="5343160" y="0"/>
          <a:ext cx="3337396" cy="831390"/>
        </a:xfrm>
        <a:prstGeom prst="chevron">
          <a:avLst/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b="1" kern="1200" dirty="0" smtClean="0">
              <a:latin typeface="Bodoni MT" panose="02070603080606020203" pitchFamily="18" charset="0"/>
            </a:rPr>
            <a:t>3. Filtros de información</a:t>
          </a:r>
          <a:endParaRPr lang="es-ES" sz="1700" kern="1200" dirty="0">
            <a:latin typeface="Bodoni MT" panose="02070603080606020203" pitchFamily="18" charset="0"/>
          </a:endParaRPr>
        </a:p>
      </dsp:txBody>
      <dsp:txXfrm>
        <a:off x="5758855" y="0"/>
        <a:ext cx="2506006" cy="831390"/>
      </dsp:txXfrm>
    </dsp:sp>
    <dsp:sp modelId="{5D4DE80A-2325-4275-B9F2-29F3C697FDDC}">
      <dsp:nvSpPr>
        <dsp:cNvPr id="0" name=""/>
        <dsp:cNvSpPr/>
      </dsp:nvSpPr>
      <dsp:spPr>
        <a:xfrm>
          <a:off x="8013078" y="0"/>
          <a:ext cx="3337396" cy="831390"/>
        </a:xfrm>
        <a:prstGeom prst="chevron">
          <a:avLst/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b="1" kern="1200" smtClean="0">
              <a:latin typeface="Bodoni MT" panose="02070603080606020203" pitchFamily="18" charset="0"/>
            </a:rPr>
            <a:t>4. Estatus taxonómico</a:t>
          </a:r>
          <a:endParaRPr lang="en-GB" sz="1700" kern="1200">
            <a:latin typeface="Bodoni MT" panose="02070603080606020203" pitchFamily="18" charset="0"/>
          </a:endParaRPr>
        </a:p>
      </dsp:txBody>
      <dsp:txXfrm>
        <a:off x="8428773" y="0"/>
        <a:ext cx="2506006" cy="831390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D040D7-069A-43E8-A4EE-EDFA66A033CA}">
      <dsp:nvSpPr>
        <dsp:cNvPr id="0" name=""/>
        <dsp:cNvSpPr/>
      </dsp:nvSpPr>
      <dsp:spPr>
        <a:xfrm>
          <a:off x="0" y="0"/>
          <a:ext cx="3337396" cy="831390"/>
        </a:xfrm>
        <a:prstGeom prst="homePlate">
          <a:avLst/>
        </a:prstGeom>
        <a:solidFill>
          <a:schemeClr val="accent3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678" tIns="45339" rIns="22670" bIns="45339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b="1" kern="1200" dirty="0" smtClean="0">
              <a:solidFill>
                <a:schemeClr val="bg1"/>
              </a:solidFill>
              <a:latin typeface="Bodoni MT" panose="02070603080606020203" pitchFamily="18" charset="0"/>
            </a:rPr>
            <a:t>1. Opciones de descarga</a:t>
          </a:r>
          <a:endParaRPr lang="es-ES" sz="1700" kern="1200" dirty="0">
            <a:solidFill>
              <a:schemeClr val="bg1"/>
            </a:solidFill>
            <a:latin typeface="Bodoni MT" panose="02070603080606020203" pitchFamily="18" charset="0"/>
          </a:endParaRPr>
        </a:p>
      </dsp:txBody>
      <dsp:txXfrm>
        <a:off x="0" y="0"/>
        <a:ext cx="3129549" cy="831390"/>
      </dsp:txXfrm>
    </dsp:sp>
    <dsp:sp modelId="{F0815249-2512-433D-AE2F-2749E6E351F2}">
      <dsp:nvSpPr>
        <dsp:cNvPr id="0" name=""/>
        <dsp:cNvSpPr/>
      </dsp:nvSpPr>
      <dsp:spPr>
        <a:xfrm>
          <a:off x="2673243" y="0"/>
          <a:ext cx="3337396" cy="831390"/>
        </a:xfrm>
        <a:prstGeom prst="chevron">
          <a:avLst/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b="1" kern="1200" dirty="0" smtClean="0">
              <a:solidFill>
                <a:schemeClr val="tx1"/>
              </a:solidFill>
              <a:latin typeface="Bodoni MT" panose="02070603080606020203" pitchFamily="18" charset="0"/>
            </a:rPr>
            <a:t>2. Escoger una fuente de información taxonómica para validar</a:t>
          </a:r>
          <a:endParaRPr lang="es-ES" sz="1700" kern="1200" dirty="0">
            <a:solidFill>
              <a:schemeClr val="tx1"/>
            </a:solidFill>
            <a:latin typeface="Bodoni MT" panose="02070603080606020203" pitchFamily="18" charset="0"/>
          </a:endParaRPr>
        </a:p>
      </dsp:txBody>
      <dsp:txXfrm>
        <a:off x="3088938" y="0"/>
        <a:ext cx="2506006" cy="831390"/>
      </dsp:txXfrm>
    </dsp:sp>
    <dsp:sp modelId="{2B35F364-8834-454F-A4D3-8CD2A77A5A27}">
      <dsp:nvSpPr>
        <dsp:cNvPr id="0" name=""/>
        <dsp:cNvSpPr/>
      </dsp:nvSpPr>
      <dsp:spPr>
        <a:xfrm>
          <a:off x="5343160" y="0"/>
          <a:ext cx="3337396" cy="831390"/>
        </a:xfrm>
        <a:prstGeom prst="chevron">
          <a:avLst/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b="1" kern="1200" dirty="0" smtClean="0">
              <a:latin typeface="Bodoni MT" panose="02070603080606020203" pitchFamily="18" charset="0"/>
            </a:rPr>
            <a:t>3. Filtros de información</a:t>
          </a:r>
          <a:endParaRPr lang="es-ES" sz="1700" kern="1200" dirty="0">
            <a:latin typeface="Bodoni MT" panose="02070603080606020203" pitchFamily="18" charset="0"/>
          </a:endParaRPr>
        </a:p>
      </dsp:txBody>
      <dsp:txXfrm>
        <a:off x="5758855" y="0"/>
        <a:ext cx="2506006" cy="831390"/>
      </dsp:txXfrm>
    </dsp:sp>
    <dsp:sp modelId="{5D4DE80A-2325-4275-B9F2-29F3C697FDDC}">
      <dsp:nvSpPr>
        <dsp:cNvPr id="0" name=""/>
        <dsp:cNvSpPr/>
      </dsp:nvSpPr>
      <dsp:spPr>
        <a:xfrm>
          <a:off x="8013078" y="0"/>
          <a:ext cx="3337396" cy="831390"/>
        </a:xfrm>
        <a:prstGeom prst="chevron">
          <a:avLst/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b="1" kern="1200" smtClean="0">
              <a:latin typeface="Bodoni MT" panose="02070603080606020203" pitchFamily="18" charset="0"/>
            </a:rPr>
            <a:t>4. Estatus taxonómico</a:t>
          </a:r>
          <a:endParaRPr lang="en-GB" sz="1700" kern="1200">
            <a:latin typeface="Bodoni MT" panose="02070603080606020203" pitchFamily="18" charset="0"/>
          </a:endParaRPr>
        </a:p>
      </dsp:txBody>
      <dsp:txXfrm>
        <a:off x="8428773" y="0"/>
        <a:ext cx="2506006" cy="831390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D040D7-069A-43E8-A4EE-EDFA66A033CA}">
      <dsp:nvSpPr>
        <dsp:cNvPr id="0" name=""/>
        <dsp:cNvSpPr/>
      </dsp:nvSpPr>
      <dsp:spPr>
        <a:xfrm>
          <a:off x="0" y="0"/>
          <a:ext cx="3337396" cy="831390"/>
        </a:xfrm>
        <a:prstGeom prst="homePlate">
          <a:avLst/>
        </a:prstGeom>
        <a:solidFill>
          <a:schemeClr val="accent3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678" tIns="45339" rIns="22670" bIns="45339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b="1" kern="1200" dirty="0" smtClean="0">
              <a:solidFill>
                <a:schemeClr val="bg1"/>
              </a:solidFill>
              <a:latin typeface="Bodoni MT" panose="02070603080606020203" pitchFamily="18" charset="0"/>
            </a:rPr>
            <a:t>1. Opciones de descarga</a:t>
          </a:r>
          <a:endParaRPr lang="es-ES" sz="1700" kern="1200" dirty="0">
            <a:solidFill>
              <a:schemeClr val="bg1"/>
            </a:solidFill>
            <a:latin typeface="Bodoni MT" panose="02070603080606020203" pitchFamily="18" charset="0"/>
          </a:endParaRPr>
        </a:p>
      </dsp:txBody>
      <dsp:txXfrm>
        <a:off x="0" y="0"/>
        <a:ext cx="3129549" cy="831390"/>
      </dsp:txXfrm>
    </dsp:sp>
    <dsp:sp modelId="{F0815249-2512-433D-AE2F-2749E6E351F2}">
      <dsp:nvSpPr>
        <dsp:cNvPr id="0" name=""/>
        <dsp:cNvSpPr/>
      </dsp:nvSpPr>
      <dsp:spPr>
        <a:xfrm>
          <a:off x="2673243" y="0"/>
          <a:ext cx="3337396" cy="831390"/>
        </a:xfrm>
        <a:prstGeom prst="chevron">
          <a:avLst/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b="1" kern="1200" dirty="0" smtClean="0">
              <a:solidFill>
                <a:schemeClr val="tx1"/>
              </a:solidFill>
              <a:latin typeface="Bodoni MT" panose="02070603080606020203" pitchFamily="18" charset="0"/>
            </a:rPr>
            <a:t>2. Escoger una fuente de información taxonómica para validar</a:t>
          </a:r>
          <a:endParaRPr lang="es-ES" sz="1700" kern="1200" dirty="0">
            <a:solidFill>
              <a:schemeClr val="tx1"/>
            </a:solidFill>
            <a:latin typeface="Bodoni MT" panose="02070603080606020203" pitchFamily="18" charset="0"/>
          </a:endParaRPr>
        </a:p>
      </dsp:txBody>
      <dsp:txXfrm>
        <a:off x="3088938" y="0"/>
        <a:ext cx="2506006" cy="831390"/>
      </dsp:txXfrm>
    </dsp:sp>
    <dsp:sp modelId="{2B35F364-8834-454F-A4D3-8CD2A77A5A27}">
      <dsp:nvSpPr>
        <dsp:cNvPr id="0" name=""/>
        <dsp:cNvSpPr/>
      </dsp:nvSpPr>
      <dsp:spPr>
        <a:xfrm>
          <a:off x="5343160" y="0"/>
          <a:ext cx="3337396" cy="831390"/>
        </a:xfrm>
        <a:prstGeom prst="chevron">
          <a:avLst/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b="1" kern="1200" dirty="0" smtClean="0">
              <a:latin typeface="Bodoni MT" panose="02070603080606020203" pitchFamily="18" charset="0"/>
            </a:rPr>
            <a:t>3. Filtros de información</a:t>
          </a:r>
          <a:endParaRPr lang="es-ES" sz="1700" kern="1200" dirty="0">
            <a:latin typeface="Bodoni MT" panose="02070603080606020203" pitchFamily="18" charset="0"/>
          </a:endParaRPr>
        </a:p>
      </dsp:txBody>
      <dsp:txXfrm>
        <a:off x="5758855" y="0"/>
        <a:ext cx="2506006" cy="831390"/>
      </dsp:txXfrm>
    </dsp:sp>
    <dsp:sp modelId="{5D4DE80A-2325-4275-B9F2-29F3C697FDDC}">
      <dsp:nvSpPr>
        <dsp:cNvPr id="0" name=""/>
        <dsp:cNvSpPr/>
      </dsp:nvSpPr>
      <dsp:spPr>
        <a:xfrm>
          <a:off x="8013078" y="0"/>
          <a:ext cx="3337396" cy="831390"/>
        </a:xfrm>
        <a:prstGeom prst="chevron">
          <a:avLst/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b="1" kern="1200" smtClean="0">
              <a:latin typeface="Bodoni MT" panose="02070603080606020203" pitchFamily="18" charset="0"/>
            </a:rPr>
            <a:t>4. Estatus taxonómico</a:t>
          </a:r>
          <a:endParaRPr lang="en-GB" sz="1700" kern="1200">
            <a:latin typeface="Bodoni MT" panose="02070603080606020203" pitchFamily="18" charset="0"/>
          </a:endParaRPr>
        </a:p>
      </dsp:txBody>
      <dsp:txXfrm>
        <a:off x="8428773" y="0"/>
        <a:ext cx="2506006" cy="831390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D040D7-069A-43E8-A4EE-EDFA66A033CA}">
      <dsp:nvSpPr>
        <dsp:cNvPr id="0" name=""/>
        <dsp:cNvSpPr/>
      </dsp:nvSpPr>
      <dsp:spPr>
        <a:xfrm>
          <a:off x="0" y="0"/>
          <a:ext cx="3337396" cy="831390"/>
        </a:xfrm>
        <a:prstGeom prst="homePlate">
          <a:avLst/>
        </a:prstGeom>
        <a:solidFill>
          <a:schemeClr val="accent3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678" tIns="45339" rIns="22670" bIns="45339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b="1" kern="1200" dirty="0" smtClean="0">
              <a:solidFill>
                <a:schemeClr val="bg1"/>
              </a:solidFill>
              <a:latin typeface="Bodoni MT" panose="02070603080606020203" pitchFamily="18" charset="0"/>
            </a:rPr>
            <a:t>1. Opciones de descarga</a:t>
          </a:r>
          <a:endParaRPr lang="es-ES" sz="1700" kern="1200" dirty="0">
            <a:solidFill>
              <a:schemeClr val="bg1"/>
            </a:solidFill>
            <a:latin typeface="Bodoni MT" panose="02070603080606020203" pitchFamily="18" charset="0"/>
          </a:endParaRPr>
        </a:p>
      </dsp:txBody>
      <dsp:txXfrm>
        <a:off x="0" y="0"/>
        <a:ext cx="3129549" cy="831390"/>
      </dsp:txXfrm>
    </dsp:sp>
    <dsp:sp modelId="{F0815249-2512-433D-AE2F-2749E6E351F2}">
      <dsp:nvSpPr>
        <dsp:cNvPr id="0" name=""/>
        <dsp:cNvSpPr/>
      </dsp:nvSpPr>
      <dsp:spPr>
        <a:xfrm>
          <a:off x="2673243" y="0"/>
          <a:ext cx="3337396" cy="831390"/>
        </a:xfrm>
        <a:prstGeom prst="chevron">
          <a:avLst/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b="1" kern="1200" dirty="0" smtClean="0">
              <a:solidFill>
                <a:schemeClr val="tx1"/>
              </a:solidFill>
              <a:latin typeface="Bodoni MT" panose="02070603080606020203" pitchFamily="18" charset="0"/>
            </a:rPr>
            <a:t>2. Escoger una fuente de información taxonómica para validar</a:t>
          </a:r>
          <a:endParaRPr lang="es-ES" sz="1700" kern="1200" dirty="0">
            <a:solidFill>
              <a:schemeClr val="tx1"/>
            </a:solidFill>
            <a:latin typeface="Bodoni MT" panose="02070603080606020203" pitchFamily="18" charset="0"/>
          </a:endParaRPr>
        </a:p>
      </dsp:txBody>
      <dsp:txXfrm>
        <a:off x="3088938" y="0"/>
        <a:ext cx="2506006" cy="831390"/>
      </dsp:txXfrm>
    </dsp:sp>
    <dsp:sp modelId="{2B35F364-8834-454F-A4D3-8CD2A77A5A27}">
      <dsp:nvSpPr>
        <dsp:cNvPr id="0" name=""/>
        <dsp:cNvSpPr/>
      </dsp:nvSpPr>
      <dsp:spPr>
        <a:xfrm>
          <a:off x="5343160" y="0"/>
          <a:ext cx="3337396" cy="831390"/>
        </a:xfrm>
        <a:prstGeom prst="chevron">
          <a:avLst/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b="1" kern="1200" dirty="0" smtClean="0">
              <a:latin typeface="Bodoni MT" panose="02070603080606020203" pitchFamily="18" charset="0"/>
            </a:rPr>
            <a:t>3. Filtros de información</a:t>
          </a:r>
          <a:endParaRPr lang="es-ES" sz="1700" kern="1200" dirty="0">
            <a:latin typeface="Bodoni MT" panose="02070603080606020203" pitchFamily="18" charset="0"/>
          </a:endParaRPr>
        </a:p>
      </dsp:txBody>
      <dsp:txXfrm>
        <a:off x="5758855" y="0"/>
        <a:ext cx="2506006" cy="831390"/>
      </dsp:txXfrm>
    </dsp:sp>
    <dsp:sp modelId="{5D4DE80A-2325-4275-B9F2-29F3C697FDDC}">
      <dsp:nvSpPr>
        <dsp:cNvPr id="0" name=""/>
        <dsp:cNvSpPr/>
      </dsp:nvSpPr>
      <dsp:spPr>
        <a:xfrm>
          <a:off x="8013078" y="0"/>
          <a:ext cx="3337396" cy="831390"/>
        </a:xfrm>
        <a:prstGeom prst="chevron">
          <a:avLst/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b="1" kern="1200" smtClean="0">
              <a:latin typeface="Bodoni MT" panose="02070603080606020203" pitchFamily="18" charset="0"/>
            </a:rPr>
            <a:t>4. Estatus taxonómico</a:t>
          </a:r>
          <a:endParaRPr lang="en-GB" sz="1700" kern="1200">
            <a:latin typeface="Bodoni MT" panose="02070603080606020203" pitchFamily="18" charset="0"/>
          </a:endParaRPr>
        </a:p>
      </dsp:txBody>
      <dsp:txXfrm>
        <a:off x="8428773" y="0"/>
        <a:ext cx="2506006" cy="831390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D040D7-069A-43E8-A4EE-EDFA66A033CA}">
      <dsp:nvSpPr>
        <dsp:cNvPr id="0" name=""/>
        <dsp:cNvSpPr/>
      </dsp:nvSpPr>
      <dsp:spPr>
        <a:xfrm>
          <a:off x="0" y="0"/>
          <a:ext cx="3337396" cy="831390"/>
        </a:xfrm>
        <a:prstGeom prst="homePlate">
          <a:avLst/>
        </a:prstGeom>
        <a:solidFill>
          <a:schemeClr val="accent3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678" tIns="45339" rIns="22670" bIns="45339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b="1" kern="1200" dirty="0" smtClean="0">
              <a:solidFill>
                <a:schemeClr val="bg1"/>
              </a:solidFill>
              <a:latin typeface="Bodoni MT" panose="02070603080606020203" pitchFamily="18" charset="0"/>
            </a:rPr>
            <a:t>1. Opciones de descarga</a:t>
          </a:r>
          <a:endParaRPr lang="es-ES" sz="1700" kern="1200" dirty="0">
            <a:solidFill>
              <a:schemeClr val="bg1"/>
            </a:solidFill>
            <a:latin typeface="Bodoni MT" panose="02070603080606020203" pitchFamily="18" charset="0"/>
          </a:endParaRPr>
        </a:p>
      </dsp:txBody>
      <dsp:txXfrm>
        <a:off x="0" y="0"/>
        <a:ext cx="3129549" cy="831390"/>
      </dsp:txXfrm>
    </dsp:sp>
    <dsp:sp modelId="{F0815249-2512-433D-AE2F-2749E6E351F2}">
      <dsp:nvSpPr>
        <dsp:cNvPr id="0" name=""/>
        <dsp:cNvSpPr/>
      </dsp:nvSpPr>
      <dsp:spPr>
        <a:xfrm>
          <a:off x="2673243" y="0"/>
          <a:ext cx="3337396" cy="831390"/>
        </a:xfrm>
        <a:prstGeom prst="chevron">
          <a:avLst/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b="1" kern="1200" dirty="0" smtClean="0">
              <a:solidFill>
                <a:schemeClr val="tx1"/>
              </a:solidFill>
              <a:latin typeface="Bodoni MT" panose="02070603080606020203" pitchFamily="18" charset="0"/>
            </a:rPr>
            <a:t>2. Escoger una fuente de información taxonómica para validar</a:t>
          </a:r>
          <a:endParaRPr lang="es-ES" sz="1700" kern="1200" dirty="0">
            <a:solidFill>
              <a:schemeClr val="tx1"/>
            </a:solidFill>
            <a:latin typeface="Bodoni MT" panose="02070603080606020203" pitchFamily="18" charset="0"/>
          </a:endParaRPr>
        </a:p>
      </dsp:txBody>
      <dsp:txXfrm>
        <a:off x="3088938" y="0"/>
        <a:ext cx="2506006" cy="831390"/>
      </dsp:txXfrm>
    </dsp:sp>
    <dsp:sp modelId="{2B35F364-8834-454F-A4D3-8CD2A77A5A27}">
      <dsp:nvSpPr>
        <dsp:cNvPr id="0" name=""/>
        <dsp:cNvSpPr/>
      </dsp:nvSpPr>
      <dsp:spPr>
        <a:xfrm>
          <a:off x="5343160" y="0"/>
          <a:ext cx="3337396" cy="831390"/>
        </a:xfrm>
        <a:prstGeom prst="chevron">
          <a:avLst/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b="1" kern="1200" dirty="0" smtClean="0">
              <a:latin typeface="Bodoni MT" panose="02070603080606020203" pitchFamily="18" charset="0"/>
            </a:rPr>
            <a:t>3. Filtros de información</a:t>
          </a:r>
          <a:endParaRPr lang="es-ES" sz="1700" kern="1200" dirty="0">
            <a:latin typeface="Bodoni MT" panose="02070603080606020203" pitchFamily="18" charset="0"/>
          </a:endParaRPr>
        </a:p>
      </dsp:txBody>
      <dsp:txXfrm>
        <a:off x="5758855" y="0"/>
        <a:ext cx="2506006" cy="831390"/>
      </dsp:txXfrm>
    </dsp:sp>
    <dsp:sp modelId="{5D4DE80A-2325-4275-B9F2-29F3C697FDDC}">
      <dsp:nvSpPr>
        <dsp:cNvPr id="0" name=""/>
        <dsp:cNvSpPr/>
      </dsp:nvSpPr>
      <dsp:spPr>
        <a:xfrm>
          <a:off x="8013078" y="0"/>
          <a:ext cx="3337396" cy="831390"/>
        </a:xfrm>
        <a:prstGeom prst="chevron">
          <a:avLst/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b="1" kern="1200" smtClean="0">
              <a:latin typeface="Bodoni MT" panose="02070603080606020203" pitchFamily="18" charset="0"/>
            </a:rPr>
            <a:t>4. Estatus taxonómico</a:t>
          </a:r>
          <a:endParaRPr lang="en-GB" sz="1700" kern="1200">
            <a:latin typeface="Bodoni MT" panose="02070603080606020203" pitchFamily="18" charset="0"/>
          </a:endParaRPr>
        </a:p>
      </dsp:txBody>
      <dsp:txXfrm>
        <a:off x="8428773" y="0"/>
        <a:ext cx="2506006" cy="831390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D040D7-069A-43E8-A4EE-EDFA66A033CA}">
      <dsp:nvSpPr>
        <dsp:cNvPr id="0" name=""/>
        <dsp:cNvSpPr/>
      </dsp:nvSpPr>
      <dsp:spPr>
        <a:xfrm>
          <a:off x="0" y="0"/>
          <a:ext cx="3337396" cy="831390"/>
        </a:xfrm>
        <a:prstGeom prst="homePlate">
          <a:avLst/>
        </a:prstGeom>
        <a:solidFill>
          <a:schemeClr val="accent3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678" tIns="45339" rIns="22670" bIns="45339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b="1" kern="1200" dirty="0" smtClean="0">
              <a:solidFill>
                <a:schemeClr val="bg1"/>
              </a:solidFill>
              <a:latin typeface="Bodoni MT" panose="02070603080606020203" pitchFamily="18" charset="0"/>
            </a:rPr>
            <a:t>1. Opciones de descarga</a:t>
          </a:r>
          <a:endParaRPr lang="es-ES" sz="1700" kern="1200" dirty="0">
            <a:solidFill>
              <a:schemeClr val="bg1"/>
            </a:solidFill>
            <a:latin typeface="Bodoni MT" panose="02070603080606020203" pitchFamily="18" charset="0"/>
          </a:endParaRPr>
        </a:p>
      </dsp:txBody>
      <dsp:txXfrm>
        <a:off x="0" y="0"/>
        <a:ext cx="3129549" cy="831390"/>
      </dsp:txXfrm>
    </dsp:sp>
    <dsp:sp modelId="{F0815249-2512-433D-AE2F-2749E6E351F2}">
      <dsp:nvSpPr>
        <dsp:cNvPr id="0" name=""/>
        <dsp:cNvSpPr/>
      </dsp:nvSpPr>
      <dsp:spPr>
        <a:xfrm>
          <a:off x="2673243" y="0"/>
          <a:ext cx="3337396" cy="831390"/>
        </a:xfrm>
        <a:prstGeom prst="chevron">
          <a:avLst/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b="1" kern="1200" dirty="0" smtClean="0">
              <a:solidFill>
                <a:schemeClr val="tx1"/>
              </a:solidFill>
              <a:latin typeface="Bodoni MT" panose="02070603080606020203" pitchFamily="18" charset="0"/>
            </a:rPr>
            <a:t>2. Escoger una fuente de información taxonómica para validar</a:t>
          </a:r>
          <a:endParaRPr lang="es-ES" sz="1700" kern="1200" dirty="0">
            <a:solidFill>
              <a:schemeClr val="tx1"/>
            </a:solidFill>
            <a:latin typeface="Bodoni MT" panose="02070603080606020203" pitchFamily="18" charset="0"/>
          </a:endParaRPr>
        </a:p>
      </dsp:txBody>
      <dsp:txXfrm>
        <a:off x="3088938" y="0"/>
        <a:ext cx="2506006" cy="831390"/>
      </dsp:txXfrm>
    </dsp:sp>
    <dsp:sp modelId="{2B35F364-8834-454F-A4D3-8CD2A77A5A27}">
      <dsp:nvSpPr>
        <dsp:cNvPr id="0" name=""/>
        <dsp:cNvSpPr/>
      </dsp:nvSpPr>
      <dsp:spPr>
        <a:xfrm>
          <a:off x="5343160" y="0"/>
          <a:ext cx="3337396" cy="831390"/>
        </a:xfrm>
        <a:prstGeom prst="chevron">
          <a:avLst/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b="1" kern="1200" dirty="0" smtClean="0">
              <a:latin typeface="Bodoni MT" panose="02070603080606020203" pitchFamily="18" charset="0"/>
            </a:rPr>
            <a:t>3. Filtros de información</a:t>
          </a:r>
          <a:endParaRPr lang="es-ES" sz="1700" kern="1200" dirty="0">
            <a:latin typeface="Bodoni MT" panose="02070603080606020203" pitchFamily="18" charset="0"/>
          </a:endParaRPr>
        </a:p>
      </dsp:txBody>
      <dsp:txXfrm>
        <a:off x="5758855" y="0"/>
        <a:ext cx="2506006" cy="831390"/>
      </dsp:txXfrm>
    </dsp:sp>
    <dsp:sp modelId="{5D4DE80A-2325-4275-B9F2-29F3C697FDDC}">
      <dsp:nvSpPr>
        <dsp:cNvPr id="0" name=""/>
        <dsp:cNvSpPr/>
      </dsp:nvSpPr>
      <dsp:spPr>
        <a:xfrm>
          <a:off x="8013078" y="0"/>
          <a:ext cx="3337396" cy="831390"/>
        </a:xfrm>
        <a:prstGeom prst="chevron">
          <a:avLst/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b="1" kern="1200" smtClean="0">
              <a:latin typeface="Bodoni MT" panose="02070603080606020203" pitchFamily="18" charset="0"/>
            </a:rPr>
            <a:t>4. Estatus taxonómico</a:t>
          </a:r>
          <a:endParaRPr lang="en-GB" sz="1700" kern="1200">
            <a:latin typeface="Bodoni MT" panose="02070603080606020203" pitchFamily="18" charset="0"/>
          </a:endParaRPr>
        </a:p>
      </dsp:txBody>
      <dsp:txXfrm>
        <a:off x="8428773" y="0"/>
        <a:ext cx="2506006" cy="831390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D040D7-069A-43E8-A4EE-EDFA66A033CA}">
      <dsp:nvSpPr>
        <dsp:cNvPr id="0" name=""/>
        <dsp:cNvSpPr/>
      </dsp:nvSpPr>
      <dsp:spPr>
        <a:xfrm>
          <a:off x="0" y="0"/>
          <a:ext cx="3337396" cy="831390"/>
        </a:xfrm>
        <a:prstGeom prst="homePlate">
          <a:avLst/>
        </a:prstGeom>
        <a:solidFill>
          <a:schemeClr val="accent3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678" tIns="45339" rIns="22670" bIns="45339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b="1" kern="1200" dirty="0" smtClean="0">
              <a:solidFill>
                <a:schemeClr val="bg1"/>
              </a:solidFill>
              <a:latin typeface="Bodoni MT" panose="02070603080606020203" pitchFamily="18" charset="0"/>
            </a:rPr>
            <a:t>1. Opciones de descarga</a:t>
          </a:r>
          <a:endParaRPr lang="es-ES" sz="1700" kern="1200" dirty="0">
            <a:solidFill>
              <a:schemeClr val="bg1"/>
            </a:solidFill>
            <a:latin typeface="Bodoni MT" panose="02070603080606020203" pitchFamily="18" charset="0"/>
          </a:endParaRPr>
        </a:p>
      </dsp:txBody>
      <dsp:txXfrm>
        <a:off x="0" y="0"/>
        <a:ext cx="3129549" cy="831390"/>
      </dsp:txXfrm>
    </dsp:sp>
    <dsp:sp modelId="{F0815249-2512-433D-AE2F-2749E6E351F2}">
      <dsp:nvSpPr>
        <dsp:cNvPr id="0" name=""/>
        <dsp:cNvSpPr/>
      </dsp:nvSpPr>
      <dsp:spPr>
        <a:xfrm>
          <a:off x="2673243" y="0"/>
          <a:ext cx="3337396" cy="831390"/>
        </a:xfrm>
        <a:prstGeom prst="chevron">
          <a:avLst/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b="1" kern="1200" dirty="0" smtClean="0">
              <a:solidFill>
                <a:schemeClr val="tx1"/>
              </a:solidFill>
              <a:latin typeface="Bodoni MT" panose="02070603080606020203" pitchFamily="18" charset="0"/>
            </a:rPr>
            <a:t>2. Escoger una fuente de información taxonómica para validar</a:t>
          </a:r>
          <a:endParaRPr lang="es-ES" sz="1700" kern="1200" dirty="0">
            <a:solidFill>
              <a:schemeClr val="tx1"/>
            </a:solidFill>
            <a:latin typeface="Bodoni MT" panose="02070603080606020203" pitchFamily="18" charset="0"/>
          </a:endParaRPr>
        </a:p>
      </dsp:txBody>
      <dsp:txXfrm>
        <a:off x="3088938" y="0"/>
        <a:ext cx="2506006" cy="831390"/>
      </dsp:txXfrm>
    </dsp:sp>
    <dsp:sp modelId="{2B35F364-8834-454F-A4D3-8CD2A77A5A27}">
      <dsp:nvSpPr>
        <dsp:cNvPr id="0" name=""/>
        <dsp:cNvSpPr/>
      </dsp:nvSpPr>
      <dsp:spPr>
        <a:xfrm>
          <a:off x="5343160" y="0"/>
          <a:ext cx="3337396" cy="831390"/>
        </a:xfrm>
        <a:prstGeom prst="chevron">
          <a:avLst/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b="1" kern="1200" dirty="0" smtClean="0">
              <a:latin typeface="Bodoni MT" panose="02070603080606020203" pitchFamily="18" charset="0"/>
            </a:rPr>
            <a:t>3. Filtros de información</a:t>
          </a:r>
          <a:endParaRPr lang="es-ES" sz="1700" kern="1200" dirty="0">
            <a:latin typeface="Bodoni MT" panose="02070603080606020203" pitchFamily="18" charset="0"/>
          </a:endParaRPr>
        </a:p>
      </dsp:txBody>
      <dsp:txXfrm>
        <a:off x="5758855" y="0"/>
        <a:ext cx="2506006" cy="831390"/>
      </dsp:txXfrm>
    </dsp:sp>
    <dsp:sp modelId="{5D4DE80A-2325-4275-B9F2-29F3C697FDDC}">
      <dsp:nvSpPr>
        <dsp:cNvPr id="0" name=""/>
        <dsp:cNvSpPr/>
      </dsp:nvSpPr>
      <dsp:spPr>
        <a:xfrm>
          <a:off x="8013078" y="0"/>
          <a:ext cx="3337396" cy="831390"/>
        </a:xfrm>
        <a:prstGeom prst="chevron">
          <a:avLst/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b="1" kern="1200" smtClean="0">
              <a:latin typeface="Bodoni MT" panose="02070603080606020203" pitchFamily="18" charset="0"/>
            </a:rPr>
            <a:t>4. Estatus taxonómico</a:t>
          </a:r>
          <a:endParaRPr lang="en-GB" sz="1700" kern="1200">
            <a:latin typeface="Bodoni MT" panose="02070603080606020203" pitchFamily="18" charset="0"/>
          </a:endParaRPr>
        </a:p>
      </dsp:txBody>
      <dsp:txXfrm>
        <a:off x="8428773" y="0"/>
        <a:ext cx="2506006" cy="8313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D040D7-069A-43E8-A4EE-EDFA66A033CA}">
      <dsp:nvSpPr>
        <dsp:cNvPr id="0" name=""/>
        <dsp:cNvSpPr/>
      </dsp:nvSpPr>
      <dsp:spPr>
        <a:xfrm>
          <a:off x="0" y="0"/>
          <a:ext cx="3337396" cy="831390"/>
        </a:xfrm>
        <a:prstGeom prst="homePlate">
          <a:avLst/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678" tIns="45339" rIns="22670" bIns="45339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b="1" kern="1200" dirty="0" smtClean="0">
              <a:solidFill>
                <a:schemeClr val="tx1"/>
              </a:solidFill>
              <a:latin typeface="Bodoni MT" panose="02070603080606020203" pitchFamily="18" charset="0"/>
            </a:rPr>
            <a:t>1. Opciones de descarga</a:t>
          </a:r>
          <a:endParaRPr lang="es-ES" sz="1700" kern="1200" dirty="0">
            <a:solidFill>
              <a:schemeClr val="tx1"/>
            </a:solidFill>
            <a:latin typeface="Bodoni MT" panose="02070603080606020203" pitchFamily="18" charset="0"/>
          </a:endParaRPr>
        </a:p>
      </dsp:txBody>
      <dsp:txXfrm>
        <a:off x="0" y="0"/>
        <a:ext cx="3129549" cy="831390"/>
      </dsp:txXfrm>
    </dsp:sp>
    <dsp:sp modelId="{F0815249-2512-433D-AE2F-2749E6E351F2}">
      <dsp:nvSpPr>
        <dsp:cNvPr id="0" name=""/>
        <dsp:cNvSpPr/>
      </dsp:nvSpPr>
      <dsp:spPr>
        <a:xfrm>
          <a:off x="2673243" y="0"/>
          <a:ext cx="3337396" cy="831390"/>
        </a:xfrm>
        <a:prstGeom prst="chevron">
          <a:avLst/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b="1" kern="1200" dirty="0" smtClean="0">
              <a:latin typeface="Bodoni MT" panose="02070603080606020203" pitchFamily="18" charset="0"/>
            </a:rPr>
            <a:t>2. Escoger una fuente de información taxonómica para validar</a:t>
          </a:r>
          <a:endParaRPr lang="es-ES" sz="1700" kern="1200" dirty="0">
            <a:latin typeface="Bodoni MT" panose="02070603080606020203" pitchFamily="18" charset="0"/>
          </a:endParaRPr>
        </a:p>
      </dsp:txBody>
      <dsp:txXfrm>
        <a:off x="3088938" y="0"/>
        <a:ext cx="2506006" cy="831390"/>
      </dsp:txXfrm>
    </dsp:sp>
    <dsp:sp modelId="{2B35F364-8834-454F-A4D3-8CD2A77A5A27}">
      <dsp:nvSpPr>
        <dsp:cNvPr id="0" name=""/>
        <dsp:cNvSpPr/>
      </dsp:nvSpPr>
      <dsp:spPr>
        <a:xfrm>
          <a:off x="5343160" y="0"/>
          <a:ext cx="3337396" cy="831390"/>
        </a:xfrm>
        <a:prstGeom prst="chevron">
          <a:avLst/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b="1" kern="1200" dirty="0" smtClean="0">
              <a:latin typeface="Bodoni MT" panose="02070603080606020203" pitchFamily="18" charset="0"/>
            </a:rPr>
            <a:t>3. Filtros de información</a:t>
          </a:r>
          <a:endParaRPr lang="es-ES" sz="1700" kern="1200" dirty="0">
            <a:latin typeface="Bodoni MT" panose="02070603080606020203" pitchFamily="18" charset="0"/>
          </a:endParaRPr>
        </a:p>
      </dsp:txBody>
      <dsp:txXfrm>
        <a:off x="5758855" y="0"/>
        <a:ext cx="2506006" cy="831390"/>
      </dsp:txXfrm>
    </dsp:sp>
    <dsp:sp modelId="{5D4DE80A-2325-4275-B9F2-29F3C697FDDC}">
      <dsp:nvSpPr>
        <dsp:cNvPr id="0" name=""/>
        <dsp:cNvSpPr/>
      </dsp:nvSpPr>
      <dsp:spPr>
        <a:xfrm>
          <a:off x="8013078" y="0"/>
          <a:ext cx="3337396" cy="831390"/>
        </a:xfrm>
        <a:prstGeom prst="chevron">
          <a:avLst/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b="1" kern="1200" smtClean="0">
              <a:latin typeface="Bodoni MT" panose="02070603080606020203" pitchFamily="18" charset="0"/>
            </a:rPr>
            <a:t>4. Estatus taxonómico</a:t>
          </a:r>
          <a:endParaRPr lang="en-GB" sz="1700" kern="1200">
            <a:latin typeface="Bodoni MT" panose="02070603080606020203" pitchFamily="18" charset="0"/>
          </a:endParaRPr>
        </a:p>
      </dsp:txBody>
      <dsp:txXfrm>
        <a:off x="8428773" y="0"/>
        <a:ext cx="2506006" cy="831390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D040D7-069A-43E8-A4EE-EDFA66A033CA}">
      <dsp:nvSpPr>
        <dsp:cNvPr id="0" name=""/>
        <dsp:cNvSpPr/>
      </dsp:nvSpPr>
      <dsp:spPr>
        <a:xfrm>
          <a:off x="0" y="0"/>
          <a:ext cx="3337396" cy="831390"/>
        </a:xfrm>
        <a:prstGeom prst="homePlate">
          <a:avLst/>
        </a:prstGeom>
        <a:solidFill>
          <a:schemeClr val="accent3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678" tIns="45339" rIns="22670" bIns="45339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b="1" kern="1200" dirty="0" smtClean="0">
              <a:solidFill>
                <a:schemeClr val="bg1"/>
              </a:solidFill>
              <a:latin typeface="Bodoni MT" panose="02070603080606020203" pitchFamily="18" charset="0"/>
            </a:rPr>
            <a:t>1. Opciones de descarga</a:t>
          </a:r>
          <a:endParaRPr lang="es-ES" sz="1700" kern="1200" dirty="0">
            <a:solidFill>
              <a:schemeClr val="bg1"/>
            </a:solidFill>
            <a:latin typeface="Bodoni MT" panose="02070603080606020203" pitchFamily="18" charset="0"/>
          </a:endParaRPr>
        </a:p>
      </dsp:txBody>
      <dsp:txXfrm>
        <a:off x="0" y="0"/>
        <a:ext cx="3129549" cy="831390"/>
      </dsp:txXfrm>
    </dsp:sp>
    <dsp:sp modelId="{F0815249-2512-433D-AE2F-2749E6E351F2}">
      <dsp:nvSpPr>
        <dsp:cNvPr id="0" name=""/>
        <dsp:cNvSpPr/>
      </dsp:nvSpPr>
      <dsp:spPr>
        <a:xfrm>
          <a:off x="2673243" y="0"/>
          <a:ext cx="3337396" cy="831390"/>
        </a:xfrm>
        <a:prstGeom prst="chevron">
          <a:avLst/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b="1" kern="1200" dirty="0" smtClean="0">
              <a:solidFill>
                <a:schemeClr val="tx1"/>
              </a:solidFill>
              <a:latin typeface="Bodoni MT" panose="02070603080606020203" pitchFamily="18" charset="0"/>
            </a:rPr>
            <a:t>2. Escoger una fuente de información taxonómica para validar</a:t>
          </a:r>
          <a:endParaRPr lang="es-ES" sz="1700" kern="1200" dirty="0">
            <a:solidFill>
              <a:schemeClr val="tx1"/>
            </a:solidFill>
            <a:latin typeface="Bodoni MT" panose="02070603080606020203" pitchFamily="18" charset="0"/>
          </a:endParaRPr>
        </a:p>
      </dsp:txBody>
      <dsp:txXfrm>
        <a:off x="3088938" y="0"/>
        <a:ext cx="2506006" cy="831390"/>
      </dsp:txXfrm>
    </dsp:sp>
    <dsp:sp modelId="{2B35F364-8834-454F-A4D3-8CD2A77A5A27}">
      <dsp:nvSpPr>
        <dsp:cNvPr id="0" name=""/>
        <dsp:cNvSpPr/>
      </dsp:nvSpPr>
      <dsp:spPr>
        <a:xfrm>
          <a:off x="5343160" y="0"/>
          <a:ext cx="3337396" cy="831390"/>
        </a:xfrm>
        <a:prstGeom prst="chevron">
          <a:avLst/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b="1" kern="1200" dirty="0" smtClean="0">
              <a:latin typeface="Bodoni MT" panose="02070603080606020203" pitchFamily="18" charset="0"/>
            </a:rPr>
            <a:t>3. Filtros de información</a:t>
          </a:r>
          <a:endParaRPr lang="es-ES" sz="1700" kern="1200" dirty="0">
            <a:latin typeface="Bodoni MT" panose="02070603080606020203" pitchFamily="18" charset="0"/>
          </a:endParaRPr>
        </a:p>
      </dsp:txBody>
      <dsp:txXfrm>
        <a:off x="5758855" y="0"/>
        <a:ext cx="2506006" cy="831390"/>
      </dsp:txXfrm>
    </dsp:sp>
    <dsp:sp modelId="{5D4DE80A-2325-4275-B9F2-29F3C697FDDC}">
      <dsp:nvSpPr>
        <dsp:cNvPr id="0" name=""/>
        <dsp:cNvSpPr/>
      </dsp:nvSpPr>
      <dsp:spPr>
        <a:xfrm>
          <a:off x="8013078" y="0"/>
          <a:ext cx="3337396" cy="831390"/>
        </a:xfrm>
        <a:prstGeom prst="chevron">
          <a:avLst/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b="1" kern="1200" smtClean="0">
              <a:latin typeface="Bodoni MT" panose="02070603080606020203" pitchFamily="18" charset="0"/>
            </a:rPr>
            <a:t>4. Estatus taxonómico</a:t>
          </a:r>
          <a:endParaRPr lang="en-GB" sz="1700" kern="1200">
            <a:latin typeface="Bodoni MT" panose="02070603080606020203" pitchFamily="18" charset="0"/>
          </a:endParaRPr>
        </a:p>
      </dsp:txBody>
      <dsp:txXfrm>
        <a:off x="8428773" y="0"/>
        <a:ext cx="2506006" cy="831390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D040D7-069A-43E8-A4EE-EDFA66A033CA}">
      <dsp:nvSpPr>
        <dsp:cNvPr id="0" name=""/>
        <dsp:cNvSpPr/>
      </dsp:nvSpPr>
      <dsp:spPr>
        <a:xfrm>
          <a:off x="0" y="0"/>
          <a:ext cx="3337396" cy="831390"/>
        </a:xfrm>
        <a:prstGeom prst="homePlate">
          <a:avLst/>
        </a:prstGeom>
        <a:solidFill>
          <a:schemeClr val="accent3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678" tIns="45339" rIns="22670" bIns="45339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b="1" kern="1200" dirty="0" smtClean="0">
              <a:solidFill>
                <a:schemeClr val="bg1"/>
              </a:solidFill>
              <a:latin typeface="Bodoni MT" panose="02070603080606020203" pitchFamily="18" charset="0"/>
            </a:rPr>
            <a:t>1. Opciones de descarga</a:t>
          </a:r>
          <a:endParaRPr lang="es-ES" sz="1700" kern="1200" dirty="0">
            <a:solidFill>
              <a:schemeClr val="bg1"/>
            </a:solidFill>
            <a:latin typeface="Bodoni MT" panose="02070603080606020203" pitchFamily="18" charset="0"/>
          </a:endParaRPr>
        </a:p>
      </dsp:txBody>
      <dsp:txXfrm>
        <a:off x="0" y="0"/>
        <a:ext cx="3129549" cy="831390"/>
      </dsp:txXfrm>
    </dsp:sp>
    <dsp:sp modelId="{F0815249-2512-433D-AE2F-2749E6E351F2}">
      <dsp:nvSpPr>
        <dsp:cNvPr id="0" name=""/>
        <dsp:cNvSpPr/>
      </dsp:nvSpPr>
      <dsp:spPr>
        <a:xfrm>
          <a:off x="2673243" y="0"/>
          <a:ext cx="3337396" cy="831390"/>
        </a:xfrm>
        <a:prstGeom prst="chevron">
          <a:avLst/>
        </a:prstGeom>
        <a:solidFill>
          <a:schemeClr val="accent3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b="1" kern="1200" dirty="0" smtClean="0">
              <a:solidFill>
                <a:schemeClr val="bg1"/>
              </a:solidFill>
              <a:latin typeface="Bodoni MT" panose="02070603080606020203" pitchFamily="18" charset="0"/>
            </a:rPr>
            <a:t>2. Escoger una fuente de información taxonómica para validar</a:t>
          </a:r>
          <a:endParaRPr lang="es-ES" sz="1700" kern="1200" dirty="0">
            <a:solidFill>
              <a:schemeClr val="bg1"/>
            </a:solidFill>
            <a:latin typeface="Bodoni MT" panose="02070603080606020203" pitchFamily="18" charset="0"/>
          </a:endParaRPr>
        </a:p>
      </dsp:txBody>
      <dsp:txXfrm>
        <a:off x="3088938" y="0"/>
        <a:ext cx="2506006" cy="831390"/>
      </dsp:txXfrm>
    </dsp:sp>
    <dsp:sp modelId="{2B35F364-8834-454F-A4D3-8CD2A77A5A27}">
      <dsp:nvSpPr>
        <dsp:cNvPr id="0" name=""/>
        <dsp:cNvSpPr/>
      </dsp:nvSpPr>
      <dsp:spPr>
        <a:xfrm>
          <a:off x="5343160" y="0"/>
          <a:ext cx="3337396" cy="831390"/>
        </a:xfrm>
        <a:prstGeom prst="chevron">
          <a:avLst/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b="1" kern="1200" dirty="0" smtClean="0">
              <a:solidFill>
                <a:schemeClr val="tx1"/>
              </a:solidFill>
              <a:latin typeface="Bodoni MT" panose="02070603080606020203" pitchFamily="18" charset="0"/>
            </a:rPr>
            <a:t>3. Filtros de información</a:t>
          </a:r>
          <a:endParaRPr lang="es-ES" sz="1700" kern="1200" dirty="0">
            <a:solidFill>
              <a:schemeClr val="tx1"/>
            </a:solidFill>
            <a:latin typeface="Bodoni MT" panose="02070603080606020203" pitchFamily="18" charset="0"/>
          </a:endParaRPr>
        </a:p>
      </dsp:txBody>
      <dsp:txXfrm>
        <a:off x="5758855" y="0"/>
        <a:ext cx="2506006" cy="831390"/>
      </dsp:txXfrm>
    </dsp:sp>
    <dsp:sp modelId="{5D4DE80A-2325-4275-B9F2-29F3C697FDDC}">
      <dsp:nvSpPr>
        <dsp:cNvPr id="0" name=""/>
        <dsp:cNvSpPr/>
      </dsp:nvSpPr>
      <dsp:spPr>
        <a:xfrm>
          <a:off x="8013078" y="0"/>
          <a:ext cx="3337396" cy="831390"/>
        </a:xfrm>
        <a:prstGeom prst="chevron">
          <a:avLst/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b="1" kern="1200" smtClean="0">
              <a:latin typeface="Bodoni MT" panose="02070603080606020203" pitchFamily="18" charset="0"/>
            </a:rPr>
            <a:t>4. Estatus taxonómico</a:t>
          </a:r>
          <a:endParaRPr lang="en-GB" sz="1700" kern="1200">
            <a:latin typeface="Bodoni MT" panose="02070603080606020203" pitchFamily="18" charset="0"/>
          </a:endParaRPr>
        </a:p>
      </dsp:txBody>
      <dsp:txXfrm>
        <a:off x="8428773" y="0"/>
        <a:ext cx="2506006" cy="831390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D040D7-069A-43E8-A4EE-EDFA66A033CA}">
      <dsp:nvSpPr>
        <dsp:cNvPr id="0" name=""/>
        <dsp:cNvSpPr/>
      </dsp:nvSpPr>
      <dsp:spPr>
        <a:xfrm>
          <a:off x="0" y="0"/>
          <a:ext cx="3337396" cy="831390"/>
        </a:xfrm>
        <a:prstGeom prst="homePlate">
          <a:avLst/>
        </a:prstGeom>
        <a:solidFill>
          <a:schemeClr val="accent3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678" tIns="45339" rIns="22670" bIns="45339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b="1" kern="1200" dirty="0" smtClean="0">
              <a:solidFill>
                <a:schemeClr val="bg1"/>
              </a:solidFill>
              <a:latin typeface="Bodoni MT" panose="02070603080606020203" pitchFamily="18" charset="0"/>
            </a:rPr>
            <a:t>1. Opciones de descarga</a:t>
          </a:r>
          <a:endParaRPr lang="es-ES" sz="1700" kern="1200" dirty="0">
            <a:solidFill>
              <a:schemeClr val="bg1"/>
            </a:solidFill>
            <a:latin typeface="Bodoni MT" panose="02070603080606020203" pitchFamily="18" charset="0"/>
          </a:endParaRPr>
        </a:p>
      </dsp:txBody>
      <dsp:txXfrm>
        <a:off x="0" y="0"/>
        <a:ext cx="3129549" cy="831390"/>
      </dsp:txXfrm>
    </dsp:sp>
    <dsp:sp modelId="{F0815249-2512-433D-AE2F-2749E6E351F2}">
      <dsp:nvSpPr>
        <dsp:cNvPr id="0" name=""/>
        <dsp:cNvSpPr/>
      </dsp:nvSpPr>
      <dsp:spPr>
        <a:xfrm>
          <a:off x="2673243" y="0"/>
          <a:ext cx="3337396" cy="831390"/>
        </a:xfrm>
        <a:prstGeom prst="chevron">
          <a:avLst/>
        </a:prstGeom>
        <a:solidFill>
          <a:schemeClr val="accent3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b="1" kern="1200" dirty="0" smtClean="0">
              <a:solidFill>
                <a:schemeClr val="bg1"/>
              </a:solidFill>
              <a:latin typeface="Bodoni MT" panose="02070603080606020203" pitchFamily="18" charset="0"/>
            </a:rPr>
            <a:t>2. Escoger una fuente de información taxonómica para validar</a:t>
          </a:r>
          <a:endParaRPr lang="es-ES" sz="1700" kern="1200" dirty="0">
            <a:solidFill>
              <a:schemeClr val="bg1"/>
            </a:solidFill>
            <a:latin typeface="Bodoni MT" panose="02070603080606020203" pitchFamily="18" charset="0"/>
          </a:endParaRPr>
        </a:p>
      </dsp:txBody>
      <dsp:txXfrm>
        <a:off x="3088938" y="0"/>
        <a:ext cx="2506006" cy="831390"/>
      </dsp:txXfrm>
    </dsp:sp>
    <dsp:sp modelId="{2B35F364-8834-454F-A4D3-8CD2A77A5A27}">
      <dsp:nvSpPr>
        <dsp:cNvPr id="0" name=""/>
        <dsp:cNvSpPr/>
      </dsp:nvSpPr>
      <dsp:spPr>
        <a:xfrm>
          <a:off x="5343160" y="0"/>
          <a:ext cx="3337396" cy="831390"/>
        </a:xfrm>
        <a:prstGeom prst="chevron">
          <a:avLst/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b="1" kern="1200" dirty="0" smtClean="0">
              <a:solidFill>
                <a:schemeClr val="tx1"/>
              </a:solidFill>
              <a:latin typeface="Bodoni MT" panose="02070603080606020203" pitchFamily="18" charset="0"/>
            </a:rPr>
            <a:t>3. Filtros de información</a:t>
          </a:r>
          <a:endParaRPr lang="es-ES" sz="1700" kern="1200" dirty="0">
            <a:solidFill>
              <a:schemeClr val="tx1"/>
            </a:solidFill>
            <a:latin typeface="Bodoni MT" panose="02070603080606020203" pitchFamily="18" charset="0"/>
          </a:endParaRPr>
        </a:p>
      </dsp:txBody>
      <dsp:txXfrm>
        <a:off x="5758855" y="0"/>
        <a:ext cx="2506006" cy="831390"/>
      </dsp:txXfrm>
    </dsp:sp>
    <dsp:sp modelId="{5D4DE80A-2325-4275-B9F2-29F3C697FDDC}">
      <dsp:nvSpPr>
        <dsp:cNvPr id="0" name=""/>
        <dsp:cNvSpPr/>
      </dsp:nvSpPr>
      <dsp:spPr>
        <a:xfrm>
          <a:off x="8013078" y="0"/>
          <a:ext cx="3337396" cy="831390"/>
        </a:xfrm>
        <a:prstGeom prst="chevron">
          <a:avLst/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b="1" kern="1200" smtClean="0">
              <a:latin typeface="Bodoni MT" panose="02070603080606020203" pitchFamily="18" charset="0"/>
            </a:rPr>
            <a:t>4. Estatus taxonómico</a:t>
          </a:r>
          <a:endParaRPr lang="en-GB" sz="1700" kern="1200">
            <a:latin typeface="Bodoni MT" panose="02070603080606020203" pitchFamily="18" charset="0"/>
          </a:endParaRPr>
        </a:p>
      </dsp:txBody>
      <dsp:txXfrm>
        <a:off x="8428773" y="0"/>
        <a:ext cx="2506006" cy="831390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D040D7-069A-43E8-A4EE-EDFA66A033CA}">
      <dsp:nvSpPr>
        <dsp:cNvPr id="0" name=""/>
        <dsp:cNvSpPr/>
      </dsp:nvSpPr>
      <dsp:spPr>
        <a:xfrm>
          <a:off x="0" y="0"/>
          <a:ext cx="3337396" cy="831390"/>
        </a:xfrm>
        <a:prstGeom prst="homePlate">
          <a:avLst/>
        </a:prstGeom>
        <a:solidFill>
          <a:schemeClr val="accent3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678" tIns="45339" rIns="22670" bIns="45339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b="1" kern="1200" dirty="0" smtClean="0">
              <a:solidFill>
                <a:schemeClr val="bg1"/>
              </a:solidFill>
              <a:latin typeface="Bodoni MT" panose="02070603080606020203" pitchFamily="18" charset="0"/>
            </a:rPr>
            <a:t>1. Opciones de descarga</a:t>
          </a:r>
          <a:endParaRPr lang="es-ES" sz="1700" kern="1200" dirty="0">
            <a:solidFill>
              <a:schemeClr val="bg1"/>
            </a:solidFill>
            <a:latin typeface="Bodoni MT" panose="02070603080606020203" pitchFamily="18" charset="0"/>
          </a:endParaRPr>
        </a:p>
      </dsp:txBody>
      <dsp:txXfrm>
        <a:off x="0" y="0"/>
        <a:ext cx="3129549" cy="831390"/>
      </dsp:txXfrm>
    </dsp:sp>
    <dsp:sp modelId="{F0815249-2512-433D-AE2F-2749E6E351F2}">
      <dsp:nvSpPr>
        <dsp:cNvPr id="0" name=""/>
        <dsp:cNvSpPr/>
      </dsp:nvSpPr>
      <dsp:spPr>
        <a:xfrm>
          <a:off x="2673243" y="0"/>
          <a:ext cx="3337396" cy="831390"/>
        </a:xfrm>
        <a:prstGeom prst="chevron">
          <a:avLst/>
        </a:prstGeom>
        <a:solidFill>
          <a:schemeClr val="accent3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b="1" kern="1200" dirty="0" smtClean="0">
              <a:solidFill>
                <a:schemeClr val="bg1"/>
              </a:solidFill>
              <a:latin typeface="Bodoni MT" panose="02070603080606020203" pitchFamily="18" charset="0"/>
            </a:rPr>
            <a:t>2. Escoger una fuente de información taxonómica para validar</a:t>
          </a:r>
          <a:endParaRPr lang="es-ES" sz="1700" kern="1200" dirty="0">
            <a:solidFill>
              <a:schemeClr val="bg1"/>
            </a:solidFill>
            <a:latin typeface="Bodoni MT" panose="02070603080606020203" pitchFamily="18" charset="0"/>
          </a:endParaRPr>
        </a:p>
      </dsp:txBody>
      <dsp:txXfrm>
        <a:off x="3088938" y="0"/>
        <a:ext cx="2506006" cy="831390"/>
      </dsp:txXfrm>
    </dsp:sp>
    <dsp:sp modelId="{2B35F364-8834-454F-A4D3-8CD2A77A5A27}">
      <dsp:nvSpPr>
        <dsp:cNvPr id="0" name=""/>
        <dsp:cNvSpPr/>
      </dsp:nvSpPr>
      <dsp:spPr>
        <a:xfrm>
          <a:off x="5343160" y="0"/>
          <a:ext cx="3337396" cy="831390"/>
        </a:xfrm>
        <a:prstGeom prst="chevron">
          <a:avLst/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b="1" kern="1200" dirty="0" smtClean="0">
              <a:solidFill>
                <a:schemeClr val="tx1"/>
              </a:solidFill>
              <a:latin typeface="Bodoni MT" panose="02070603080606020203" pitchFamily="18" charset="0"/>
            </a:rPr>
            <a:t>3. Filtros de información</a:t>
          </a:r>
          <a:endParaRPr lang="es-ES" sz="1700" kern="1200" dirty="0">
            <a:solidFill>
              <a:schemeClr val="tx1"/>
            </a:solidFill>
            <a:latin typeface="Bodoni MT" panose="02070603080606020203" pitchFamily="18" charset="0"/>
          </a:endParaRPr>
        </a:p>
      </dsp:txBody>
      <dsp:txXfrm>
        <a:off x="5758855" y="0"/>
        <a:ext cx="2506006" cy="831390"/>
      </dsp:txXfrm>
    </dsp:sp>
    <dsp:sp modelId="{5D4DE80A-2325-4275-B9F2-29F3C697FDDC}">
      <dsp:nvSpPr>
        <dsp:cNvPr id="0" name=""/>
        <dsp:cNvSpPr/>
      </dsp:nvSpPr>
      <dsp:spPr>
        <a:xfrm>
          <a:off x="8013078" y="0"/>
          <a:ext cx="3337396" cy="831390"/>
        </a:xfrm>
        <a:prstGeom prst="chevron">
          <a:avLst/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b="1" kern="1200" smtClean="0">
              <a:latin typeface="Bodoni MT" panose="02070603080606020203" pitchFamily="18" charset="0"/>
            </a:rPr>
            <a:t>4. Estatus taxonómico</a:t>
          </a:r>
          <a:endParaRPr lang="en-GB" sz="1700" kern="1200">
            <a:latin typeface="Bodoni MT" panose="02070603080606020203" pitchFamily="18" charset="0"/>
          </a:endParaRPr>
        </a:p>
      </dsp:txBody>
      <dsp:txXfrm>
        <a:off x="8428773" y="0"/>
        <a:ext cx="2506006" cy="831390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D040D7-069A-43E8-A4EE-EDFA66A033CA}">
      <dsp:nvSpPr>
        <dsp:cNvPr id="0" name=""/>
        <dsp:cNvSpPr/>
      </dsp:nvSpPr>
      <dsp:spPr>
        <a:xfrm>
          <a:off x="0" y="0"/>
          <a:ext cx="3337396" cy="831390"/>
        </a:xfrm>
        <a:prstGeom prst="homePlate">
          <a:avLst/>
        </a:prstGeom>
        <a:solidFill>
          <a:schemeClr val="accent3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678" tIns="45339" rIns="22670" bIns="45339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b="1" kern="1200" dirty="0" smtClean="0">
              <a:solidFill>
                <a:schemeClr val="bg1"/>
              </a:solidFill>
              <a:latin typeface="Bodoni MT" panose="02070603080606020203" pitchFamily="18" charset="0"/>
            </a:rPr>
            <a:t>1. Opciones de descarga</a:t>
          </a:r>
          <a:endParaRPr lang="es-ES" sz="1700" kern="1200" dirty="0">
            <a:solidFill>
              <a:schemeClr val="bg1"/>
            </a:solidFill>
            <a:latin typeface="Bodoni MT" panose="02070603080606020203" pitchFamily="18" charset="0"/>
          </a:endParaRPr>
        </a:p>
      </dsp:txBody>
      <dsp:txXfrm>
        <a:off x="0" y="0"/>
        <a:ext cx="3129549" cy="831390"/>
      </dsp:txXfrm>
    </dsp:sp>
    <dsp:sp modelId="{F0815249-2512-433D-AE2F-2749E6E351F2}">
      <dsp:nvSpPr>
        <dsp:cNvPr id="0" name=""/>
        <dsp:cNvSpPr/>
      </dsp:nvSpPr>
      <dsp:spPr>
        <a:xfrm>
          <a:off x="2673243" y="0"/>
          <a:ext cx="3337396" cy="831390"/>
        </a:xfrm>
        <a:prstGeom prst="chevron">
          <a:avLst/>
        </a:prstGeom>
        <a:solidFill>
          <a:schemeClr val="accent3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b="1" kern="1200" dirty="0" smtClean="0">
              <a:solidFill>
                <a:schemeClr val="bg1"/>
              </a:solidFill>
              <a:latin typeface="Bodoni MT" panose="02070603080606020203" pitchFamily="18" charset="0"/>
            </a:rPr>
            <a:t>2. Escoger una fuente de información taxonómica para validar</a:t>
          </a:r>
          <a:endParaRPr lang="es-ES" sz="1700" kern="1200" dirty="0">
            <a:solidFill>
              <a:schemeClr val="bg1"/>
            </a:solidFill>
            <a:latin typeface="Bodoni MT" panose="02070603080606020203" pitchFamily="18" charset="0"/>
          </a:endParaRPr>
        </a:p>
      </dsp:txBody>
      <dsp:txXfrm>
        <a:off x="3088938" y="0"/>
        <a:ext cx="2506006" cy="831390"/>
      </dsp:txXfrm>
    </dsp:sp>
    <dsp:sp modelId="{2B35F364-8834-454F-A4D3-8CD2A77A5A27}">
      <dsp:nvSpPr>
        <dsp:cNvPr id="0" name=""/>
        <dsp:cNvSpPr/>
      </dsp:nvSpPr>
      <dsp:spPr>
        <a:xfrm>
          <a:off x="5343160" y="0"/>
          <a:ext cx="3337396" cy="831390"/>
        </a:xfrm>
        <a:prstGeom prst="chevron">
          <a:avLst/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b="1" kern="1200" dirty="0" smtClean="0">
              <a:solidFill>
                <a:schemeClr val="tx1"/>
              </a:solidFill>
              <a:latin typeface="Bodoni MT" panose="02070603080606020203" pitchFamily="18" charset="0"/>
            </a:rPr>
            <a:t>3. Filtros de información</a:t>
          </a:r>
          <a:endParaRPr lang="es-ES" sz="1700" kern="1200" dirty="0">
            <a:solidFill>
              <a:schemeClr val="tx1"/>
            </a:solidFill>
            <a:latin typeface="Bodoni MT" panose="02070603080606020203" pitchFamily="18" charset="0"/>
          </a:endParaRPr>
        </a:p>
      </dsp:txBody>
      <dsp:txXfrm>
        <a:off x="5758855" y="0"/>
        <a:ext cx="2506006" cy="831390"/>
      </dsp:txXfrm>
    </dsp:sp>
    <dsp:sp modelId="{5D4DE80A-2325-4275-B9F2-29F3C697FDDC}">
      <dsp:nvSpPr>
        <dsp:cNvPr id="0" name=""/>
        <dsp:cNvSpPr/>
      </dsp:nvSpPr>
      <dsp:spPr>
        <a:xfrm>
          <a:off x="8013078" y="0"/>
          <a:ext cx="3337396" cy="831390"/>
        </a:xfrm>
        <a:prstGeom prst="chevron">
          <a:avLst/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b="1" kern="1200" smtClean="0">
              <a:latin typeface="Bodoni MT" panose="02070603080606020203" pitchFamily="18" charset="0"/>
            </a:rPr>
            <a:t>4. Estatus taxonómico</a:t>
          </a:r>
          <a:endParaRPr lang="en-GB" sz="1700" kern="1200">
            <a:latin typeface="Bodoni MT" panose="02070603080606020203" pitchFamily="18" charset="0"/>
          </a:endParaRPr>
        </a:p>
      </dsp:txBody>
      <dsp:txXfrm>
        <a:off x="8428773" y="0"/>
        <a:ext cx="2506006" cy="831390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D040D7-069A-43E8-A4EE-EDFA66A033CA}">
      <dsp:nvSpPr>
        <dsp:cNvPr id="0" name=""/>
        <dsp:cNvSpPr/>
      </dsp:nvSpPr>
      <dsp:spPr>
        <a:xfrm>
          <a:off x="0" y="0"/>
          <a:ext cx="3337396" cy="831390"/>
        </a:xfrm>
        <a:prstGeom prst="homePlate">
          <a:avLst/>
        </a:prstGeom>
        <a:solidFill>
          <a:schemeClr val="accent3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678" tIns="45339" rIns="22670" bIns="45339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b="1" kern="1200" dirty="0" smtClean="0">
              <a:solidFill>
                <a:schemeClr val="bg1"/>
              </a:solidFill>
              <a:latin typeface="Bodoni MT" panose="02070603080606020203" pitchFamily="18" charset="0"/>
            </a:rPr>
            <a:t>1. Opciones de descarga</a:t>
          </a:r>
          <a:endParaRPr lang="es-ES" sz="1700" kern="1200" dirty="0">
            <a:solidFill>
              <a:schemeClr val="bg1"/>
            </a:solidFill>
            <a:latin typeface="Bodoni MT" panose="02070603080606020203" pitchFamily="18" charset="0"/>
          </a:endParaRPr>
        </a:p>
      </dsp:txBody>
      <dsp:txXfrm>
        <a:off x="0" y="0"/>
        <a:ext cx="3129549" cy="831390"/>
      </dsp:txXfrm>
    </dsp:sp>
    <dsp:sp modelId="{F0815249-2512-433D-AE2F-2749E6E351F2}">
      <dsp:nvSpPr>
        <dsp:cNvPr id="0" name=""/>
        <dsp:cNvSpPr/>
      </dsp:nvSpPr>
      <dsp:spPr>
        <a:xfrm>
          <a:off x="2673243" y="0"/>
          <a:ext cx="3337396" cy="831390"/>
        </a:xfrm>
        <a:prstGeom prst="chevron">
          <a:avLst/>
        </a:prstGeom>
        <a:solidFill>
          <a:schemeClr val="accent3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b="1" kern="1200" dirty="0" smtClean="0">
              <a:solidFill>
                <a:schemeClr val="bg1"/>
              </a:solidFill>
              <a:latin typeface="Bodoni MT" panose="02070603080606020203" pitchFamily="18" charset="0"/>
            </a:rPr>
            <a:t>2. Escoger una fuente de información taxonómica para validar</a:t>
          </a:r>
          <a:endParaRPr lang="es-ES" sz="1700" kern="1200" dirty="0">
            <a:solidFill>
              <a:schemeClr val="bg1"/>
            </a:solidFill>
            <a:latin typeface="Bodoni MT" panose="02070603080606020203" pitchFamily="18" charset="0"/>
          </a:endParaRPr>
        </a:p>
      </dsp:txBody>
      <dsp:txXfrm>
        <a:off x="3088938" y="0"/>
        <a:ext cx="2506006" cy="831390"/>
      </dsp:txXfrm>
    </dsp:sp>
    <dsp:sp modelId="{2B35F364-8834-454F-A4D3-8CD2A77A5A27}">
      <dsp:nvSpPr>
        <dsp:cNvPr id="0" name=""/>
        <dsp:cNvSpPr/>
      </dsp:nvSpPr>
      <dsp:spPr>
        <a:xfrm>
          <a:off x="5343160" y="0"/>
          <a:ext cx="3337396" cy="831390"/>
        </a:xfrm>
        <a:prstGeom prst="chevron">
          <a:avLst/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b="1" kern="1200" dirty="0" smtClean="0">
              <a:solidFill>
                <a:schemeClr val="tx1"/>
              </a:solidFill>
              <a:latin typeface="Bodoni MT" panose="02070603080606020203" pitchFamily="18" charset="0"/>
            </a:rPr>
            <a:t>3. Filtros de información</a:t>
          </a:r>
          <a:endParaRPr lang="es-ES" sz="1700" kern="1200" dirty="0">
            <a:solidFill>
              <a:schemeClr val="tx1"/>
            </a:solidFill>
            <a:latin typeface="Bodoni MT" panose="02070603080606020203" pitchFamily="18" charset="0"/>
          </a:endParaRPr>
        </a:p>
      </dsp:txBody>
      <dsp:txXfrm>
        <a:off x="5758855" y="0"/>
        <a:ext cx="2506006" cy="831390"/>
      </dsp:txXfrm>
    </dsp:sp>
    <dsp:sp modelId="{5D4DE80A-2325-4275-B9F2-29F3C697FDDC}">
      <dsp:nvSpPr>
        <dsp:cNvPr id="0" name=""/>
        <dsp:cNvSpPr/>
      </dsp:nvSpPr>
      <dsp:spPr>
        <a:xfrm>
          <a:off x="8013078" y="0"/>
          <a:ext cx="3337396" cy="831390"/>
        </a:xfrm>
        <a:prstGeom prst="chevron">
          <a:avLst/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b="1" kern="1200" smtClean="0">
              <a:latin typeface="Bodoni MT" panose="02070603080606020203" pitchFamily="18" charset="0"/>
            </a:rPr>
            <a:t>4. Estatus taxonómico</a:t>
          </a:r>
          <a:endParaRPr lang="en-GB" sz="1700" kern="1200">
            <a:latin typeface="Bodoni MT" panose="02070603080606020203" pitchFamily="18" charset="0"/>
          </a:endParaRPr>
        </a:p>
      </dsp:txBody>
      <dsp:txXfrm>
        <a:off x="8428773" y="0"/>
        <a:ext cx="2506006" cy="831390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D040D7-069A-43E8-A4EE-EDFA66A033CA}">
      <dsp:nvSpPr>
        <dsp:cNvPr id="0" name=""/>
        <dsp:cNvSpPr/>
      </dsp:nvSpPr>
      <dsp:spPr>
        <a:xfrm>
          <a:off x="0" y="0"/>
          <a:ext cx="3337396" cy="831390"/>
        </a:xfrm>
        <a:prstGeom prst="homePlate">
          <a:avLst/>
        </a:prstGeom>
        <a:solidFill>
          <a:schemeClr val="accent3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678" tIns="45339" rIns="22670" bIns="45339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b="1" kern="1200" dirty="0" smtClean="0">
              <a:solidFill>
                <a:schemeClr val="bg1"/>
              </a:solidFill>
              <a:latin typeface="Bodoni MT" panose="02070603080606020203" pitchFamily="18" charset="0"/>
            </a:rPr>
            <a:t>1. Opciones de descarga</a:t>
          </a:r>
          <a:endParaRPr lang="es-ES" sz="1700" kern="1200" dirty="0">
            <a:solidFill>
              <a:schemeClr val="bg1"/>
            </a:solidFill>
            <a:latin typeface="Bodoni MT" panose="02070603080606020203" pitchFamily="18" charset="0"/>
          </a:endParaRPr>
        </a:p>
      </dsp:txBody>
      <dsp:txXfrm>
        <a:off x="0" y="0"/>
        <a:ext cx="3129549" cy="831390"/>
      </dsp:txXfrm>
    </dsp:sp>
    <dsp:sp modelId="{F0815249-2512-433D-AE2F-2749E6E351F2}">
      <dsp:nvSpPr>
        <dsp:cNvPr id="0" name=""/>
        <dsp:cNvSpPr/>
      </dsp:nvSpPr>
      <dsp:spPr>
        <a:xfrm>
          <a:off x="2673243" y="0"/>
          <a:ext cx="3337396" cy="831390"/>
        </a:xfrm>
        <a:prstGeom prst="chevron">
          <a:avLst/>
        </a:prstGeom>
        <a:solidFill>
          <a:schemeClr val="accent3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b="1" kern="1200" dirty="0" smtClean="0">
              <a:solidFill>
                <a:schemeClr val="bg1"/>
              </a:solidFill>
              <a:latin typeface="Bodoni MT" panose="02070603080606020203" pitchFamily="18" charset="0"/>
            </a:rPr>
            <a:t>2. Escoger una fuente de información taxonómica para validar</a:t>
          </a:r>
          <a:endParaRPr lang="es-ES" sz="1700" kern="1200" dirty="0">
            <a:solidFill>
              <a:schemeClr val="bg1"/>
            </a:solidFill>
            <a:latin typeface="Bodoni MT" panose="02070603080606020203" pitchFamily="18" charset="0"/>
          </a:endParaRPr>
        </a:p>
      </dsp:txBody>
      <dsp:txXfrm>
        <a:off x="3088938" y="0"/>
        <a:ext cx="2506006" cy="831390"/>
      </dsp:txXfrm>
    </dsp:sp>
    <dsp:sp modelId="{2B35F364-8834-454F-A4D3-8CD2A77A5A27}">
      <dsp:nvSpPr>
        <dsp:cNvPr id="0" name=""/>
        <dsp:cNvSpPr/>
      </dsp:nvSpPr>
      <dsp:spPr>
        <a:xfrm>
          <a:off x="5343160" y="0"/>
          <a:ext cx="3337396" cy="831390"/>
        </a:xfrm>
        <a:prstGeom prst="chevron">
          <a:avLst/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b="1" kern="1200" dirty="0" smtClean="0">
              <a:solidFill>
                <a:schemeClr val="tx1"/>
              </a:solidFill>
              <a:latin typeface="Bodoni MT" panose="02070603080606020203" pitchFamily="18" charset="0"/>
            </a:rPr>
            <a:t>3. Filtros de información</a:t>
          </a:r>
          <a:endParaRPr lang="es-ES" sz="1700" kern="1200" dirty="0">
            <a:solidFill>
              <a:schemeClr val="tx1"/>
            </a:solidFill>
            <a:latin typeface="Bodoni MT" panose="02070603080606020203" pitchFamily="18" charset="0"/>
          </a:endParaRPr>
        </a:p>
      </dsp:txBody>
      <dsp:txXfrm>
        <a:off x="5758855" y="0"/>
        <a:ext cx="2506006" cy="831390"/>
      </dsp:txXfrm>
    </dsp:sp>
    <dsp:sp modelId="{5D4DE80A-2325-4275-B9F2-29F3C697FDDC}">
      <dsp:nvSpPr>
        <dsp:cNvPr id="0" name=""/>
        <dsp:cNvSpPr/>
      </dsp:nvSpPr>
      <dsp:spPr>
        <a:xfrm>
          <a:off x="8013078" y="0"/>
          <a:ext cx="3337396" cy="831390"/>
        </a:xfrm>
        <a:prstGeom prst="chevron">
          <a:avLst/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b="1" kern="1200" smtClean="0">
              <a:latin typeface="Bodoni MT" panose="02070603080606020203" pitchFamily="18" charset="0"/>
            </a:rPr>
            <a:t>4. Estatus taxonómico</a:t>
          </a:r>
          <a:endParaRPr lang="en-GB" sz="1700" kern="1200">
            <a:latin typeface="Bodoni MT" panose="02070603080606020203" pitchFamily="18" charset="0"/>
          </a:endParaRPr>
        </a:p>
      </dsp:txBody>
      <dsp:txXfrm>
        <a:off x="8428773" y="0"/>
        <a:ext cx="2506006" cy="831390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D040D7-069A-43E8-A4EE-EDFA66A033CA}">
      <dsp:nvSpPr>
        <dsp:cNvPr id="0" name=""/>
        <dsp:cNvSpPr/>
      </dsp:nvSpPr>
      <dsp:spPr>
        <a:xfrm>
          <a:off x="0" y="0"/>
          <a:ext cx="3337396" cy="831390"/>
        </a:xfrm>
        <a:prstGeom prst="homePlate">
          <a:avLst/>
        </a:prstGeom>
        <a:solidFill>
          <a:schemeClr val="accent3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678" tIns="45339" rIns="22670" bIns="45339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b="1" kern="1200" dirty="0" smtClean="0">
              <a:solidFill>
                <a:schemeClr val="bg1"/>
              </a:solidFill>
              <a:latin typeface="Bodoni MT" panose="02070603080606020203" pitchFamily="18" charset="0"/>
            </a:rPr>
            <a:t>1. Opciones de descarga</a:t>
          </a:r>
          <a:endParaRPr lang="es-ES" sz="1700" kern="1200" dirty="0">
            <a:solidFill>
              <a:schemeClr val="bg1"/>
            </a:solidFill>
            <a:latin typeface="Bodoni MT" panose="02070603080606020203" pitchFamily="18" charset="0"/>
          </a:endParaRPr>
        </a:p>
      </dsp:txBody>
      <dsp:txXfrm>
        <a:off x="0" y="0"/>
        <a:ext cx="3129549" cy="831390"/>
      </dsp:txXfrm>
    </dsp:sp>
    <dsp:sp modelId="{F0815249-2512-433D-AE2F-2749E6E351F2}">
      <dsp:nvSpPr>
        <dsp:cNvPr id="0" name=""/>
        <dsp:cNvSpPr/>
      </dsp:nvSpPr>
      <dsp:spPr>
        <a:xfrm>
          <a:off x="2673243" y="0"/>
          <a:ext cx="3337396" cy="831390"/>
        </a:xfrm>
        <a:prstGeom prst="chevron">
          <a:avLst/>
        </a:prstGeom>
        <a:solidFill>
          <a:schemeClr val="accent3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b="1" kern="1200" dirty="0" smtClean="0">
              <a:solidFill>
                <a:schemeClr val="bg1"/>
              </a:solidFill>
              <a:latin typeface="Bodoni MT" panose="02070603080606020203" pitchFamily="18" charset="0"/>
            </a:rPr>
            <a:t>2. Escoger una fuente de información taxonómica para validar</a:t>
          </a:r>
          <a:endParaRPr lang="es-ES" sz="1700" kern="1200" dirty="0">
            <a:solidFill>
              <a:schemeClr val="bg1"/>
            </a:solidFill>
            <a:latin typeface="Bodoni MT" panose="02070603080606020203" pitchFamily="18" charset="0"/>
          </a:endParaRPr>
        </a:p>
      </dsp:txBody>
      <dsp:txXfrm>
        <a:off x="3088938" y="0"/>
        <a:ext cx="2506006" cy="831390"/>
      </dsp:txXfrm>
    </dsp:sp>
    <dsp:sp modelId="{2B35F364-8834-454F-A4D3-8CD2A77A5A27}">
      <dsp:nvSpPr>
        <dsp:cNvPr id="0" name=""/>
        <dsp:cNvSpPr/>
      </dsp:nvSpPr>
      <dsp:spPr>
        <a:xfrm>
          <a:off x="5343160" y="0"/>
          <a:ext cx="3337396" cy="831390"/>
        </a:xfrm>
        <a:prstGeom prst="chevron">
          <a:avLst/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b="1" kern="1200" dirty="0" smtClean="0">
              <a:solidFill>
                <a:schemeClr val="tx1"/>
              </a:solidFill>
              <a:latin typeface="Bodoni MT" panose="02070603080606020203" pitchFamily="18" charset="0"/>
            </a:rPr>
            <a:t>3. Filtros de información</a:t>
          </a:r>
          <a:endParaRPr lang="es-ES" sz="1700" kern="1200" dirty="0">
            <a:solidFill>
              <a:schemeClr val="tx1"/>
            </a:solidFill>
            <a:latin typeface="Bodoni MT" panose="02070603080606020203" pitchFamily="18" charset="0"/>
          </a:endParaRPr>
        </a:p>
      </dsp:txBody>
      <dsp:txXfrm>
        <a:off x="5758855" y="0"/>
        <a:ext cx="2506006" cy="831390"/>
      </dsp:txXfrm>
    </dsp:sp>
    <dsp:sp modelId="{5D4DE80A-2325-4275-B9F2-29F3C697FDDC}">
      <dsp:nvSpPr>
        <dsp:cNvPr id="0" name=""/>
        <dsp:cNvSpPr/>
      </dsp:nvSpPr>
      <dsp:spPr>
        <a:xfrm>
          <a:off x="8013078" y="0"/>
          <a:ext cx="3337396" cy="831390"/>
        </a:xfrm>
        <a:prstGeom prst="chevron">
          <a:avLst/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b="1" kern="1200" smtClean="0">
              <a:latin typeface="Bodoni MT" panose="02070603080606020203" pitchFamily="18" charset="0"/>
            </a:rPr>
            <a:t>4. Estatus taxonómico</a:t>
          </a:r>
          <a:endParaRPr lang="en-GB" sz="1700" kern="1200">
            <a:latin typeface="Bodoni MT" panose="02070603080606020203" pitchFamily="18" charset="0"/>
          </a:endParaRPr>
        </a:p>
      </dsp:txBody>
      <dsp:txXfrm>
        <a:off x="8428773" y="0"/>
        <a:ext cx="2506006" cy="831390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D040D7-069A-43E8-A4EE-EDFA66A033CA}">
      <dsp:nvSpPr>
        <dsp:cNvPr id="0" name=""/>
        <dsp:cNvSpPr/>
      </dsp:nvSpPr>
      <dsp:spPr>
        <a:xfrm>
          <a:off x="0" y="0"/>
          <a:ext cx="3337396" cy="831390"/>
        </a:xfrm>
        <a:prstGeom prst="homePlate">
          <a:avLst/>
        </a:prstGeom>
        <a:solidFill>
          <a:schemeClr val="accent3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678" tIns="45339" rIns="22670" bIns="45339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b="1" kern="1200" dirty="0" smtClean="0">
              <a:solidFill>
                <a:schemeClr val="bg1"/>
              </a:solidFill>
              <a:latin typeface="Bodoni MT" panose="02070603080606020203" pitchFamily="18" charset="0"/>
            </a:rPr>
            <a:t>1. Opciones de descarga</a:t>
          </a:r>
          <a:endParaRPr lang="es-ES" sz="1700" kern="1200" dirty="0">
            <a:solidFill>
              <a:schemeClr val="bg1"/>
            </a:solidFill>
            <a:latin typeface="Bodoni MT" panose="02070603080606020203" pitchFamily="18" charset="0"/>
          </a:endParaRPr>
        </a:p>
      </dsp:txBody>
      <dsp:txXfrm>
        <a:off x="0" y="0"/>
        <a:ext cx="3129549" cy="831390"/>
      </dsp:txXfrm>
    </dsp:sp>
    <dsp:sp modelId="{F0815249-2512-433D-AE2F-2749E6E351F2}">
      <dsp:nvSpPr>
        <dsp:cNvPr id="0" name=""/>
        <dsp:cNvSpPr/>
      </dsp:nvSpPr>
      <dsp:spPr>
        <a:xfrm>
          <a:off x="2673243" y="0"/>
          <a:ext cx="3337396" cy="831390"/>
        </a:xfrm>
        <a:prstGeom prst="chevron">
          <a:avLst/>
        </a:prstGeom>
        <a:solidFill>
          <a:schemeClr val="accent3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b="1" kern="1200" dirty="0" smtClean="0">
              <a:solidFill>
                <a:schemeClr val="bg1"/>
              </a:solidFill>
              <a:latin typeface="Bodoni MT" panose="02070603080606020203" pitchFamily="18" charset="0"/>
            </a:rPr>
            <a:t>2. Escoger una fuente de información taxonómica para validar</a:t>
          </a:r>
          <a:endParaRPr lang="es-ES" sz="1700" kern="1200" dirty="0">
            <a:solidFill>
              <a:schemeClr val="bg1"/>
            </a:solidFill>
            <a:latin typeface="Bodoni MT" panose="02070603080606020203" pitchFamily="18" charset="0"/>
          </a:endParaRPr>
        </a:p>
      </dsp:txBody>
      <dsp:txXfrm>
        <a:off x="3088938" y="0"/>
        <a:ext cx="2506006" cy="831390"/>
      </dsp:txXfrm>
    </dsp:sp>
    <dsp:sp modelId="{2B35F364-8834-454F-A4D3-8CD2A77A5A27}">
      <dsp:nvSpPr>
        <dsp:cNvPr id="0" name=""/>
        <dsp:cNvSpPr/>
      </dsp:nvSpPr>
      <dsp:spPr>
        <a:xfrm>
          <a:off x="5343160" y="0"/>
          <a:ext cx="3337396" cy="831390"/>
        </a:xfrm>
        <a:prstGeom prst="chevron">
          <a:avLst/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b="1" kern="1200" dirty="0" smtClean="0">
              <a:solidFill>
                <a:schemeClr val="tx1"/>
              </a:solidFill>
              <a:latin typeface="Bodoni MT" panose="02070603080606020203" pitchFamily="18" charset="0"/>
            </a:rPr>
            <a:t>3. Filtros de información</a:t>
          </a:r>
          <a:endParaRPr lang="es-ES" sz="1700" kern="1200" dirty="0">
            <a:solidFill>
              <a:schemeClr val="tx1"/>
            </a:solidFill>
            <a:latin typeface="Bodoni MT" panose="02070603080606020203" pitchFamily="18" charset="0"/>
          </a:endParaRPr>
        </a:p>
      </dsp:txBody>
      <dsp:txXfrm>
        <a:off x="5758855" y="0"/>
        <a:ext cx="2506006" cy="831390"/>
      </dsp:txXfrm>
    </dsp:sp>
    <dsp:sp modelId="{5D4DE80A-2325-4275-B9F2-29F3C697FDDC}">
      <dsp:nvSpPr>
        <dsp:cNvPr id="0" name=""/>
        <dsp:cNvSpPr/>
      </dsp:nvSpPr>
      <dsp:spPr>
        <a:xfrm>
          <a:off x="8013078" y="0"/>
          <a:ext cx="3337396" cy="831390"/>
        </a:xfrm>
        <a:prstGeom prst="chevron">
          <a:avLst/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b="1" kern="1200" smtClean="0">
              <a:latin typeface="Bodoni MT" panose="02070603080606020203" pitchFamily="18" charset="0"/>
            </a:rPr>
            <a:t>4. Estatus taxonómico</a:t>
          </a:r>
          <a:endParaRPr lang="en-GB" sz="1700" kern="1200">
            <a:latin typeface="Bodoni MT" panose="02070603080606020203" pitchFamily="18" charset="0"/>
          </a:endParaRPr>
        </a:p>
      </dsp:txBody>
      <dsp:txXfrm>
        <a:off x="8428773" y="0"/>
        <a:ext cx="2506006" cy="831390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D040D7-069A-43E8-A4EE-EDFA66A033CA}">
      <dsp:nvSpPr>
        <dsp:cNvPr id="0" name=""/>
        <dsp:cNvSpPr/>
      </dsp:nvSpPr>
      <dsp:spPr>
        <a:xfrm>
          <a:off x="0" y="0"/>
          <a:ext cx="3337396" cy="831390"/>
        </a:xfrm>
        <a:prstGeom prst="homePlate">
          <a:avLst/>
        </a:prstGeom>
        <a:solidFill>
          <a:schemeClr val="accent3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678" tIns="45339" rIns="22670" bIns="45339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b="1" kern="1200" dirty="0" smtClean="0">
              <a:solidFill>
                <a:schemeClr val="bg1"/>
              </a:solidFill>
              <a:latin typeface="Bodoni MT" panose="02070603080606020203" pitchFamily="18" charset="0"/>
            </a:rPr>
            <a:t>1. Opciones de descarga</a:t>
          </a:r>
          <a:endParaRPr lang="es-ES" sz="1700" kern="1200" dirty="0">
            <a:solidFill>
              <a:schemeClr val="bg1"/>
            </a:solidFill>
            <a:latin typeface="Bodoni MT" panose="02070603080606020203" pitchFamily="18" charset="0"/>
          </a:endParaRPr>
        </a:p>
      </dsp:txBody>
      <dsp:txXfrm>
        <a:off x="0" y="0"/>
        <a:ext cx="3129549" cy="831390"/>
      </dsp:txXfrm>
    </dsp:sp>
    <dsp:sp modelId="{F0815249-2512-433D-AE2F-2749E6E351F2}">
      <dsp:nvSpPr>
        <dsp:cNvPr id="0" name=""/>
        <dsp:cNvSpPr/>
      </dsp:nvSpPr>
      <dsp:spPr>
        <a:xfrm>
          <a:off x="2673243" y="0"/>
          <a:ext cx="3337396" cy="831390"/>
        </a:xfrm>
        <a:prstGeom prst="chevron">
          <a:avLst/>
        </a:prstGeom>
        <a:solidFill>
          <a:schemeClr val="accent3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b="1" kern="1200" dirty="0" smtClean="0">
              <a:solidFill>
                <a:schemeClr val="bg1"/>
              </a:solidFill>
              <a:latin typeface="Bodoni MT" panose="02070603080606020203" pitchFamily="18" charset="0"/>
            </a:rPr>
            <a:t>2. Escoger una fuente de información taxonómica para validar</a:t>
          </a:r>
          <a:endParaRPr lang="es-ES" sz="1700" kern="1200" dirty="0">
            <a:solidFill>
              <a:schemeClr val="bg1"/>
            </a:solidFill>
            <a:latin typeface="Bodoni MT" panose="02070603080606020203" pitchFamily="18" charset="0"/>
          </a:endParaRPr>
        </a:p>
      </dsp:txBody>
      <dsp:txXfrm>
        <a:off x="3088938" y="0"/>
        <a:ext cx="2506006" cy="831390"/>
      </dsp:txXfrm>
    </dsp:sp>
    <dsp:sp modelId="{2B35F364-8834-454F-A4D3-8CD2A77A5A27}">
      <dsp:nvSpPr>
        <dsp:cNvPr id="0" name=""/>
        <dsp:cNvSpPr/>
      </dsp:nvSpPr>
      <dsp:spPr>
        <a:xfrm>
          <a:off x="5343160" y="0"/>
          <a:ext cx="3337396" cy="831390"/>
        </a:xfrm>
        <a:prstGeom prst="chevron">
          <a:avLst/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b="1" kern="1200" dirty="0" smtClean="0">
              <a:solidFill>
                <a:schemeClr val="tx1"/>
              </a:solidFill>
              <a:latin typeface="Bodoni MT" panose="02070603080606020203" pitchFamily="18" charset="0"/>
            </a:rPr>
            <a:t>3. Filtros de información</a:t>
          </a:r>
          <a:endParaRPr lang="es-ES" sz="1700" kern="1200" dirty="0">
            <a:solidFill>
              <a:schemeClr val="tx1"/>
            </a:solidFill>
            <a:latin typeface="Bodoni MT" panose="02070603080606020203" pitchFamily="18" charset="0"/>
          </a:endParaRPr>
        </a:p>
      </dsp:txBody>
      <dsp:txXfrm>
        <a:off x="5758855" y="0"/>
        <a:ext cx="2506006" cy="831390"/>
      </dsp:txXfrm>
    </dsp:sp>
    <dsp:sp modelId="{5D4DE80A-2325-4275-B9F2-29F3C697FDDC}">
      <dsp:nvSpPr>
        <dsp:cNvPr id="0" name=""/>
        <dsp:cNvSpPr/>
      </dsp:nvSpPr>
      <dsp:spPr>
        <a:xfrm>
          <a:off x="8013078" y="0"/>
          <a:ext cx="3337396" cy="831390"/>
        </a:xfrm>
        <a:prstGeom prst="chevron">
          <a:avLst/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b="1" kern="1200" smtClean="0">
              <a:latin typeface="Bodoni MT" panose="02070603080606020203" pitchFamily="18" charset="0"/>
            </a:rPr>
            <a:t>4. Estatus taxonómico</a:t>
          </a:r>
          <a:endParaRPr lang="en-GB" sz="1700" kern="1200">
            <a:latin typeface="Bodoni MT" panose="02070603080606020203" pitchFamily="18" charset="0"/>
          </a:endParaRPr>
        </a:p>
      </dsp:txBody>
      <dsp:txXfrm>
        <a:off x="8428773" y="0"/>
        <a:ext cx="2506006" cy="83139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D040D7-069A-43E8-A4EE-EDFA66A033CA}">
      <dsp:nvSpPr>
        <dsp:cNvPr id="0" name=""/>
        <dsp:cNvSpPr/>
      </dsp:nvSpPr>
      <dsp:spPr>
        <a:xfrm>
          <a:off x="0" y="0"/>
          <a:ext cx="3337396" cy="831390"/>
        </a:xfrm>
        <a:prstGeom prst="homePlate">
          <a:avLst/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678" tIns="45339" rIns="22670" bIns="45339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b="1" kern="1200" dirty="0" smtClean="0">
              <a:solidFill>
                <a:schemeClr val="tx1"/>
              </a:solidFill>
              <a:latin typeface="Bodoni MT" panose="02070603080606020203" pitchFamily="18" charset="0"/>
            </a:rPr>
            <a:t>1. Opciones de descarga</a:t>
          </a:r>
          <a:endParaRPr lang="es-ES" sz="1700" kern="1200" dirty="0">
            <a:solidFill>
              <a:schemeClr val="tx1"/>
            </a:solidFill>
            <a:latin typeface="Bodoni MT" panose="02070603080606020203" pitchFamily="18" charset="0"/>
          </a:endParaRPr>
        </a:p>
      </dsp:txBody>
      <dsp:txXfrm>
        <a:off x="0" y="0"/>
        <a:ext cx="3129549" cy="831390"/>
      </dsp:txXfrm>
    </dsp:sp>
    <dsp:sp modelId="{F0815249-2512-433D-AE2F-2749E6E351F2}">
      <dsp:nvSpPr>
        <dsp:cNvPr id="0" name=""/>
        <dsp:cNvSpPr/>
      </dsp:nvSpPr>
      <dsp:spPr>
        <a:xfrm>
          <a:off x="2673243" y="0"/>
          <a:ext cx="3337396" cy="831390"/>
        </a:xfrm>
        <a:prstGeom prst="chevron">
          <a:avLst/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b="1" kern="1200" dirty="0" smtClean="0">
              <a:latin typeface="Bodoni MT" panose="02070603080606020203" pitchFamily="18" charset="0"/>
            </a:rPr>
            <a:t>2. Escoger una fuente de información taxonómica para validar</a:t>
          </a:r>
          <a:endParaRPr lang="es-ES" sz="1700" kern="1200" dirty="0">
            <a:latin typeface="Bodoni MT" panose="02070603080606020203" pitchFamily="18" charset="0"/>
          </a:endParaRPr>
        </a:p>
      </dsp:txBody>
      <dsp:txXfrm>
        <a:off x="3088938" y="0"/>
        <a:ext cx="2506006" cy="831390"/>
      </dsp:txXfrm>
    </dsp:sp>
    <dsp:sp modelId="{2B35F364-8834-454F-A4D3-8CD2A77A5A27}">
      <dsp:nvSpPr>
        <dsp:cNvPr id="0" name=""/>
        <dsp:cNvSpPr/>
      </dsp:nvSpPr>
      <dsp:spPr>
        <a:xfrm>
          <a:off x="5343160" y="0"/>
          <a:ext cx="3337396" cy="831390"/>
        </a:xfrm>
        <a:prstGeom prst="chevron">
          <a:avLst/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b="1" kern="1200" dirty="0" smtClean="0">
              <a:latin typeface="Bodoni MT" panose="02070603080606020203" pitchFamily="18" charset="0"/>
            </a:rPr>
            <a:t>3. Filtros de información</a:t>
          </a:r>
          <a:endParaRPr lang="es-ES" sz="1700" kern="1200" dirty="0">
            <a:latin typeface="Bodoni MT" panose="02070603080606020203" pitchFamily="18" charset="0"/>
          </a:endParaRPr>
        </a:p>
      </dsp:txBody>
      <dsp:txXfrm>
        <a:off x="5758855" y="0"/>
        <a:ext cx="2506006" cy="831390"/>
      </dsp:txXfrm>
    </dsp:sp>
    <dsp:sp modelId="{5D4DE80A-2325-4275-B9F2-29F3C697FDDC}">
      <dsp:nvSpPr>
        <dsp:cNvPr id="0" name=""/>
        <dsp:cNvSpPr/>
      </dsp:nvSpPr>
      <dsp:spPr>
        <a:xfrm>
          <a:off x="8013078" y="0"/>
          <a:ext cx="3337396" cy="831390"/>
        </a:xfrm>
        <a:prstGeom prst="chevron">
          <a:avLst/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b="1" kern="1200" smtClean="0">
              <a:latin typeface="Bodoni MT" panose="02070603080606020203" pitchFamily="18" charset="0"/>
            </a:rPr>
            <a:t>4. Estatus taxonómico</a:t>
          </a:r>
          <a:endParaRPr lang="en-GB" sz="1700" kern="1200">
            <a:latin typeface="Bodoni MT" panose="02070603080606020203" pitchFamily="18" charset="0"/>
          </a:endParaRPr>
        </a:p>
      </dsp:txBody>
      <dsp:txXfrm>
        <a:off x="8428773" y="0"/>
        <a:ext cx="2506006" cy="831390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D040D7-069A-43E8-A4EE-EDFA66A033CA}">
      <dsp:nvSpPr>
        <dsp:cNvPr id="0" name=""/>
        <dsp:cNvSpPr/>
      </dsp:nvSpPr>
      <dsp:spPr>
        <a:xfrm>
          <a:off x="0" y="0"/>
          <a:ext cx="3337396" cy="831390"/>
        </a:xfrm>
        <a:prstGeom prst="homePlate">
          <a:avLst/>
        </a:prstGeom>
        <a:solidFill>
          <a:schemeClr val="accent3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678" tIns="45339" rIns="22670" bIns="45339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b="1" kern="1200" dirty="0" smtClean="0">
              <a:solidFill>
                <a:schemeClr val="bg1"/>
              </a:solidFill>
              <a:latin typeface="Bodoni MT" panose="02070603080606020203" pitchFamily="18" charset="0"/>
            </a:rPr>
            <a:t>1. Opciones de descarga</a:t>
          </a:r>
          <a:endParaRPr lang="es-ES" sz="1700" kern="1200" dirty="0">
            <a:solidFill>
              <a:schemeClr val="bg1"/>
            </a:solidFill>
            <a:latin typeface="Bodoni MT" panose="02070603080606020203" pitchFamily="18" charset="0"/>
          </a:endParaRPr>
        </a:p>
      </dsp:txBody>
      <dsp:txXfrm>
        <a:off x="0" y="0"/>
        <a:ext cx="3129549" cy="831390"/>
      </dsp:txXfrm>
    </dsp:sp>
    <dsp:sp modelId="{F0815249-2512-433D-AE2F-2749E6E351F2}">
      <dsp:nvSpPr>
        <dsp:cNvPr id="0" name=""/>
        <dsp:cNvSpPr/>
      </dsp:nvSpPr>
      <dsp:spPr>
        <a:xfrm>
          <a:off x="2673243" y="0"/>
          <a:ext cx="3337396" cy="831390"/>
        </a:xfrm>
        <a:prstGeom prst="chevron">
          <a:avLst/>
        </a:prstGeom>
        <a:solidFill>
          <a:schemeClr val="accent3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b="1" kern="1200" dirty="0" smtClean="0">
              <a:solidFill>
                <a:schemeClr val="bg1"/>
              </a:solidFill>
              <a:latin typeface="Bodoni MT" panose="02070603080606020203" pitchFamily="18" charset="0"/>
            </a:rPr>
            <a:t>2. Escoger una fuente de información taxonómica para validar</a:t>
          </a:r>
          <a:endParaRPr lang="es-ES" sz="1700" kern="1200" dirty="0">
            <a:solidFill>
              <a:schemeClr val="bg1"/>
            </a:solidFill>
            <a:latin typeface="Bodoni MT" panose="02070603080606020203" pitchFamily="18" charset="0"/>
          </a:endParaRPr>
        </a:p>
      </dsp:txBody>
      <dsp:txXfrm>
        <a:off x="3088938" y="0"/>
        <a:ext cx="2506006" cy="831390"/>
      </dsp:txXfrm>
    </dsp:sp>
    <dsp:sp modelId="{2B35F364-8834-454F-A4D3-8CD2A77A5A27}">
      <dsp:nvSpPr>
        <dsp:cNvPr id="0" name=""/>
        <dsp:cNvSpPr/>
      </dsp:nvSpPr>
      <dsp:spPr>
        <a:xfrm>
          <a:off x="5343160" y="0"/>
          <a:ext cx="3337396" cy="831390"/>
        </a:xfrm>
        <a:prstGeom prst="chevron">
          <a:avLst/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b="1" kern="1200" dirty="0" smtClean="0">
              <a:solidFill>
                <a:schemeClr val="tx1"/>
              </a:solidFill>
              <a:latin typeface="Bodoni MT" panose="02070603080606020203" pitchFamily="18" charset="0"/>
            </a:rPr>
            <a:t>3. Filtros de información</a:t>
          </a:r>
          <a:endParaRPr lang="es-ES" sz="1700" kern="1200" dirty="0">
            <a:solidFill>
              <a:schemeClr val="tx1"/>
            </a:solidFill>
            <a:latin typeface="Bodoni MT" panose="02070603080606020203" pitchFamily="18" charset="0"/>
          </a:endParaRPr>
        </a:p>
      </dsp:txBody>
      <dsp:txXfrm>
        <a:off x="5758855" y="0"/>
        <a:ext cx="2506006" cy="831390"/>
      </dsp:txXfrm>
    </dsp:sp>
    <dsp:sp modelId="{5D4DE80A-2325-4275-B9F2-29F3C697FDDC}">
      <dsp:nvSpPr>
        <dsp:cNvPr id="0" name=""/>
        <dsp:cNvSpPr/>
      </dsp:nvSpPr>
      <dsp:spPr>
        <a:xfrm>
          <a:off x="8013078" y="0"/>
          <a:ext cx="3337396" cy="831390"/>
        </a:xfrm>
        <a:prstGeom prst="chevron">
          <a:avLst/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b="1" kern="1200" smtClean="0">
              <a:latin typeface="Bodoni MT" panose="02070603080606020203" pitchFamily="18" charset="0"/>
            </a:rPr>
            <a:t>4. Estatus taxonómico</a:t>
          </a:r>
          <a:endParaRPr lang="en-GB" sz="1700" kern="1200">
            <a:latin typeface="Bodoni MT" panose="02070603080606020203" pitchFamily="18" charset="0"/>
          </a:endParaRPr>
        </a:p>
      </dsp:txBody>
      <dsp:txXfrm>
        <a:off x="8428773" y="0"/>
        <a:ext cx="2506006" cy="831390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D040D7-069A-43E8-A4EE-EDFA66A033CA}">
      <dsp:nvSpPr>
        <dsp:cNvPr id="0" name=""/>
        <dsp:cNvSpPr/>
      </dsp:nvSpPr>
      <dsp:spPr>
        <a:xfrm>
          <a:off x="0" y="0"/>
          <a:ext cx="3337396" cy="831390"/>
        </a:xfrm>
        <a:prstGeom prst="homePlate">
          <a:avLst/>
        </a:prstGeom>
        <a:solidFill>
          <a:schemeClr val="accent3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678" tIns="45339" rIns="22670" bIns="45339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b="1" kern="1200" dirty="0" smtClean="0">
              <a:solidFill>
                <a:schemeClr val="bg1"/>
              </a:solidFill>
              <a:latin typeface="Bodoni MT" panose="02070603080606020203" pitchFamily="18" charset="0"/>
            </a:rPr>
            <a:t>1. Opciones de descarga</a:t>
          </a:r>
          <a:endParaRPr lang="es-ES" sz="1700" kern="1200" dirty="0">
            <a:solidFill>
              <a:schemeClr val="bg1"/>
            </a:solidFill>
            <a:latin typeface="Bodoni MT" panose="02070603080606020203" pitchFamily="18" charset="0"/>
          </a:endParaRPr>
        </a:p>
      </dsp:txBody>
      <dsp:txXfrm>
        <a:off x="0" y="0"/>
        <a:ext cx="3129549" cy="831390"/>
      </dsp:txXfrm>
    </dsp:sp>
    <dsp:sp modelId="{F0815249-2512-433D-AE2F-2749E6E351F2}">
      <dsp:nvSpPr>
        <dsp:cNvPr id="0" name=""/>
        <dsp:cNvSpPr/>
      </dsp:nvSpPr>
      <dsp:spPr>
        <a:xfrm>
          <a:off x="2673243" y="0"/>
          <a:ext cx="3337396" cy="831390"/>
        </a:xfrm>
        <a:prstGeom prst="chevron">
          <a:avLst/>
        </a:prstGeom>
        <a:solidFill>
          <a:schemeClr val="accent3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b="1" kern="1200" dirty="0" smtClean="0">
              <a:solidFill>
                <a:schemeClr val="bg1"/>
              </a:solidFill>
              <a:latin typeface="Bodoni MT" panose="02070603080606020203" pitchFamily="18" charset="0"/>
            </a:rPr>
            <a:t>2. Escoger una fuente de información taxonómica para validar</a:t>
          </a:r>
          <a:endParaRPr lang="es-ES" sz="1700" kern="1200" dirty="0">
            <a:solidFill>
              <a:schemeClr val="bg1"/>
            </a:solidFill>
            <a:latin typeface="Bodoni MT" panose="02070603080606020203" pitchFamily="18" charset="0"/>
          </a:endParaRPr>
        </a:p>
      </dsp:txBody>
      <dsp:txXfrm>
        <a:off x="3088938" y="0"/>
        <a:ext cx="2506006" cy="831390"/>
      </dsp:txXfrm>
    </dsp:sp>
    <dsp:sp modelId="{2B35F364-8834-454F-A4D3-8CD2A77A5A27}">
      <dsp:nvSpPr>
        <dsp:cNvPr id="0" name=""/>
        <dsp:cNvSpPr/>
      </dsp:nvSpPr>
      <dsp:spPr>
        <a:xfrm>
          <a:off x="5343160" y="0"/>
          <a:ext cx="3337396" cy="831390"/>
        </a:xfrm>
        <a:prstGeom prst="chevron">
          <a:avLst/>
        </a:prstGeom>
        <a:solidFill>
          <a:schemeClr val="accent3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b="1" kern="1200" dirty="0" smtClean="0">
              <a:solidFill>
                <a:schemeClr val="bg1"/>
              </a:solidFill>
              <a:latin typeface="Bodoni MT" panose="02070603080606020203" pitchFamily="18" charset="0"/>
            </a:rPr>
            <a:t>3. Filtros de información</a:t>
          </a:r>
          <a:endParaRPr lang="es-ES" sz="1700" kern="1200" dirty="0">
            <a:solidFill>
              <a:schemeClr val="bg1"/>
            </a:solidFill>
            <a:latin typeface="Bodoni MT" panose="02070603080606020203" pitchFamily="18" charset="0"/>
          </a:endParaRPr>
        </a:p>
      </dsp:txBody>
      <dsp:txXfrm>
        <a:off x="5758855" y="0"/>
        <a:ext cx="2506006" cy="831390"/>
      </dsp:txXfrm>
    </dsp:sp>
    <dsp:sp modelId="{5D4DE80A-2325-4275-B9F2-29F3C697FDDC}">
      <dsp:nvSpPr>
        <dsp:cNvPr id="0" name=""/>
        <dsp:cNvSpPr/>
      </dsp:nvSpPr>
      <dsp:spPr>
        <a:xfrm>
          <a:off x="8013078" y="0"/>
          <a:ext cx="3337396" cy="831390"/>
        </a:xfrm>
        <a:prstGeom prst="chevron">
          <a:avLst/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b="1" kern="1200" smtClean="0">
              <a:solidFill>
                <a:sysClr val="windowText" lastClr="000000"/>
              </a:solidFill>
              <a:latin typeface="Bodoni MT" panose="02070603080606020203" pitchFamily="18" charset="0"/>
            </a:rPr>
            <a:t>4. Estatus taxonómico</a:t>
          </a:r>
          <a:endParaRPr lang="en-GB" sz="1700" kern="1200">
            <a:solidFill>
              <a:sysClr val="windowText" lastClr="000000"/>
            </a:solidFill>
            <a:latin typeface="Bodoni MT" panose="02070603080606020203" pitchFamily="18" charset="0"/>
          </a:endParaRPr>
        </a:p>
      </dsp:txBody>
      <dsp:txXfrm>
        <a:off x="8428773" y="0"/>
        <a:ext cx="2506006" cy="831390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D040D7-069A-43E8-A4EE-EDFA66A033CA}">
      <dsp:nvSpPr>
        <dsp:cNvPr id="0" name=""/>
        <dsp:cNvSpPr/>
      </dsp:nvSpPr>
      <dsp:spPr>
        <a:xfrm>
          <a:off x="0" y="0"/>
          <a:ext cx="3337396" cy="831390"/>
        </a:xfrm>
        <a:prstGeom prst="homePlate">
          <a:avLst/>
        </a:prstGeom>
        <a:solidFill>
          <a:schemeClr val="accent3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678" tIns="45339" rIns="22670" bIns="45339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b="1" kern="1200" dirty="0" smtClean="0">
              <a:solidFill>
                <a:schemeClr val="bg1"/>
              </a:solidFill>
              <a:latin typeface="Bodoni MT" panose="02070603080606020203" pitchFamily="18" charset="0"/>
            </a:rPr>
            <a:t>1. Opciones de descarga</a:t>
          </a:r>
          <a:endParaRPr lang="es-ES" sz="1700" kern="1200" dirty="0">
            <a:solidFill>
              <a:schemeClr val="bg1"/>
            </a:solidFill>
            <a:latin typeface="Bodoni MT" panose="02070603080606020203" pitchFamily="18" charset="0"/>
          </a:endParaRPr>
        </a:p>
      </dsp:txBody>
      <dsp:txXfrm>
        <a:off x="0" y="0"/>
        <a:ext cx="3129549" cy="831390"/>
      </dsp:txXfrm>
    </dsp:sp>
    <dsp:sp modelId="{F0815249-2512-433D-AE2F-2749E6E351F2}">
      <dsp:nvSpPr>
        <dsp:cNvPr id="0" name=""/>
        <dsp:cNvSpPr/>
      </dsp:nvSpPr>
      <dsp:spPr>
        <a:xfrm>
          <a:off x="2673243" y="0"/>
          <a:ext cx="3337396" cy="831390"/>
        </a:xfrm>
        <a:prstGeom prst="chevron">
          <a:avLst/>
        </a:prstGeom>
        <a:solidFill>
          <a:schemeClr val="accent3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b="1" kern="1200" dirty="0" smtClean="0">
              <a:solidFill>
                <a:schemeClr val="bg1"/>
              </a:solidFill>
              <a:latin typeface="Bodoni MT" panose="02070603080606020203" pitchFamily="18" charset="0"/>
            </a:rPr>
            <a:t>2. Escoger una fuente de información taxonómica para validar</a:t>
          </a:r>
          <a:endParaRPr lang="es-ES" sz="1700" kern="1200" dirty="0">
            <a:solidFill>
              <a:schemeClr val="bg1"/>
            </a:solidFill>
            <a:latin typeface="Bodoni MT" panose="02070603080606020203" pitchFamily="18" charset="0"/>
          </a:endParaRPr>
        </a:p>
      </dsp:txBody>
      <dsp:txXfrm>
        <a:off x="3088938" y="0"/>
        <a:ext cx="2506006" cy="831390"/>
      </dsp:txXfrm>
    </dsp:sp>
    <dsp:sp modelId="{2B35F364-8834-454F-A4D3-8CD2A77A5A27}">
      <dsp:nvSpPr>
        <dsp:cNvPr id="0" name=""/>
        <dsp:cNvSpPr/>
      </dsp:nvSpPr>
      <dsp:spPr>
        <a:xfrm>
          <a:off x="5343160" y="0"/>
          <a:ext cx="3337396" cy="831390"/>
        </a:xfrm>
        <a:prstGeom prst="chevron">
          <a:avLst/>
        </a:prstGeom>
        <a:solidFill>
          <a:schemeClr val="accent3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b="1" kern="1200" dirty="0" smtClean="0">
              <a:solidFill>
                <a:schemeClr val="bg1"/>
              </a:solidFill>
              <a:latin typeface="Bodoni MT" panose="02070603080606020203" pitchFamily="18" charset="0"/>
            </a:rPr>
            <a:t>3. Filtros de información</a:t>
          </a:r>
          <a:endParaRPr lang="es-ES" sz="1700" kern="1200" dirty="0">
            <a:solidFill>
              <a:schemeClr val="bg1"/>
            </a:solidFill>
            <a:latin typeface="Bodoni MT" panose="02070603080606020203" pitchFamily="18" charset="0"/>
          </a:endParaRPr>
        </a:p>
      </dsp:txBody>
      <dsp:txXfrm>
        <a:off x="5758855" y="0"/>
        <a:ext cx="2506006" cy="831390"/>
      </dsp:txXfrm>
    </dsp:sp>
    <dsp:sp modelId="{5D4DE80A-2325-4275-B9F2-29F3C697FDDC}">
      <dsp:nvSpPr>
        <dsp:cNvPr id="0" name=""/>
        <dsp:cNvSpPr/>
      </dsp:nvSpPr>
      <dsp:spPr>
        <a:xfrm>
          <a:off x="8013078" y="0"/>
          <a:ext cx="3337396" cy="831390"/>
        </a:xfrm>
        <a:prstGeom prst="chevron">
          <a:avLst/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b="1" kern="1200" smtClean="0">
              <a:solidFill>
                <a:sysClr val="windowText" lastClr="000000"/>
              </a:solidFill>
              <a:latin typeface="Bodoni MT" panose="02070603080606020203" pitchFamily="18" charset="0"/>
            </a:rPr>
            <a:t>4. Estatus taxonómico</a:t>
          </a:r>
          <a:endParaRPr lang="en-GB" sz="1700" kern="1200">
            <a:solidFill>
              <a:sysClr val="windowText" lastClr="000000"/>
            </a:solidFill>
            <a:latin typeface="Bodoni MT" panose="02070603080606020203" pitchFamily="18" charset="0"/>
          </a:endParaRPr>
        </a:p>
      </dsp:txBody>
      <dsp:txXfrm>
        <a:off x="8428773" y="0"/>
        <a:ext cx="2506006" cy="831390"/>
      </dsp:txXfrm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D040D7-069A-43E8-A4EE-EDFA66A033CA}">
      <dsp:nvSpPr>
        <dsp:cNvPr id="0" name=""/>
        <dsp:cNvSpPr/>
      </dsp:nvSpPr>
      <dsp:spPr>
        <a:xfrm>
          <a:off x="0" y="0"/>
          <a:ext cx="3337396" cy="831390"/>
        </a:xfrm>
        <a:prstGeom prst="homePlate">
          <a:avLst/>
        </a:prstGeom>
        <a:solidFill>
          <a:schemeClr val="accent3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678" tIns="45339" rIns="22670" bIns="45339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b="1" kern="1200" dirty="0" smtClean="0">
              <a:solidFill>
                <a:schemeClr val="bg1"/>
              </a:solidFill>
              <a:latin typeface="Bodoni MT" panose="02070603080606020203" pitchFamily="18" charset="0"/>
            </a:rPr>
            <a:t>1. Opciones de descarga</a:t>
          </a:r>
          <a:endParaRPr lang="es-ES" sz="1700" kern="1200" dirty="0">
            <a:solidFill>
              <a:schemeClr val="bg1"/>
            </a:solidFill>
            <a:latin typeface="Bodoni MT" panose="02070603080606020203" pitchFamily="18" charset="0"/>
          </a:endParaRPr>
        </a:p>
      </dsp:txBody>
      <dsp:txXfrm>
        <a:off x="0" y="0"/>
        <a:ext cx="3129549" cy="831390"/>
      </dsp:txXfrm>
    </dsp:sp>
    <dsp:sp modelId="{F0815249-2512-433D-AE2F-2749E6E351F2}">
      <dsp:nvSpPr>
        <dsp:cNvPr id="0" name=""/>
        <dsp:cNvSpPr/>
      </dsp:nvSpPr>
      <dsp:spPr>
        <a:xfrm>
          <a:off x="2673243" y="0"/>
          <a:ext cx="3337396" cy="831390"/>
        </a:xfrm>
        <a:prstGeom prst="chevron">
          <a:avLst/>
        </a:prstGeom>
        <a:solidFill>
          <a:schemeClr val="accent3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b="1" kern="1200" dirty="0" smtClean="0">
              <a:solidFill>
                <a:schemeClr val="bg1"/>
              </a:solidFill>
              <a:latin typeface="Bodoni MT" panose="02070603080606020203" pitchFamily="18" charset="0"/>
            </a:rPr>
            <a:t>2. Escoger una fuente de información taxonómica para validar</a:t>
          </a:r>
          <a:endParaRPr lang="es-ES" sz="1700" kern="1200" dirty="0">
            <a:solidFill>
              <a:schemeClr val="bg1"/>
            </a:solidFill>
            <a:latin typeface="Bodoni MT" panose="02070603080606020203" pitchFamily="18" charset="0"/>
          </a:endParaRPr>
        </a:p>
      </dsp:txBody>
      <dsp:txXfrm>
        <a:off x="3088938" y="0"/>
        <a:ext cx="2506006" cy="831390"/>
      </dsp:txXfrm>
    </dsp:sp>
    <dsp:sp modelId="{2B35F364-8834-454F-A4D3-8CD2A77A5A27}">
      <dsp:nvSpPr>
        <dsp:cNvPr id="0" name=""/>
        <dsp:cNvSpPr/>
      </dsp:nvSpPr>
      <dsp:spPr>
        <a:xfrm>
          <a:off x="5343160" y="0"/>
          <a:ext cx="3337396" cy="831390"/>
        </a:xfrm>
        <a:prstGeom prst="chevron">
          <a:avLst/>
        </a:prstGeom>
        <a:solidFill>
          <a:schemeClr val="accent3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b="1" kern="1200" dirty="0" smtClean="0">
              <a:solidFill>
                <a:schemeClr val="bg1"/>
              </a:solidFill>
              <a:latin typeface="Bodoni MT" panose="02070603080606020203" pitchFamily="18" charset="0"/>
            </a:rPr>
            <a:t>3. Filtros de información</a:t>
          </a:r>
          <a:endParaRPr lang="es-ES" sz="1700" kern="1200" dirty="0">
            <a:solidFill>
              <a:schemeClr val="bg1"/>
            </a:solidFill>
            <a:latin typeface="Bodoni MT" panose="02070603080606020203" pitchFamily="18" charset="0"/>
          </a:endParaRPr>
        </a:p>
      </dsp:txBody>
      <dsp:txXfrm>
        <a:off x="5758855" y="0"/>
        <a:ext cx="2506006" cy="831390"/>
      </dsp:txXfrm>
    </dsp:sp>
    <dsp:sp modelId="{5D4DE80A-2325-4275-B9F2-29F3C697FDDC}">
      <dsp:nvSpPr>
        <dsp:cNvPr id="0" name=""/>
        <dsp:cNvSpPr/>
      </dsp:nvSpPr>
      <dsp:spPr>
        <a:xfrm>
          <a:off x="8013078" y="0"/>
          <a:ext cx="3337396" cy="831390"/>
        </a:xfrm>
        <a:prstGeom prst="chevron">
          <a:avLst/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b="1" kern="1200" smtClean="0">
              <a:solidFill>
                <a:sysClr val="windowText" lastClr="000000"/>
              </a:solidFill>
              <a:latin typeface="Bodoni MT" panose="02070603080606020203" pitchFamily="18" charset="0"/>
            </a:rPr>
            <a:t>4. Estatus taxonómico</a:t>
          </a:r>
          <a:endParaRPr lang="en-GB" sz="1700" kern="1200">
            <a:solidFill>
              <a:sysClr val="windowText" lastClr="000000"/>
            </a:solidFill>
            <a:latin typeface="Bodoni MT" panose="02070603080606020203" pitchFamily="18" charset="0"/>
          </a:endParaRPr>
        </a:p>
      </dsp:txBody>
      <dsp:txXfrm>
        <a:off x="8428773" y="0"/>
        <a:ext cx="2506006" cy="83139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D040D7-069A-43E8-A4EE-EDFA66A033CA}">
      <dsp:nvSpPr>
        <dsp:cNvPr id="0" name=""/>
        <dsp:cNvSpPr/>
      </dsp:nvSpPr>
      <dsp:spPr>
        <a:xfrm>
          <a:off x="0" y="0"/>
          <a:ext cx="3337396" cy="831390"/>
        </a:xfrm>
        <a:prstGeom prst="homePlate">
          <a:avLst/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678" tIns="45339" rIns="22670" bIns="45339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b="1" kern="1200" dirty="0" smtClean="0">
              <a:solidFill>
                <a:schemeClr val="tx1"/>
              </a:solidFill>
              <a:latin typeface="Bodoni MT" panose="02070603080606020203" pitchFamily="18" charset="0"/>
            </a:rPr>
            <a:t>1. Opciones de descarga</a:t>
          </a:r>
          <a:endParaRPr lang="es-ES" sz="1700" kern="1200" dirty="0">
            <a:solidFill>
              <a:schemeClr val="tx1"/>
            </a:solidFill>
            <a:latin typeface="Bodoni MT" panose="02070603080606020203" pitchFamily="18" charset="0"/>
          </a:endParaRPr>
        </a:p>
      </dsp:txBody>
      <dsp:txXfrm>
        <a:off x="0" y="0"/>
        <a:ext cx="3129549" cy="831390"/>
      </dsp:txXfrm>
    </dsp:sp>
    <dsp:sp modelId="{F0815249-2512-433D-AE2F-2749E6E351F2}">
      <dsp:nvSpPr>
        <dsp:cNvPr id="0" name=""/>
        <dsp:cNvSpPr/>
      </dsp:nvSpPr>
      <dsp:spPr>
        <a:xfrm>
          <a:off x="2673243" y="0"/>
          <a:ext cx="3337396" cy="831390"/>
        </a:xfrm>
        <a:prstGeom prst="chevron">
          <a:avLst/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b="1" kern="1200" dirty="0" smtClean="0">
              <a:latin typeface="Bodoni MT" panose="02070603080606020203" pitchFamily="18" charset="0"/>
            </a:rPr>
            <a:t>2. Escoger una fuente de información taxonómica para validar</a:t>
          </a:r>
          <a:endParaRPr lang="es-ES" sz="1700" kern="1200" dirty="0">
            <a:latin typeface="Bodoni MT" panose="02070603080606020203" pitchFamily="18" charset="0"/>
          </a:endParaRPr>
        </a:p>
      </dsp:txBody>
      <dsp:txXfrm>
        <a:off x="3088938" y="0"/>
        <a:ext cx="2506006" cy="831390"/>
      </dsp:txXfrm>
    </dsp:sp>
    <dsp:sp modelId="{2B35F364-8834-454F-A4D3-8CD2A77A5A27}">
      <dsp:nvSpPr>
        <dsp:cNvPr id="0" name=""/>
        <dsp:cNvSpPr/>
      </dsp:nvSpPr>
      <dsp:spPr>
        <a:xfrm>
          <a:off x="5343160" y="0"/>
          <a:ext cx="3337396" cy="831390"/>
        </a:xfrm>
        <a:prstGeom prst="chevron">
          <a:avLst/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b="1" kern="1200" dirty="0" smtClean="0">
              <a:latin typeface="Bodoni MT" panose="02070603080606020203" pitchFamily="18" charset="0"/>
            </a:rPr>
            <a:t>3. Filtros de información</a:t>
          </a:r>
          <a:endParaRPr lang="es-ES" sz="1700" kern="1200" dirty="0">
            <a:latin typeface="Bodoni MT" panose="02070603080606020203" pitchFamily="18" charset="0"/>
          </a:endParaRPr>
        </a:p>
      </dsp:txBody>
      <dsp:txXfrm>
        <a:off x="5758855" y="0"/>
        <a:ext cx="2506006" cy="831390"/>
      </dsp:txXfrm>
    </dsp:sp>
    <dsp:sp modelId="{5D4DE80A-2325-4275-B9F2-29F3C697FDDC}">
      <dsp:nvSpPr>
        <dsp:cNvPr id="0" name=""/>
        <dsp:cNvSpPr/>
      </dsp:nvSpPr>
      <dsp:spPr>
        <a:xfrm>
          <a:off x="8013078" y="0"/>
          <a:ext cx="3337396" cy="831390"/>
        </a:xfrm>
        <a:prstGeom prst="chevron">
          <a:avLst/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b="1" kern="1200" smtClean="0">
              <a:latin typeface="Bodoni MT" panose="02070603080606020203" pitchFamily="18" charset="0"/>
            </a:rPr>
            <a:t>4. Estatus taxonómico</a:t>
          </a:r>
          <a:endParaRPr lang="en-GB" sz="1700" kern="1200">
            <a:latin typeface="Bodoni MT" panose="02070603080606020203" pitchFamily="18" charset="0"/>
          </a:endParaRPr>
        </a:p>
      </dsp:txBody>
      <dsp:txXfrm>
        <a:off x="8428773" y="0"/>
        <a:ext cx="2506006" cy="83139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D040D7-069A-43E8-A4EE-EDFA66A033CA}">
      <dsp:nvSpPr>
        <dsp:cNvPr id="0" name=""/>
        <dsp:cNvSpPr/>
      </dsp:nvSpPr>
      <dsp:spPr>
        <a:xfrm>
          <a:off x="0" y="0"/>
          <a:ext cx="3337396" cy="831390"/>
        </a:xfrm>
        <a:prstGeom prst="homePlate">
          <a:avLst/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678" tIns="45339" rIns="22670" bIns="45339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b="1" kern="1200" dirty="0" smtClean="0">
              <a:solidFill>
                <a:schemeClr val="tx1"/>
              </a:solidFill>
              <a:latin typeface="Bodoni MT" panose="02070603080606020203" pitchFamily="18" charset="0"/>
            </a:rPr>
            <a:t>1. Opciones de descarga</a:t>
          </a:r>
          <a:endParaRPr lang="es-ES" sz="1700" kern="1200" dirty="0">
            <a:solidFill>
              <a:schemeClr val="tx1"/>
            </a:solidFill>
            <a:latin typeface="Bodoni MT" panose="02070603080606020203" pitchFamily="18" charset="0"/>
          </a:endParaRPr>
        </a:p>
      </dsp:txBody>
      <dsp:txXfrm>
        <a:off x="0" y="0"/>
        <a:ext cx="3129549" cy="831390"/>
      </dsp:txXfrm>
    </dsp:sp>
    <dsp:sp modelId="{F0815249-2512-433D-AE2F-2749E6E351F2}">
      <dsp:nvSpPr>
        <dsp:cNvPr id="0" name=""/>
        <dsp:cNvSpPr/>
      </dsp:nvSpPr>
      <dsp:spPr>
        <a:xfrm>
          <a:off x="2673243" y="0"/>
          <a:ext cx="3337396" cy="831390"/>
        </a:xfrm>
        <a:prstGeom prst="chevron">
          <a:avLst/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b="1" kern="1200" dirty="0" smtClean="0">
              <a:latin typeface="Bodoni MT" panose="02070603080606020203" pitchFamily="18" charset="0"/>
            </a:rPr>
            <a:t>2. Escoger una fuente de información taxonómica para validar</a:t>
          </a:r>
          <a:endParaRPr lang="es-ES" sz="1700" kern="1200" dirty="0">
            <a:latin typeface="Bodoni MT" panose="02070603080606020203" pitchFamily="18" charset="0"/>
          </a:endParaRPr>
        </a:p>
      </dsp:txBody>
      <dsp:txXfrm>
        <a:off x="3088938" y="0"/>
        <a:ext cx="2506006" cy="831390"/>
      </dsp:txXfrm>
    </dsp:sp>
    <dsp:sp modelId="{2B35F364-8834-454F-A4D3-8CD2A77A5A27}">
      <dsp:nvSpPr>
        <dsp:cNvPr id="0" name=""/>
        <dsp:cNvSpPr/>
      </dsp:nvSpPr>
      <dsp:spPr>
        <a:xfrm>
          <a:off x="5343160" y="0"/>
          <a:ext cx="3337396" cy="831390"/>
        </a:xfrm>
        <a:prstGeom prst="chevron">
          <a:avLst/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b="1" kern="1200" dirty="0" smtClean="0">
              <a:latin typeface="Bodoni MT" panose="02070603080606020203" pitchFamily="18" charset="0"/>
            </a:rPr>
            <a:t>3. Filtros de información</a:t>
          </a:r>
          <a:endParaRPr lang="es-ES" sz="1700" kern="1200" dirty="0">
            <a:latin typeface="Bodoni MT" panose="02070603080606020203" pitchFamily="18" charset="0"/>
          </a:endParaRPr>
        </a:p>
      </dsp:txBody>
      <dsp:txXfrm>
        <a:off x="5758855" y="0"/>
        <a:ext cx="2506006" cy="831390"/>
      </dsp:txXfrm>
    </dsp:sp>
    <dsp:sp modelId="{5D4DE80A-2325-4275-B9F2-29F3C697FDDC}">
      <dsp:nvSpPr>
        <dsp:cNvPr id="0" name=""/>
        <dsp:cNvSpPr/>
      </dsp:nvSpPr>
      <dsp:spPr>
        <a:xfrm>
          <a:off x="8013078" y="0"/>
          <a:ext cx="3337396" cy="831390"/>
        </a:xfrm>
        <a:prstGeom prst="chevron">
          <a:avLst/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b="1" kern="1200" smtClean="0">
              <a:latin typeface="Bodoni MT" panose="02070603080606020203" pitchFamily="18" charset="0"/>
            </a:rPr>
            <a:t>4. Estatus taxonómico</a:t>
          </a:r>
          <a:endParaRPr lang="en-GB" sz="1700" kern="1200">
            <a:latin typeface="Bodoni MT" panose="02070603080606020203" pitchFamily="18" charset="0"/>
          </a:endParaRPr>
        </a:p>
      </dsp:txBody>
      <dsp:txXfrm>
        <a:off x="8428773" y="0"/>
        <a:ext cx="2506006" cy="83139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D040D7-069A-43E8-A4EE-EDFA66A033CA}">
      <dsp:nvSpPr>
        <dsp:cNvPr id="0" name=""/>
        <dsp:cNvSpPr/>
      </dsp:nvSpPr>
      <dsp:spPr>
        <a:xfrm>
          <a:off x="0" y="0"/>
          <a:ext cx="3337396" cy="831390"/>
        </a:xfrm>
        <a:prstGeom prst="homePlate">
          <a:avLst/>
        </a:prstGeom>
        <a:solidFill>
          <a:schemeClr val="accent3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678" tIns="45339" rIns="22670" bIns="45339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b="1" kern="1200" dirty="0" smtClean="0">
              <a:solidFill>
                <a:schemeClr val="bg1"/>
              </a:solidFill>
              <a:latin typeface="Bodoni MT" panose="02070603080606020203" pitchFamily="18" charset="0"/>
            </a:rPr>
            <a:t>1. Opciones de descarga</a:t>
          </a:r>
          <a:endParaRPr lang="es-ES" sz="1700" kern="1200" dirty="0">
            <a:solidFill>
              <a:schemeClr val="bg1"/>
            </a:solidFill>
            <a:latin typeface="Bodoni MT" panose="02070603080606020203" pitchFamily="18" charset="0"/>
          </a:endParaRPr>
        </a:p>
      </dsp:txBody>
      <dsp:txXfrm>
        <a:off x="0" y="0"/>
        <a:ext cx="3129549" cy="831390"/>
      </dsp:txXfrm>
    </dsp:sp>
    <dsp:sp modelId="{F0815249-2512-433D-AE2F-2749E6E351F2}">
      <dsp:nvSpPr>
        <dsp:cNvPr id="0" name=""/>
        <dsp:cNvSpPr/>
      </dsp:nvSpPr>
      <dsp:spPr>
        <a:xfrm>
          <a:off x="2673243" y="0"/>
          <a:ext cx="3337396" cy="831390"/>
        </a:xfrm>
        <a:prstGeom prst="chevron">
          <a:avLst/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b="1" kern="1200" dirty="0" smtClean="0">
              <a:solidFill>
                <a:schemeClr val="tx1"/>
              </a:solidFill>
              <a:latin typeface="Bodoni MT" panose="02070603080606020203" pitchFamily="18" charset="0"/>
            </a:rPr>
            <a:t>2. Escoger una fuente de información taxonómica para validar</a:t>
          </a:r>
          <a:endParaRPr lang="es-ES" sz="1700" kern="1200" dirty="0">
            <a:solidFill>
              <a:schemeClr val="tx1"/>
            </a:solidFill>
            <a:latin typeface="Bodoni MT" panose="02070603080606020203" pitchFamily="18" charset="0"/>
          </a:endParaRPr>
        </a:p>
      </dsp:txBody>
      <dsp:txXfrm>
        <a:off x="3088938" y="0"/>
        <a:ext cx="2506006" cy="831390"/>
      </dsp:txXfrm>
    </dsp:sp>
    <dsp:sp modelId="{2B35F364-8834-454F-A4D3-8CD2A77A5A27}">
      <dsp:nvSpPr>
        <dsp:cNvPr id="0" name=""/>
        <dsp:cNvSpPr/>
      </dsp:nvSpPr>
      <dsp:spPr>
        <a:xfrm>
          <a:off x="5343160" y="0"/>
          <a:ext cx="3337396" cy="831390"/>
        </a:xfrm>
        <a:prstGeom prst="chevron">
          <a:avLst/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b="1" kern="1200" dirty="0" smtClean="0">
              <a:latin typeface="Bodoni MT" panose="02070603080606020203" pitchFamily="18" charset="0"/>
            </a:rPr>
            <a:t>3. Filtros de información</a:t>
          </a:r>
          <a:endParaRPr lang="es-ES" sz="1700" kern="1200" dirty="0">
            <a:latin typeface="Bodoni MT" panose="02070603080606020203" pitchFamily="18" charset="0"/>
          </a:endParaRPr>
        </a:p>
      </dsp:txBody>
      <dsp:txXfrm>
        <a:off x="5758855" y="0"/>
        <a:ext cx="2506006" cy="831390"/>
      </dsp:txXfrm>
    </dsp:sp>
    <dsp:sp modelId="{5D4DE80A-2325-4275-B9F2-29F3C697FDDC}">
      <dsp:nvSpPr>
        <dsp:cNvPr id="0" name=""/>
        <dsp:cNvSpPr/>
      </dsp:nvSpPr>
      <dsp:spPr>
        <a:xfrm>
          <a:off x="8013078" y="0"/>
          <a:ext cx="3337396" cy="831390"/>
        </a:xfrm>
        <a:prstGeom prst="chevron">
          <a:avLst/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b="1" kern="1200" smtClean="0">
              <a:latin typeface="Bodoni MT" panose="02070603080606020203" pitchFamily="18" charset="0"/>
            </a:rPr>
            <a:t>4. Estatus taxonómico</a:t>
          </a:r>
          <a:endParaRPr lang="en-GB" sz="1700" kern="1200">
            <a:latin typeface="Bodoni MT" panose="02070603080606020203" pitchFamily="18" charset="0"/>
          </a:endParaRPr>
        </a:p>
      </dsp:txBody>
      <dsp:txXfrm>
        <a:off x="8428773" y="0"/>
        <a:ext cx="2506006" cy="83139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D040D7-069A-43E8-A4EE-EDFA66A033CA}">
      <dsp:nvSpPr>
        <dsp:cNvPr id="0" name=""/>
        <dsp:cNvSpPr/>
      </dsp:nvSpPr>
      <dsp:spPr>
        <a:xfrm>
          <a:off x="0" y="0"/>
          <a:ext cx="3337396" cy="831390"/>
        </a:xfrm>
        <a:prstGeom prst="homePlate">
          <a:avLst/>
        </a:prstGeom>
        <a:solidFill>
          <a:schemeClr val="accent3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678" tIns="45339" rIns="22670" bIns="45339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b="1" kern="1200" dirty="0" smtClean="0">
              <a:solidFill>
                <a:schemeClr val="bg1"/>
              </a:solidFill>
              <a:latin typeface="Bodoni MT" panose="02070603080606020203" pitchFamily="18" charset="0"/>
            </a:rPr>
            <a:t>1. Opciones de descarga</a:t>
          </a:r>
          <a:endParaRPr lang="es-ES" sz="1700" kern="1200" dirty="0">
            <a:solidFill>
              <a:schemeClr val="bg1"/>
            </a:solidFill>
            <a:latin typeface="Bodoni MT" panose="02070603080606020203" pitchFamily="18" charset="0"/>
          </a:endParaRPr>
        </a:p>
      </dsp:txBody>
      <dsp:txXfrm>
        <a:off x="0" y="0"/>
        <a:ext cx="3129549" cy="831390"/>
      </dsp:txXfrm>
    </dsp:sp>
    <dsp:sp modelId="{F0815249-2512-433D-AE2F-2749E6E351F2}">
      <dsp:nvSpPr>
        <dsp:cNvPr id="0" name=""/>
        <dsp:cNvSpPr/>
      </dsp:nvSpPr>
      <dsp:spPr>
        <a:xfrm>
          <a:off x="2673243" y="0"/>
          <a:ext cx="3337396" cy="831390"/>
        </a:xfrm>
        <a:prstGeom prst="chevron">
          <a:avLst/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b="1" kern="1200" dirty="0" smtClean="0">
              <a:solidFill>
                <a:schemeClr val="tx1"/>
              </a:solidFill>
              <a:latin typeface="Bodoni MT" panose="02070603080606020203" pitchFamily="18" charset="0"/>
            </a:rPr>
            <a:t>2. Escoger una fuente de información taxonómica para validar</a:t>
          </a:r>
          <a:endParaRPr lang="es-ES" sz="1700" kern="1200" dirty="0">
            <a:solidFill>
              <a:schemeClr val="tx1"/>
            </a:solidFill>
            <a:latin typeface="Bodoni MT" panose="02070603080606020203" pitchFamily="18" charset="0"/>
          </a:endParaRPr>
        </a:p>
      </dsp:txBody>
      <dsp:txXfrm>
        <a:off x="3088938" y="0"/>
        <a:ext cx="2506006" cy="831390"/>
      </dsp:txXfrm>
    </dsp:sp>
    <dsp:sp modelId="{2B35F364-8834-454F-A4D3-8CD2A77A5A27}">
      <dsp:nvSpPr>
        <dsp:cNvPr id="0" name=""/>
        <dsp:cNvSpPr/>
      </dsp:nvSpPr>
      <dsp:spPr>
        <a:xfrm>
          <a:off x="5343160" y="0"/>
          <a:ext cx="3337396" cy="831390"/>
        </a:xfrm>
        <a:prstGeom prst="chevron">
          <a:avLst/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b="1" kern="1200" dirty="0" smtClean="0">
              <a:latin typeface="Bodoni MT" panose="02070603080606020203" pitchFamily="18" charset="0"/>
            </a:rPr>
            <a:t>3. Filtros de información</a:t>
          </a:r>
          <a:endParaRPr lang="es-ES" sz="1700" kern="1200" dirty="0">
            <a:latin typeface="Bodoni MT" panose="02070603080606020203" pitchFamily="18" charset="0"/>
          </a:endParaRPr>
        </a:p>
      </dsp:txBody>
      <dsp:txXfrm>
        <a:off x="5758855" y="0"/>
        <a:ext cx="2506006" cy="831390"/>
      </dsp:txXfrm>
    </dsp:sp>
    <dsp:sp modelId="{5D4DE80A-2325-4275-B9F2-29F3C697FDDC}">
      <dsp:nvSpPr>
        <dsp:cNvPr id="0" name=""/>
        <dsp:cNvSpPr/>
      </dsp:nvSpPr>
      <dsp:spPr>
        <a:xfrm>
          <a:off x="8013078" y="0"/>
          <a:ext cx="3337396" cy="831390"/>
        </a:xfrm>
        <a:prstGeom prst="chevron">
          <a:avLst/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b="1" kern="1200" smtClean="0">
              <a:latin typeface="Bodoni MT" panose="02070603080606020203" pitchFamily="18" charset="0"/>
            </a:rPr>
            <a:t>4. Estatus taxonómico</a:t>
          </a:r>
          <a:endParaRPr lang="en-GB" sz="1700" kern="1200">
            <a:latin typeface="Bodoni MT" panose="02070603080606020203" pitchFamily="18" charset="0"/>
          </a:endParaRPr>
        </a:p>
      </dsp:txBody>
      <dsp:txXfrm>
        <a:off x="8428773" y="0"/>
        <a:ext cx="2506006" cy="83139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D040D7-069A-43E8-A4EE-EDFA66A033CA}">
      <dsp:nvSpPr>
        <dsp:cNvPr id="0" name=""/>
        <dsp:cNvSpPr/>
      </dsp:nvSpPr>
      <dsp:spPr>
        <a:xfrm>
          <a:off x="0" y="0"/>
          <a:ext cx="3337396" cy="831390"/>
        </a:xfrm>
        <a:prstGeom prst="homePlate">
          <a:avLst/>
        </a:prstGeom>
        <a:solidFill>
          <a:schemeClr val="accent3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678" tIns="45339" rIns="22670" bIns="45339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b="1" kern="1200" dirty="0" smtClean="0">
              <a:solidFill>
                <a:schemeClr val="bg1"/>
              </a:solidFill>
              <a:latin typeface="Bodoni MT" panose="02070603080606020203" pitchFamily="18" charset="0"/>
            </a:rPr>
            <a:t>1. Opciones de descarga</a:t>
          </a:r>
          <a:endParaRPr lang="es-ES" sz="1700" kern="1200" dirty="0">
            <a:solidFill>
              <a:schemeClr val="bg1"/>
            </a:solidFill>
            <a:latin typeface="Bodoni MT" panose="02070603080606020203" pitchFamily="18" charset="0"/>
          </a:endParaRPr>
        </a:p>
      </dsp:txBody>
      <dsp:txXfrm>
        <a:off x="0" y="0"/>
        <a:ext cx="3129549" cy="831390"/>
      </dsp:txXfrm>
    </dsp:sp>
    <dsp:sp modelId="{F0815249-2512-433D-AE2F-2749E6E351F2}">
      <dsp:nvSpPr>
        <dsp:cNvPr id="0" name=""/>
        <dsp:cNvSpPr/>
      </dsp:nvSpPr>
      <dsp:spPr>
        <a:xfrm>
          <a:off x="2673243" y="0"/>
          <a:ext cx="3337396" cy="831390"/>
        </a:xfrm>
        <a:prstGeom prst="chevron">
          <a:avLst/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b="1" kern="1200" dirty="0" smtClean="0">
              <a:solidFill>
                <a:schemeClr val="tx1"/>
              </a:solidFill>
              <a:latin typeface="Bodoni MT" panose="02070603080606020203" pitchFamily="18" charset="0"/>
            </a:rPr>
            <a:t>2. Escoger una fuente de información taxonómica para validar</a:t>
          </a:r>
          <a:endParaRPr lang="es-ES" sz="1700" kern="1200" dirty="0">
            <a:solidFill>
              <a:schemeClr val="tx1"/>
            </a:solidFill>
            <a:latin typeface="Bodoni MT" panose="02070603080606020203" pitchFamily="18" charset="0"/>
          </a:endParaRPr>
        </a:p>
      </dsp:txBody>
      <dsp:txXfrm>
        <a:off x="3088938" y="0"/>
        <a:ext cx="2506006" cy="831390"/>
      </dsp:txXfrm>
    </dsp:sp>
    <dsp:sp modelId="{2B35F364-8834-454F-A4D3-8CD2A77A5A27}">
      <dsp:nvSpPr>
        <dsp:cNvPr id="0" name=""/>
        <dsp:cNvSpPr/>
      </dsp:nvSpPr>
      <dsp:spPr>
        <a:xfrm>
          <a:off x="5343160" y="0"/>
          <a:ext cx="3337396" cy="831390"/>
        </a:xfrm>
        <a:prstGeom prst="chevron">
          <a:avLst/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b="1" kern="1200" dirty="0" smtClean="0">
              <a:latin typeface="Bodoni MT" panose="02070603080606020203" pitchFamily="18" charset="0"/>
            </a:rPr>
            <a:t>3. Filtros de información</a:t>
          </a:r>
          <a:endParaRPr lang="es-ES" sz="1700" kern="1200" dirty="0">
            <a:latin typeface="Bodoni MT" panose="02070603080606020203" pitchFamily="18" charset="0"/>
          </a:endParaRPr>
        </a:p>
      </dsp:txBody>
      <dsp:txXfrm>
        <a:off x="5758855" y="0"/>
        <a:ext cx="2506006" cy="831390"/>
      </dsp:txXfrm>
    </dsp:sp>
    <dsp:sp modelId="{5D4DE80A-2325-4275-B9F2-29F3C697FDDC}">
      <dsp:nvSpPr>
        <dsp:cNvPr id="0" name=""/>
        <dsp:cNvSpPr/>
      </dsp:nvSpPr>
      <dsp:spPr>
        <a:xfrm>
          <a:off x="8013078" y="0"/>
          <a:ext cx="3337396" cy="831390"/>
        </a:xfrm>
        <a:prstGeom prst="chevron">
          <a:avLst/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b="1" kern="1200" smtClean="0">
              <a:latin typeface="Bodoni MT" panose="02070603080606020203" pitchFamily="18" charset="0"/>
            </a:rPr>
            <a:t>4. Estatus taxonómico</a:t>
          </a:r>
          <a:endParaRPr lang="en-GB" sz="1700" kern="1200">
            <a:latin typeface="Bodoni MT" panose="02070603080606020203" pitchFamily="18" charset="0"/>
          </a:endParaRPr>
        </a:p>
      </dsp:txBody>
      <dsp:txXfrm>
        <a:off x="8428773" y="0"/>
        <a:ext cx="2506006" cy="83139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D040D7-069A-43E8-A4EE-EDFA66A033CA}">
      <dsp:nvSpPr>
        <dsp:cNvPr id="0" name=""/>
        <dsp:cNvSpPr/>
      </dsp:nvSpPr>
      <dsp:spPr>
        <a:xfrm>
          <a:off x="0" y="0"/>
          <a:ext cx="3337396" cy="831390"/>
        </a:xfrm>
        <a:prstGeom prst="homePlate">
          <a:avLst/>
        </a:prstGeom>
        <a:solidFill>
          <a:schemeClr val="accent3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678" tIns="45339" rIns="22670" bIns="45339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b="1" kern="1200" dirty="0" smtClean="0">
              <a:solidFill>
                <a:schemeClr val="bg1"/>
              </a:solidFill>
              <a:latin typeface="Bodoni MT" panose="02070603080606020203" pitchFamily="18" charset="0"/>
            </a:rPr>
            <a:t>1. Opciones de descarga</a:t>
          </a:r>
          <a:endParaRPr lang="es-ES" sz="1700" kern="1200" dirty="0">
            <a:solidFill>
              <a:schemeClr val="bg1"/>
            </a:solidFill>
            <a:latin typeface="Bodoni MT" panose="02070603080606020203" pitchFamily="18" charset="0"/>
          </a:endParaRPr>
        </a:p>
      </dsp:txBody>
      <dsp:txXfrm>
        <a:off x="0" y="0"/>
        <a:ext cx="3129549" cy="831390"/>
      </dsp:txXfrm>
    </dsp:sp>
    <dsp:sp modelId="{F0815249-2512-433D-AE2F-2749E6E351F2}">
      <dsp:nvSpPr>
        <dsp:cNvPr id="0" name=""/>
        <dsp:cNvSpPr/>
      </dsp:nvSpPr>
      <dsp:spPr>
        <a:xfrm>
          <a:off x="2673243" y="0"/>
          <a:ext cx="3337396" cy="831390"/>
        </a:xfrm>
        <a:prstGeom prst="chevron">
          <a:avLst/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b="1" kern="1200" dirty="0" smtClean="0">
              <a:solidFill>
                <a:schemeClr val="tx1"/>
              </a:solidFill>
              <a:latin typeface="Bodoni MT" panose="02070603080606020203" pitchFamily="18" charset="0"/>
            </a:rPr>
            <a:t>2. Escoger una fuente de información taxonómica para validar</a:t>
          </a:r>
          <a:endParaRPr lang="es-ES" sz="1700" kern="1200" dirty="0">
            <a:solidFill>
              <a:schemeClr val="tx1"/>
            </a:solidFill>
            <a:latin typeface="Bodoni MT" panose="02070603080606020203" pitchFamily="18" charset="0"/>
          </a:endParaRPr>
        </a:p>
      </dsp:txBody>
      <dsp:txXfrm>
        <a:off x="3088938" y="0"/>
        <a:ext cx="2506006" cy="831390"/>
      </dsp:txXfrm>
    </dsp:sp>
    <dsp:sp modelId="{2B35F364-8834-454F-A4D3-8CD2A77A5A27}">
      <dsp:nvSpPr>
        <dsp:cNvPr id="0" name=""/>
        <dsp:cNvSpPr/>
      </dsp:nvSpPr>
      <dsp:spPr>
        <a:xfrm>
          <a:off x="5343160" y="0"/>
          <a:ext cx="3337396" cy="831390"/>
        </a:xfrm>
        <a:prstGeom prst="chevron">
          <a:avLst/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b="1" kern="1200" dirty="0" smtClean="0">
              <a:latin typeface="Bodoni MT" panose="02070603080606020203" pitchFamily="18" charset="0"/>
            </a:rPr>
            <a:t>3. Filtros de información</a:t>
          </a:r>
          <a:endParaRPr lang="es-ES" sz="1700" kern="1200" dirty="0">
            <a:latin typeface="Bodoni MT" panose="02070603080606020203" pitchFamily="18" charset="0"/>
          </a:endParaRPr>
        </a:p>
      </dsp:txBody>
      <dsp:txXfrm>
        <a:off x="5758855" y="0"/>
        <a:ext cx="2506006" cy="831390"/>
      </dsp:txXfrm>
    </dsp:sp>
    <dsp:sp modelId="{5D4DE80A-2325-4275-B9F2-29F3C697FDDC}">
      <dsp:nvSpPr>
        <dsp:cNvPr id="0" name=""/>
        <dsp:cNvSpPr/>
      </dsp:nvSpPr>
      <dsp:spPr>
        <a:xfrm>
          <a:off x="8013078" y="0"/>
          <a:ext cx="3337396" cy="831390"/>
        </a:xfrm>
        <a:prstGeom prst="chevron">
          <a:avLst/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b="1" kern="1200" smtClean="0">
              <a:latin typeface="Bodoni MT" panose="02070603080606020203" pitchFamily="18" charset="0"/>
            </a:rPr>
            <a:t>4. Estatus taxonómico</a:t>
          </a:r>
          <a:endParaRPr lang="en-GB" sz="1700" kern="1200">
            <a:latin typeface="Bodoni MT" panose="02070603080606020203" pitchFamily="18" charset="0"/>
          </a:endParaRPr>
        </a:p>
      </dsp:txBody>
      <dsp:txXfrm>
        <a:off x="8428773" y="0"/>
        <a:ext cx="2506006" cy="8313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730587-E055-4843-A80A-3820B30D91BF}" type="datetimeFigureOut">
              <a:rPr lang="en-GB" smtClean="0"/>
              <a:t>20/04/2026</a:t>
            </a:fld>
            <a:endParaRPr lang="en-GB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9F7520-CA3A-4107-A78A-758DE984E0C1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5681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B5C689-94B2-42FA-A909-D2DFDD24709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79591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B5C689-94B2-42FA-A909-D2DFDD247092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46925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B5C689-94B2-42FA-A909-D2DFDD247092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02531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B5C689-94B2-42FA-A909-D2DFDD247092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51062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B5C689-94B2-42FA-A909-D2DFDD247092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69089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B5C689-94B2-42FA-A909-D2DFDD247092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59052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B5C689-94B2-42FA-A909-D2DFDD247092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59787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B5C689-94B2-42FA-A909-D2DFDD247092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8716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B5C689-94B2-42FA-A909-D2DFDD247092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45625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B5C689-94B2-42FA-A909-D2DFDD247092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09172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B5C689-94B2-42FA-A909-D2DFDD247092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8572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B5C689-94B2-42FA-A909-D2DFDD247092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25325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B5C689-94B2-42FA-A909-D2DFDD247092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35823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B5C689-94B2-42FA-A909-D2DFDD247092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938746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B5C689-94B2-42FA-A909-D2DFDD247092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440599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B5C689-94B2-42FA-A909-D2DFDD247092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707626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B5C689-94B2-42FA-A909-D2DFDD247092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87007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B5C689-94B2-42FA-A909-D2DFDD247092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526521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B5C689-94B2-42FA-A909-D2DFDD247092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947119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B5C689-94B2-42FA-A909-D2DFDD247092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3249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B5C689-94B2-42FA-A909-D2DFDD247092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931209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B5C689-94B2-42FA-A909-D2DFDD247092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45769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B5C689-94B2-42FA-A909-D2DFDD247092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033536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B5C689-94B2-42FA-A909-D2DFDD247092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594095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B5C689-94B2-42FA-A909-D2DFDD247092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510770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B5C689-94B2-42FA-A909-D2DFDD247092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239865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B5C689-94B2-42FA-A909-D2DFDD247092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794490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B5C689-94B2-42FA-A909-D2DFDD247092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03211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B5C689-94B2-42FA-A909-D2DFDD247092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895178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B5C689-94B2-42FA-A909-D2DFDD247092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062755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B5C689-94B2-42FA-A909-D2DFDD247092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918716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B5C689-94B2-42FA-A909-D2DFDD247092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263968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B5C689-94B2-42FA-A909-D2DFDD247092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04913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B5C689-94B2-42FA-A909-D2DFDD247092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605539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B5C689-94B2-42FA-A909-D2DFDD247092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699964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B5C689-94B2-42FA-A909-D2DFDD247092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753565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B5C689-94B2-42FA-A909-D2DFDD247092}" type="slidenum">
              <a:rPr lang="en-GB" smtClean="0"/>
              <a:t>53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79828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B5C689-94B2-42FA-A909-D2DFDD247092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35539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B5C689-94B2-42FA-A909-D2DFDD247092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71504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B5C689-94B2-42FA-A909-D2DFDD247092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40497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B5C689-94B2-42FA-A909-D2DFDD247092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16556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B5C689-94B2-42FA-A909-D2DFDD247092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82349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GB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25198-6DFD-458D-824D-5D97ADF34529}" type="datetimeFigureOut">
              <a:rPr lang="en-GB" smtClean="0"/>
              <a:t>20/04/2026</a:t>
            </a:fld>
            <a:endParaRPr lang="en-GB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AE2DC-671C-4956-90B5-324E4D560E49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7572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25198-6DFD-458D-824D-5D97ADF34529}" type="datetimeFigureOut">
              <a:rPr lang="en-GB" smtClean="0"/>
              <a:t>20/04/2026</a:t>
            </a:fld>
            <a:endParaRPr lang="en-GB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AE2DC-671C-4956-90B5-324E4D560E49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4420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25198-6DFD-458D-824D-5D97ADF34529}" type="datetimeFigureOut">
              <a:rPr lang="en-GB" smtClean="0"/>
              <a:t>20/04/2026</a:t>
            </a:fld>
            <a:endParaRPr lang="en-GB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AE2DC-671C-4956-90B5-324E4D560E49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8916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25198-6DFD-458D-824D-5D97ADF34529}" type="datetimeFigureOut">
              <a:rPr lang="en-GB" smtClean="0"/>
              <a:t>20/04/2026</a:t>
            </a:fld>
            <a:endParaRPr lang="en-GB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AE2DC-671C-4956-90B5-324E4D560E49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9857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25198-6DFD-458D-824D-5D97ADF34529}" type="datetimeFigureOut">
              <a:rPr lang="en-GB" smtClean="0"/>
              <a:t>20/04/2026</a:t>
            </a:fld>
            <a:endParaRPr lang="en-GB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AE2DC-671C-4956-90B5-324E4D560E49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8710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25198-6DFD-458D-824D-5D97ADF34529}" type="datetimeFigureOut">
              <a:rPr lang="en-GB" smtClean="0"/>
              <a:t>20/04/2026</a:t>
            </a:fld>
            <a:endParaRPr lang="en-GB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AE2DC-671C-4956-90B5-324E4D560E49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1329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25198-6DFD-458D-824D-5D97ADF34529}" type="datetimeFigureOut">
              <a:rPr lang="en-GB" smtClean="0"/>
              <a:t>20/04/2026</a:t>
            </a:fld>
            <a:endParaRPr lang="en-GB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AE2DC-671C-4956-90B5-324E4D560E49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4163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25198-6DFD-458D-824D-5D97ADF34529}" type="datetimeFigureOut">
              <a:rPr lang="en-GB" smtClean="0"/>
              <a:t>20/04/2026</a:t>
            </a:fld>
            <a:endParaRPr lang="en-GB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AE2DC-671C-4956-90B5-324E4D560E49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4297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25198-6DFD-458D-824D-5D97ADF34529}" type="datetimeFigureOut">
              <a:rPr lang="en-GB" smtClean="0"/>
              <a:t>20/04/2026</a:t>
            </a:fld>
            <a:endParaRPr lang="en-GB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AE2DC-671C-4956-90B5-324E4D560E49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3200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25198-6DFD-458D-824D-5D97ADF34529}" type="datetimeFigureOut">
              <a:rPr lang="en-GB" smtClean="0"/>
              <a:t>20/04/2026</a:t>
            </a:fld>
            <a:endParaRPr lang="en-GB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AE2DC-671C-4956-90B5-324E4D560E49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9535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25198-6DFD-458D-824D-5D97ADF34529}" type="datetimeFigureOut">
              <a:rPr lang="en-GB" smtClean="0"/>
              <a:t>20/04/2026</a:t>
            </a:fld>
            <a:endParaRPr lang="en-GB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AE2DC-671C-4956-90B5-324E4D560E49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3795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825198-6DFD-458D-824D-5D97ADF34529}" type="datetimeFigureOut">
              <a:rPr lang="en-GB" smtClean="0"/>
              <a:t>20/04/2026</a:t>
            </a:fld>
            <a:endParaRPr lang="en-GB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3AE2DC-671C-4956-90B5-324E4D560E49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7798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6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6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11" Type="http://schemas.openxmlformats.org/officeDocument/2006/relationships/image" Target="../media/image8.jpeg"/><Relationship Id="rId5" Type="http://schemas.openxmlformats.org/officeDocument/2006/relationships/diagramLayout" Target="../diagrams/layout3.xml"/><Relationship Id="rId10" Type="http://schemas.openxmlformats.org/officeDocument/2006/relationships/image" Target="../media/image18.png"/><Relationship Id="rId4" Type="http://schemas.openxmlformats.org/officeDocument/2006/relationships/diagramData" Target="../diagrams/data3.xml"/><Relationship Id="rId9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6.png"/><Relationship Id="rId7" Type="http://schemas.openxmlformats.org/officeDocument/2006/relationships/diagramColors" Target="../diagrams/colors4.xml"/><Relationship Id="rId12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11" Type="http://schemas.openxmlformats.org/officeDocument/2006/relationships/image" Target="../media/image21.png"/><Relationship Id="rId5" Type="http://schemas.openxmlformats.org/officeDocument/2006/relationships/diagramLayout" Target="../diagrams/layout4.xml"/><Relationship Id="rId10" Type="http://schemas.openxmlformats.org/officeDocument/2006/relationships/image" Target="../media/image20.png"/><Relationship Id="rId4" Type="http://schemas.openxmlformats.org/officeDocument/2006/relationships/diagramData" Target="../diagrams/data4.xml"/><Relationship Id="rId9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6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openxmlformats.org/officeDocument/2006/relationships/image" Target="../media/image2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11" Type="http://schemas.openxmlformats.org/officeDocument/2006/relationships/hyperlink" Target="https://www.gbif.org/dataset/d7dddbf4-2cf0-4f39-9b2a-bb099caae36c#:~:text=The%20GBIF%20Backbone%20Taxonomy%20is,names%20GBIF%20is%20dealing%20with." TargetMode="External"/><Relationship Id="rId5" Type="http://schemas.openxmlformats.org/officeDocument/2006/relationships/diagramQuickStyle" Target="../diagrams/quickStyle5.xml"/><Relationship Id="rId10" Type="http://schemas.openxmlformats.org/officeDocument/2006/relationships/image" Target="../media/image24.png"/><Relationship Id="rId4" Type="http://schemas.openxmlformats.org/officeDocument/2006/relationships/diagramLayout" Target="../diagrams/layout5.xml"/><Relationship Id="rId9" Type="http://schemas.openxmlformats.org/officeDocument/2006/relationships/image" Target="../media/image23.png"/><Relationship Id="rId1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image" Target="../media/image27.jpeg"/><Relationship Id="rId7" Type="http://schemas.openxmlformats.org/officeDocument/2006/relationships/diagramData" Target="../diagrams/data7.xml"/><Relationship Id="rId12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microsoft.com/office/2007/relationships/diagramDrawing" Target="../diagrams/drawing7.xml"/><Relationship Id="rId5" Type="http://schemas.microsoft.com/office/2007/relationships/hdphoto" Target="../media/hdphoto3.wdp"/><Relationship Id="rId10" Type="http://schemas.openxmlformats.org/officeDocument/2006/relationships/diagramColors" Target="../diagrams/colors7.xml"/><Relationship Id="rId4" Type="http://schemas.openxmlformats.org/officeDocument/2006/relationships/image" Target="../media/image28.png"/><Relationship Id="rId9" Type="http://schemas.openxmlformats.org/officeDocument/2006/relationships/diagramQuickStyle" Target="../diagrams/quickStyle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8.xml"/><Relationship Id="rId13" Type="http://schemas.openxmlformats.org/officeDocument/2006/relationships/image" Target="../media/image8.jpeg"/><Relationship Id="rId3" Type="http://schemas.openxmlformats.org/officeDocument/2006/relationships/image" Target="../media/image27.jpeg"/><Relationship Id="rId7" Type="http://schemas.openxmlformats.org/officeDocument/2006/relationships/image" Target="../media/image29.png"/><Relationship Id="rId12" Type="http://schemas.microsoft.com/office/2007/relationships/diagramDrawing" Target="../diagrams/drawing8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11" Type="http://schemas.openxmlformats.org/officeDocument/2006/relationships/diagramColors" Target="../diagrams/colors8.xml"/><Relationship Id="rId5" Type="http://schemas.openxmlformats.org/officeDocument/2006/relationships/image" Target="../media/image28.png"/><Relationship Id="rId10" Type="http://schemas.openxmlformats.org/officeDocument/2006/relationships/diagramQuickStyle" Target="../diagrams/quickStyle8.xml"/><Relationship Id="rId4" Type="http://schemas.openxmlformats.org/officeDocument/2006/relationships/image" Target="../media/image30.jpeg"/><Relationship Id="rId9" Type="http://schemas.openxmlformats.org/officeDocument/2006/relationships/diagramLayout" Target="../diagrams/layout8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diagramData" Target="../diagrams/data9.xml"/><Relationship Id="rId18" Type="http://schemas.openxmlformats.org/officeDocument/2006/relationships/image" Target="../media/image8.jpe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17" Type="http://schemas.microsoft.com/office/2007/relationships/diagramDrawing" Target="../diagrams/drawing9.xml"/><Relationship Id="rId2" Type="http://schemas.openxmlformats.org/officeDocument/2006/relationships/notesSlide" Target="../notesSlides/notesSlide16.xml"/><Relationship Id="rId16" Type="http://schemas.openxmlformats.org/officeDocument/2006/relationships/diagramColors" Target="../diagrams/colors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11" Type="http://schemas.openxmlformats.org/officeDocument/2006/relationships/image" Target="../media/image39.jpeg"/><Relationship Id="rId5" Type="http://schemas.openxmlformats.org/officeDocument/2006/relationships/image" Target="../media/image33.png"/><Relationship Id="rId15" Type="http://schemas.openxmlformats.org/officeDocument/2006/relationships/diagramQuickStyle" Target="../diagrams/quickStyle9.xml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Relationship Id="rId14" Type="http://schemas.openxmlformats.org/officeDocument/2006/relationships/diagramLayout" Target="../diagrams/layout9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0.xml"/><Relationship Id="rId3" Type="http://schemas.openxmlformats.org/officeDocument/2006/relationships/image" Target="../media/image41.emf"/><Relationship Id="rId7" Type="http://schemas.openxmlformats.org/officeDocument/2006/relationships/diagramQuickStyle" Target="../diagrams/quickStyle10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0.xml"/><Relationship Id="rId5" Type="http://schemas.openxmlformats.org/officeDocument/2006/relationships/diagramData" Target="../diagrams/data10.xml"/><Relationship Id="rId10" Type="http://schemas.openxmlformats.org/officeDocument/2006/relationships/image" Target="../media/image8.jpeg"/><Relationship Id="rId4" Type="http://schemas.openxmlformats.org/officeDocument/2006/relationships/image" Target="../media/image42.emf"/><Relationship Id="rId9" Type="http://schemas.microsoft.com/office/2007/relationships/diagramDrawing" Target="../diagrams/drawing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1.xml"/><Relationship Id="rId3" Type="http://schemas.openxmlformats.org/officeDocument/2006/relationships/hyperlink" Target="https://shorturl.at/wibI8" TargetMode="External"/><Relationship Id="rId7" Type="http://schemas.openxmlformats.org/officeDocument/2006/relationships/diagramQuickStyle" Target="../diagrams/quickStyle1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1.xml"/><Relationship Id="rId5" Type="http://schemas.openxmlformats.org/officeDocument/2006/relationships/diagramData" Target="../diagrams/data11.xml"/><Relationship Id="rId10" Type="http://schemas.openxmlformats.org/officeDocument/2006/relationships/image" Target="../media/image8.jpeg"/><Relationship Id="rId4" Type="http://schemas.openxmlformats.org/officeDocument/2006/relationships/image" Target="../media/image43.jpeg"/><Relationship Id="rId9" Type="http://schemas.microsoft.com/office/2007/relationships/diagramDrawing" Target="../diagrams/drawing1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microsoft.com/office/2007/relationships/diagramDrawing" Target="../diagrams/drawing12.xml"/><Relationship Id="rId3" Type="http://schemas.openxmlformats.org/officeDocument/2006/relationships/image" Target="../media/image8.jpeg"/><Relationship Id="rId7" Type="http://schemas.openxmlformats.org/officeDocument/2006/relationships/hyperlink" Target="https://docs.ropensci.org/taxize/articles/taxize.html" TargetMode="External"/><Relationship Id="rId12" Type="http://schemas.openxmlformats.org/officeDocument/2006/relationships/diagramColors" Target="../diagrams/colors1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11" Type="http://schemas.openxmlformats.org/officeDocument/2006/relationships/diagramQuickStyle" Target="../diagrams/quickStyle12.xml"/><Relationship Id="rId5" Type="http://schemas.openxmlformats.org/officeDocument/2006/relationships/image" Target="../media/image44.png"/><Relationship Id="rId10" Type="http://schemas.openxmlformats.org/officeDocument/2006/relationships/diagramLayout" Target="../diagrams/layout12.xml"/><Relationship Id="rId4" Type="http://schemas.openxmlformats.org/officeDocument/2006/relationships/image" Target="../media/image34.jpeg"/><Relationship Id="rId9" Type="http://schemas.openxmlformats.org/officeDocument/2006/relationships/diagramData" Target="../diagrams/data1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3.xml"/><Relationship Id="rId13" Type="http://schemas.openxmlformats.org/officeDocument/2006/relationships/image" Target="../media/image47.png"/><Relationship Id="rId3" Type="http://schemas.openxmlformats.org/officeDocument/2006/relationships/image" Target="../media/image8.jpeg"/><Relationship Id="rId7" Type="http://schemas.openxmlformats.org/officeDocument/2006/relationships/image" Target="../media/image46.png"/><Relationship Id="rId12" Type="http://schemas.microsoft.com/office/2007/relationships/diagramDrawing" Target="../diagrams/drawing13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cs.ropensci.org/taxize/articles/taxize.html" TargetMode="External"/><Relationship Id="rId11" Type="http://schemas.openxmlformats.org/officeDocument/2006/relationships/diagramColors" Target="../diagrams/colors13.xml"/><Relationship Id="rId5" Type="http://schemas.openxmlformats.org/officeDocument/2006/relationships/image" Target="../media/image45.png"/><Relationship Id="rId10" Type="http://schemas.openxmlformats.org/officeDocument/2006/relationships/diagramQuickStyle" Target="../diagrams/quickStyle13.xml"/><Relationship Id="rId4" Type="http://schemas.openxmlformats.org/officeDocument/2006/relationships/image" Target="../media/image44.png"/><Relationship Id="rId9" Type="http://schemas.openxmlformats.org/officeDocument/2006/relationships/diagramLayout" Target="../diagrams/layout13.xml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4.xml"/><Relationship Id="rId3" Type="http://schemas.openxmlformats.org/officeDocument/2006/relationships/image" Target="../media/image8.jpeg"/><Relationship Id="rId7" Type="http://schemas.openxmlformats.org/officeDocument/2006/relationships/diagramColors" Target="../diagrams/colors14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4.xml"/><Relationship Id="rId5" Type="http://schemas.openxmlformats.org/officeDocument/2006/relationships/diagramLayout" Target="../diagrams/layout14.xml"/><Relationship Id="rId4" Type="http://schemas.openxmlformats.org/officeDocument/2006/relationships/diagramData" Target="../diagrams/data14.xml"/><Relationship Id="rId9" Type="http://schemas.openxmlformats.org/officeDocument/2006/relationships/image" Target="../media/image47.png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5.xml"/><Relationship Id="rId3" Type="http://schemas.openxmlformats.org/officeDocument/2006/relationships/image" Target="../media/image8.jpeg"/><Relationship Id="rId7" Type="http://schemas.openxmlformats.org/officeDocument/2006/relationships/diagramColors" Target="../diagrams/colors15.xml"/><Relationship Id="rId12" Type="http://schemas.openxmlformats.org/officeDocument/2006/relationships/image" Target="../media/image4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5.xml"/><Relationship Id="rId11" Type="http://schemas.openxmlformats.org/officeDocument/2006/relationships/image" Target="../media/image35.png"/><Relationship Id="rId5" Type="http://schemas.openxmlformats.org/officeDocument/2006/relationships/diagramLayout" Target="../diagrams/layout15.xml"/><Relationship Id="rId10" Type="http://schemas.openxmlformats.org/officeDocument/2006/relationships/hyperlink" Target="https://tnrs.biendata.org/" TargetMode="External"/><Relationship Id="rId4" Type="http://schemas.openxmlformats.org/officeDocument/2006/relationships/diagramData" Target="../diagrams/data15.xml"/><Relationship Id="rId9" Type="http://schemas.openxmlformats.org/officeDocument/2006/relationships/image" Target="../media/image47.png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6.xml"/><Relationship Id="rId13" Type="http://schemas.openxmlformats.org/officeDocument/2006/relationships/image" Target="../media/image48.png"/><Relationship Id="rId3" Type="http://schemas.openxmlformats.org/officeDocument/2006/relationships/image" Target="../media/image8.jpeg"/><Relationship Id="rId7" Type="http://schemas.openxmlformats.org/officeDocument/2006/relationships/diagramColors" Target="../diagrams/colors16.xml"/><Relationship Id="rId12" Type="http://schemas.openxmlformats.org/officeDocument/2006/relationships/image" Target="../media/image4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6.xml"/><Relationship Id="rId11" Type="http://schemas.openxmlformats.org/officeDocument/2006/relationships/image" Target="../media/image35.png"/><Relationship Id="rId5" Type="http://schemas.openxmlformats.org/officeDocument/2006/relationships/diagramLayout" Target="../diagrams/layout16.xml"/><Relationship Id="rId10" Type="http://schemas.openxmlformats.org/officeDocument/2006/relationships/hyperlink" Target="https://tnrs.biendata.org/" TargetMode="External"/><Relationship Id="rId4" Type="http://schemas.openxmlformats.org/officeDocument/2006/relationships/diagramData" Target="../diagrams/data16.xml"/><Relationship Id="rId9" Type="http://schemas.openxmlformats.org/officeDocument/2006/relationships/image" Target="../media/image47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7.xml"/><Relationship Id="rId3" Type="http://schemas.openxmlformats.org/officeDocument/2006/relationships/image" Target="../media/image8.jpeg"/><Relationship Id="rId7" Type="http://schemas.openxmlformats.org/officeDocument/2006/relationships/diagramQuickStyle" Target="../diagrams/quickStyle17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7.xml"/><Relationship Id="rId11" Type="http://schemas.openxmlformats.org/officeDocument/2006/relationships/image" Target="../media/image50.png"/><Relationship Id="rId5" Type="http://schemas.openxmlformats.org/officeDocument/2006/relationships/diagramData" Target="../diagrams/data17.xml"/><Relationship Id="rId10" Type="http://schemas.openxmlformats.org/officeDocument/2006/relationships/image" Target="../media/image49.png"/><Relationship Id="rId4" Type="http://schemas.openxmlformats.org/officeDocument/2006/relationships/image" Target="../media/image46.png"/><Relationship Id="rId9" Type="http://schemas.microsoft.com/office/2007/relationships/diagramDrawing" Target="../diagrams/drawing17.xml"/></Relationships>
</file>

<file path=ppt/slides/_rels/slide2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8.xml"/><Relationship Id="rId3" Type="http://schemas.openxmlformats.org/officeDocument/2006/relationships/image" Target="../media/image8.jpeg"/><Relationship Id="rId7" Type="http://schemas.openxmlformats.org/officeDocument/2006/relationships/diagramColors" Target="../diagrams/colors18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8.xml"/><Relationship Id="rId5" Type="http://schemas.openxmlformats.org/officeDocument/2006/relationships/diagramLayout" Target="../diagrams/layout18.xml"/><Relationship Id="rId10" Type="http://schemas.openxmlformats.org/officeDocument/2006/relationships/image" Target="../media/image33.png"/><Relationship Id="rId4" Type="http://schemas.openxmlformats.org/officeDocument/2006/relationships/diagramData" Target="../diagrams/data18.xml"/><Relationship Id="rId9" Type="http://schemas.openxmlformats.org/officeDocument/2006/relationships/image" Target="../media/image34.jpeg"/></Relationships>
</file>

<file path=ppt/slides/_rels/slide2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9.xml"/><Relationship Id="rId3" Type="http://schemas.openxmlformats.org/officeDocument/2006/relationships/image" Target="../media/image8.jpeg"/><Relationship Id="rId7" Type="http://schemas.openxmlformats.org/officeDocument/2006/relationships/diagramColors" Target="../diagrams/colors19.xml"/><Relationship Id="rId12" Type="http://schemas.openxmlformats.org/officeDocument/2006/relationships/image" Target="../media/image39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9.xml"/><Relationship Id="rId11" Type="http://schemas.openxmlformats.org/officeDocument/2006/relationships/image" Target="../media/image40.png"/><Relationship Id="rId5" Type="http://schemas.openxmlformats.org/officeDocument/2006/relationships/diagramLayout" Target="../diagrams/layout19.xml"/><Relationship Id="rId10" Type="http://schemas.openxmlformats.org/officeDocument/2006/relationships/image" Target="../media/image33.png"/><Relationship Id="rId4" Type="http://schemas.openxmlformats.org/officeDocument/2006/relationships/diagramData" Target="../diagrams/data19.xml"/><Relationship Id="rId9" Type="http://schemas.openxmlformats.org/officeDocument/2006/relationships/image" Target="../media/image34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0.xml"/><Relationship Id="rId3" Type="http://schemas.openxmlformats.org/officeDocument/2006/relationships/image" Target="../media/image51.png"/><Relationship Id="rId7" Type="http://schemas.openxmlformats.org/officeDocument/2006/relationships/diagramLayout" Target="../diagrams/layout20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0.xml"/><Relationship Id="rId11" Type="http://schemas.openxmlformats.org/officeDocument/2006/relationships/image" Target="../media/image8.jpeg"/><Relationship Id="rId5" Type="http://schemas.openxmlformats.org/officeDocument/2006/relationships/image" Target="../media/image46.png"/><Relationship Id="rId10" Type="http://schemas.microsoft.com/office/2007/relationships/diagramDrawing" Target="../diagrams/drawing20.xml"/><Relationship Id="rId4" Type="http://schemas.openxmlformats.org/officeDocument/2006/relationships/hyperlink" Target="https://mgrenie.shinyapps.io/taxharmonizexplorer/" TargetMode="External"/><Relationship Id="rId9" Type="http://schemas.openxmlformats.org/officeDocument/2006/relationships/diagramColors" Target="../diagrams/colors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Data" Target="../diagrams/data21.xml"/><Relationship Id="rId7" Type="http://schemas.microsoft.com/office/2007/relationships/diagramDrawing" Target="../diagrams/drawing21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1.xml"/><Relationship Id="rId5" Type="http://schemas.openxmlformats.org/officeDocument/2006/relationships/diagramQuickStyle" Target="../diagrams/quickStyle21.xml"/><Relationship Id="rId4" Type="http://schemas.openxmlformats.org/officeDocument/2006/relationships/diagramLayout" Target="../diagrams/layout21.xml"/></Relationships>
</file>

<file path=ppt/slides/_rels/slide3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2.xml"/><Relationship Id="rId3" Type="http://schemas.openxmlformats.org/officeDocument/2006/relationships/image" Target="../media/image52.png"/><Relationship Id="rId7" Type="http://schemas.openxmlformats.org/officeDocument/2006/relationships/diagramColors" Target="../diagrams/colors22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2.xml"/><Relationship Id="rId5" Type="http://schemas.openxmlformats.org/officeDocument/2006/relationships/diagramLayout" Target="../diagrams/layout22.xml"/><Relationship Id="rId4" Type="http://schemas.openxmlformats.org/officeDocument/2006/relationships/diagramData" Target="../diagrams/data22.xml"/><Relationship Id="rId9" Type="http://schemas.openxmlformats.org/officeDocument/2006/relationships/image" Target="../media/image8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3.xml"/><Relationship Id="rId3" Type="http://schemas.openxmlformats.org/officeDocument/2006/relationships/image" Target="../media/image53.png"/><Relationship Id="rId7" Type="http://schemas.openxmlformats.org/officeDocument/2006/relationships/diagramQuickStyle" Target="../diagrams/quickStyle23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3.xml"/><Relationship Id="rId11" Type="http://schemas.openxmlformats.org/officeDocument/2006/relationships/image" Target="../media/image52.png"/><Relationship Id="rId5" Type="http://schemas.openxmlformats.org/officeDocument/2006/relationships/diagramData" Target="../diagrams/data23.xml"/><Relationship Id="rId10" Type="http://schemas.openxmlformats.org/officeDocument/2006/relationships/image" Target="../media/image8.jpeg"/><Relationship Id="rId4" Type="http://schemas.microsoft.com/office/2007/relationships/hdphoto" Target="../media/hdphoto4.wdp"/><Relationship Id="rId9" Type="http://schemas.microsoft.com/office/2007/relationships/diagramDrawing" Target="../diagrams/drawing23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4.xml"/><Relationship Id="rId13" Type="http://schemas.openxmlformats.org/officeDocument/2006/relationships/image" Target="../media/image55.jpeg"/><Relationship Id="rId3" Type="http://schemas.openxmlformats.org/officeDocument/2006/relationships/image" Target="../media/image53.png"/><Relationship Id="rId7" Type="http://schemas.openxmlformats.org/officeDocument/2006/relationships/diagramQuickStyle" Target="../diagrams/quickStyle24.xml"/><Relationship Id="rId12" Type="http://schemas.openxmlformats.org/officeDocument/2006/relationships/image" Target="../media/image54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4.xml"/><Relationship Id="rId11" Type="http://schemas.openxmlformats.org/officeDocument/2006/relationships/image" Target="../media/image52.png"/><Relationship Id="rId5" Type="http://schemas.openxmlformats.org/officeDocument/2006/relationships/diagramData" Target="../diagrams/data24.xml"/><Relationship Id="rId10" Type="http://schemas.openxmlformats.org/officeDocument/2006/relationships/image" Target="../media/image8.jpeg"/><Relationship Id="rId4" Type="http://schemas.microsoft.com/office/2007/relationships/hdphoto" Target="../media/hdphoto4.wdp"/><Relationship Id="rId9" Type="http://schemas.microsoft.com/office/2007/relationships/diagramDrawing" Target="../diagrams/drawing24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5.xml"/><Relationship Id="rId3" Type="http://schemas.openxmlformats.org/officeDocument/2006/relationships/image" Target="../media/image53.png"/><Relationship Id="rId7" Type="http://schemas.openxmlformats.org/officeDocument/2006/relationships/diagramQuickStyle" Target="../diagrams/quickStyle25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5.xml"/><Relationship Id="rId11" Type="http://schemas.openxmlformats.org/officeDocument/2006/relationships/image" Target="../media/image52.png"/><Relationship Id="rId5" Type="http://schemas.openxmlformats.org/officeDocument/2006/relationships/diagramData" Target="../diagrams/data25.xml"/><Relationship Id="rId10" Type="http://schemas.openxmlformats.org/officeDocument/2006/relationships/image" Target="../media/image8.jpeg"/><Relationship Id="rId4" Type="http://schemas.microsoft.com/office/2007/relationships/hdphoto" Target="../media/hdphoto4.wdp"/><Relationship Id="rId9" Type="http://schemas.microsoft.com/office/2007/relationships/diagramDrawing" Target="../diagrams/drawing25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6.xml"/><Relationship Id="rId13" Type="http://schemas.openxmlformats.org/officeDocument/2006/relationships/image" Target="../media/image57.jpeg"/><Relationship Id="rId3" Type="http://schemas.openxmlformats.org/officeDocument/2006/relationships/image" Target="../media/image53.png"/><Relationship Id="rId7" Type="http://schemas.openxmlformats.org/officeDocument/2006/relationships/diagramQuickStyle" Target="../diagrams/quickStyle26.xml"/><Relationship Id="rId12" Type="http://schemas.openxmlformats.org/officeDocument/2006/relationships/image" Target="../media/image56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6.xml"/><Relationship Id="rId11" Type="http://schemas.openxmlformats.org/officeDocument/2006/relationships/image" Target="../media/image52.png"/><Relationship Id="rId5" Type="http://schemas.openxmlformats.org/officeDocument/2006/relationships/diagramData" Target="../diagrams/data26.xml"/><Relationship Id="rId10" Type="http://schemas.openxmlformats.org/officeDocument/2006/relationships/image" Target="../media/image8.jpeg"/><Relationship Id="rId4" Type="http://schemas.microsoft.com/office/2007/relationships/hdphoto" Target="../media/hdphoto4.wdp"/><Relationship Id="rId9" Type="http://schemas.microsoft.com/office/2007/relationships/diagramDrawing" Target="../diagrams/drawing26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7.xml"/><Relationship Id="rId3" Type="http://schemas.openxmlformats.org/officeDocument/2006/relationships/image" Target="../media/image53.png"/><Relationship Id="rId7" Type="http://schemas.openxmlformats.org/officeDocument/2006/relationships/diagramQuickStyle" Target="../diagrams/quickStyle27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7.xml"/><Relationship Id="rId11" Type="http://schemas.openxmlformats.org/officeDocument/2006/relationships/image" Target="../media/image52.png"/><Relationship Id="rId5" Type="http://schemas.openxmlformats.org/officeDocument/2006/relationships/diagramData" Target="../diagrams/data27.xml"/><Relationship Id="rId10" Type="http://schemas.openxmlformats.org/officeDocument/2006/relationships/image" Target="../media/image8.jpeg"/><Relationship Id="rId4" Type="http://schemas.microsoft.com/office/2007/relationships/hdphoto" Target="../media/hdphoto4.wdp"/><Relationship Id="rId9" Type="http://schemas.microsoft.com/office/2007/relationships/diagramDrawing" Target="../diagrams/drawing27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8.xml"/><Relationship Id="rId3" Type="http://schemas.openxmlformats.org/officeDocument/2006/relationships/image" Target="../media/image53.png"/><Relationship Id="rId7" Type="http://schemas.openxmlformats.org/officeDocument/2006/relationships/diagramQuickStyle" Target="../diagrams/quickStyle28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8.xml"/><Relationship Id="rId11" Type="http://schemas.openxmlformats.org/officeDocument/2006/relationships/image" Target="../media/image52.png"/><Relationship Id="rId5" Type="http://schemas.openxmlformats.org/officeDocument/2006/relationships/diagramData" Target="../diagrams/data28.xml"/><Relationship Id="rId10" Type="http://schemas.openxmlformats.org/officeDocument/2006/relationships/image" Target="../media/image8.jpeg"/><Relationship Id="rId4" Type="http://schemas.microsoft.com/office/2007/relationships/hdphoto" Target="../media/hdphoto4.wdp"/><Relationship Id="rId9" Type="http://schemas.microsoft.com/office/2007/relationships/diagramDrawing" Target="../diagrams/drawing28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9.xml"/><Relationship Id="rId3" Type="http://schemas.openxmlformats.org/officeDocument/2006/relationships/image" Target="../media/image53.png"/><Relationship Id="rId7" Type="http://schemas.openxmlformats.org/officeDocument/2006/relationships/diagramQuickStyle" Target="../diagrams/quickStyle29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9.xml"/><Relationship Id="rId11" Type="http://schemas.openxmlformats.org/officeDocument/2006/relationships/image" Target="../media/image52.png"/><Relationship Id="rId5" Type="http://schemas.openxmlformats.org/officeDocument/2006/relationships/diagramData" Target="../diagrams/data29.xml"/><Relationship Id="rId10" Type="http://schemas.openxmlformats.org/officeDocument/2006/relationships/image" Target="../media/image8.jpeg"/><Relationship Id="rId4" Type="http://schemas.microsoft.com/office/2007/relationships/hdphoto" Target="../media/hdphoto4.wdp"/><Relationship Id="rId9" Type="http://schemas.microsoft.com/office/2007/relationships/diagramDrawing" Target="../diagrams/drawing2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jpg"/><Relationship Id="rId4" Type="http://schemas.openxmlformats.org/officeDocument/2006/relationships/image" Target="../media/image5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0.xml"/><Relationship Id="rId3" Type="http://schemas.openxmlformats.org/officeDocument/2006/relationships/image" Target="../media/image53.png"/><Relationship Id="rId7" Type="http://schemas.openxmlformats.org/officeDocument/2006/relationships/diagramQuickStyle" Target="../diagrams/quickStyle30.xml"/><Relationship Id="rId12" Type="http://schemas.openxmlformats.org/officeDocument/2006/relationships/image" Target="../media/image6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0.xml"/><Relationship Id="rId11" Type="http://schemas.openxmlformats.org/officeDocument/2006/relationships/image" Target="../media/image52.png"/><Relationship Id="rId5" Type="http://schemas.openxmlformats.org/officeDocument/2006/relationships/diagramData" Target="../diagrams/data30.xml"/><Relationship Id="rId10" Type="http://schemas.openxmlformats.org/officeDocument/2006/relationships/image" Target="../media/image8.jpeg"/><Relationship Id="rId4" Type="http://schemas.microsoft.com/office/2007/relationships/hdphoto" Target="../media/hdphoto4.wdp"/><Relationship Id="rId9" Type="http://schemas.microsoft.com/office/2007/relationships/diagramDrawing" Target="../diagrams/drawing30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Data" Target="../diagrams/data31.xml"/><Relationship Id="rId7" Type="http://schemas.microsoft.com/office/2007/relationships/diagramDrawing" Target="../diagrams/drawing31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1.xml"/><Relationship Id="rId5" Type="http://schemas.openxmlformats.org/officeDocument/2006/relationships/diagramQuickStyle" Target="../diagrams/quickStyle31.xml"/><Relationship Id="rId4" Type="http://schemas.openxmlformats.org/officeDocument/2006/relationships/diagramLayout" Target="../diagrams/layout31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Data" Target="../diagrams/data32.xml"/><Relationship Id="rId7" Type="http://schemas.microsoft.com/office/2007/relationships/diagramDrawing" Target="../diagrams/drawing32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2.xml"/><Relationship Id="rId5" Type="http://schemas.openxmlformats.org/officeDocument/2006/relationships/diagramQuickStyle" Target="../diagrams/quickStyle32.xml"/><Relationship Id="rId10" Type="http://schemas.openxmlformats.org/officeDocument/2006/relationships/image" Target="../media/image60.jpg"/><Relationship Id="rId4" Type="http://schemas.openxmlformats.org/officeDocument/2006/relationships/diagramLayout" Target="../diagrams/layout32.xml"/><Relationship Id="rId9" Type="http://schemas.openxmlformats.org/officeDocument/2006/relationships/image" Target="../media/image58.jp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diagramData" Target="../diagrams/data33.xml"/><Relationship Id="rId7" Type="http://schemas.microsoft.com/office/2007/relationships/diagramDrawing" Target="../diagrams/drawing33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3.xml"/><Relationship Id="rId5" Type="http://schemas.openxmlformats.org/officeDocument/2006/relationships/diagramQuickStyle" Target="../diagrams/quickStyle33.xml"/><Relationship Id="rId10" Type="http://schemas.openxmlformats.org/officeDocument/2006/relationships/image" Target="../media/image8.jpeg"/><Relationship Id="rId4" Type="http://schemas.openxmlformats.org/officeDocument/2006/relationships/diagramLayout" Target="../diagrams/layout33.xml"/><Relationship Id="rId9" Type="http://schemas.openxmlformats.org/officeDocument/2006/relationships/image" Target="../media/image6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png"/><Relationship Id="rId4" Type="http://schemas.openxmlformats.org/officeDocument/2006/relationships/image" Target="../media/image66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8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3.png"/><Relationship Id="rId4" Type="http://schemas.openxmlformats.org/officeDocument/2006/relationships/image" Target="../media/image8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png"/><Relationship Id="rId4" Type="http://schemas.openxmlformats.org/officeDocument/2006/relationships/image" Target="../media/image8.jpe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hyperlink" Target="https://shorturl.at/wibI8" TargetMode="External"/><Relationship Id="rId3" Type="http://schemas.openxmlformats.org/officeDocument/2006/relationships/image" Target="../media/image66.png"/><Relationship Id="rId7" Type="http://schemas.openxmlformats.org/officeDocument/2006/relationships/image" Target="../media/image33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jpeg"/><Relationship Id="rId5" Type="http://schemas.openxmlformats.org/officeDocument/2006/relationships/image" Target="../media/image63.png"/><Relationship Id="rId10" Type="http://schemas.openxmlformats.org/officeDocument/2006/relationships/image" Target="../media/image45.png"/><Relationship Id="rId4" Type="http://schemas.openxmlformats.org/officeDocument/2006/relationships/image" Target="../media/image8.jpeg"/><Relationship Id="rId9" Type="http://schemas.openxmlformats.org/officeDocument/2006/relationships/image" Target="../media/image43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jpeg"/><Relationship Id="rId2" Type="http://schemas.openxmlformats.org/officeDocument/2006/relationships/video" Target="../media/media1.gif"/><Relationship Id="rId1" Type="http://schemas.microsoft.com/office/2007/relationships/media" Target="../media/media1.gif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13.pn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7683500" y="0"/>
            <a:ext cx="4516037" cy="6858000"/>
          </a:xfrm>
          <a:prstGeom prst="rect">
            <a:avLst/>
          </a:prstGeom>
          <a:solidFill>
            <a:srgbClr val="94D979">
              <a:alpha val="5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Fichier:Logo GBIF.png — Wikipéd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9499" y="5413204"/>
            <a:ext cx="3210437" cy="643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yathea arborea"/>
          <p:cNvPicPr>
            <a:picLocks noChangeAspect="1" noChangeArrowheads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934"/>
          <a:stretch/>
        </p:blipFill>
        <p:spPr bwMode="auto">
          <a:xfrm>
            <a:off x="-4919" y="34722"/>
            <a:ext cx="2729559" cy="6841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yathea arborea"/>
          <p:cNvPicPr>
            <a:picLocks noChangeAspect="1" noChangeArrowheads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845" r="49131"/>
          <a:stretch/>
        </p:blipFill>
        <p:spPr bwMode="auto">
          <a:xfrm>
            <a:off x="9380137" y="0"/>
            <a:ext cx="2819400" cy="6841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ítulo 6"/>
          <p:cNvSpPr txBox="1">
            <a:spLocks/>
          </p:cNvSpPr>
          <p:nvPr/>
        </p:nvSpPr>
        <p:spPr>
          <a:xfrm>
            <a:off x="0" y="1049828"/>
            <a:ext cx="7683500" cy="484822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6000" b="1" dirty="0" smtClean="0">
                <a:latin typeface="Bodoni MT" panose="02070603080606020203" pitchFamily="18" charset="0"/>
              </a:rPr>
              <a:t>III Taller GBIF.ES: </a:t>
            </a:r>
            <a:br>
              <a:rPr lang="es-ES" sz="6000" b="1" dirty="0" smtClean="0">
                <a:latin typeface="Bodoni MT" panose="02070603080606020203" pitchFamily="18" charset="0"/>
              </a:rPr>
            </a:br>
            <a:r>
              <a:rPr lang="es-ES" sz="6000" b="1" dirty="0" smtClean="0">
                <a:latin typeface="Bodoni MT" panose="02070603080606020203" pitchFamily="18" charset="0"/>
              </a:rPr>
              <a:t>Mejora de la calidad de datos de biodiversidad</a:t>
            </a:r>
            <a:endParaRPr lang="en-GB" dirty="0">
              <a:latin typeface="Bodoni MT" panose="02070603080606020203" pitchFamily="18" charset="0"/>
            </a:endParaRPr>
          </a:p>
        </p:txBody>
      </p:sp>
      <p:sp>
        <p:nvSpPr>
          <p:cNvPr id="19" name="Marcador de contenido 2"/>
          <p:cNvSpPr txBox="1">
            <a:spLocks/>
          </p:cNvSpPr>
          <p:nvPr/>
        </p:nvSpPr>
        <p:spPr>
          <a:xfrm>
            <a:off x="7711865" y="2121564"/>
            <a:ext cx="4487672" cy="202181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base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sz="2400" b="1" i="1" dirty="0" smtClean="0">
                <a:latin typeface="Myriad Pro"/>
                <a:ea typeface="+mj-ea"/>
                <a:cs typeface="+mj-cs"/>
              </a:rPr>
              <a:t>Cristina Ronquillo, PhD</a:t>
            </a:r>
          </a:p>
          <a:p>
            <a:pPr marL="0" indent="0" algn="ctr" fontAlgn="base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sz="2400" b="1" i="1" dirty="0" smtClean="0">
                <a:latin typeface="Myriad Pro"/>
                <a:ea typeface="+mj-ea"/>
                <a:cs typeface="+mj-cs"/>
              </a:rPr>
              <a:t>Ayudante de investigación</a:t>
            </a:r>
          </a:p>
          <a:p>
            <a:pPr marL="0" indent="0" algn="ctr" fontAlgn="base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sz="2000" b="1" i="1" dirty="0" smtClean="0">
                <a:latin typeface="Myriad Pro"/>
                <a:ea typeface="+mj-ea"/>
                <a:cs typeface="+mj-cs"/>
              </a:rPr>
              <a:t>cristinaronquillo@mncn.csic.es</a:t>
            </a:r>
            <a:endParaRPr lang="es-ES" sz="2000" b="1" i="1" dirty="0">
              <a:latin typeface="Myriad Pro"/>
              <a:ea typeface="+mj-ea"/>
              <a:cs typeface="+mj-cs"/>
            </a:endParaRPr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9340" y="4726807"/>
            <a:ext cx="4338591" cy="731325"/>
          </a:xfrm>
          <a:prstGeom prst="rect">
            <a:avLst/>
          </a:prstGeom>
        </p:spPr>
      </p:pic>
      <p:pic>
        <p:nvPicPr>
          <p:cNvPr id="21" name="Picture 10" descr="Archivo:Logotipo del CSIC.svg - Wikipedia, la enciclopedia libr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8937" y="5736777"/>
            <a:ext cx="2370406" cy="639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4550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100245075"/>
              </p:ext>
            </p:extLst>
          </p:nvPr>
        </p:nvGraphicFramePr>
        <p:xfrm>
          <a:off x="750274" y="65426"/>
          <a:ext cx="11353801" cy="8313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6" name="Grupo 5"/>
          <p:cNvGrpSpPr/>
          <p:nvPr/>
        </p:nvGrpSpPr>
        <p:grpSpPr>
          <a:xfrm>
            <a:off x="-1" y="1"/>
            <a:ext cx="631158" cy="657936"/>
            <a:chOff x="-1" y="1"/>
            <a:chExt cx="631158" cy="657936"/>
          </a:xfrm>
        </p:grpSpPr>
        <p:sp>
          <p:nvSpPr>
            <p:cNvPr id="7" name="Rectángulo 6"/>
            <p:cNvSpPr/>
            <p:nvPr/>
          </p:nvSpPr>
          <p:spPr>
            <a:xfrm>
              <a:off x="-1" y="1"/>
              <a:ext cx="631157" cy="657936"/>
            </a:xfrm>
            <a:prstGeom prst="rect">
              <a:avLst/>
            </a:prstGeom>
            <a:solidFill>
              <a:srgbClr val="FFC761"/>
            </a:solidFill>
            <a:ln>
              <a:solidFill>
                <a:srgbClr val="FFA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8" name="Picture 6" descr="Free Plant Icon. SVG, EPS, JPG, PNG. Download Plant Icon."/>
            <p:cNvPicPr>
              <a:picLocks noChangeAspect="1" noChangeArrowheads="1"/>
            </p:cNvPicPr>
            <p:nvPr/>
          </p:nvPicPr>
          <p:blipFill rotWithShape="1"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089" t="23257" r="22477" b="24065"/>
            <a:stretch/>
          </p:blipFill>
          <p:spPr bwMode="auto">
            <a:xfrm>
              <a:off x="0" y="17860"/>
              <a:ext cx="631157" cy="6222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19158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/>
          <p:cNvGrpSpPr/>
          <p:nvPr/>
        </p:nvGrpSpPr>
        <p:grpSpPr>
          <a:xfrm>
            <a:off x="966019" y="2613103"/>
            <a:ext cx="10515600" cy="1015663"/>
            <a:chOff x="838200" y="3770537"/>
            <a:chExt cx="10515600" cy="1015663"/>
          </a:xfrm>
        </p:grpSpPr>
        <p:sp>
          <p:nvSpPr>
            <p:cNvPr id="14" name="Rectángulo 13"/>
            <p:cNvSpPr/>
            <p:nvPr/>
          </p:nvSpPr>
          <p:spPr>
            <a:xfrm>
              <a:off x="838200" y="3770537"/>
              <a:ext cx="4711337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/>
              <a:r>
                <a:rPr lang="es-ES" sz="2400" dirty="0" smtClean="0"/>
                <a:t>Lista de especies cerrada</a:t>
              </a:r>
              <a:endParaRPr lang="es-ES" sz="2400" dirty="0"/>
            </a:p>
          </p:txBody>
        </p:sp>
        <p:sp>
          <p:nvSpPr>
            <p:cNvPr id="15" name="Rectángulo 14"/>
            <p:cNvSpPr/>
            <p:nvPr/>
          </p:nvSpPr>
          <p:spPr>
            <a:xfrm>
              <a:off x="6744789" y="3955203"/>
              <a:ext cx="4609011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/>
              <a:r>
                <a:rPr lang="es-ES" sz="2400" dirty="0" smtClean="0"/>
                <a:t>Descargar todo desde un nivel taxonómico superior</a:t>
              </a:r>
              <a:endParaRPr lang="es-ES" sz="2400" dirty="0"/>
            </a:p>
          </p:txBody>
        </p:sp>
      </p:grpSp>
      <p:grpSp>
        <p:nvGrpSpPr>
          <p:cNvPr id="17" name="Grupo 16"/>
          <p:cNvGrpSpPr/>
          <p:nvPr/>
        </p:nvGrpSpPr>
        <p:grpSpPr>
          <a:xfrm>
            <a:off x="4451626" y="786089"/>
            <a:ext cx="3317964" cy="1905000"/>
            <a:chOff x="4406537" y="1202300"/>
            <a:chExt cx="3317964" cy="1905000"/>
          </a:xfrm>
        </p:grpSpPr>
        <p:pic>
          <p:nvPicPr>
            <p:cNvPr id="18" name="Picture 8" descr="Path Icon #382715 - Free Icons Library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6537" y="1202300"/>
              <a:ext cx="1905000" cy="1905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8" descr="Path Icon #382715 - Free Icons Library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229"/>
            <a:stretch/>
          </p:blipFill>
          <p:spPr bwMode="auto">
            <a:xfrm flipH="1">
              <a:off x="5808614" y="1202300"/>
              <a:ext cx="1915887" cy="1905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22" name="Diagrama 21"/>
          <p:cNvGraphicFramePr/>
          <p:nvPr>
            <p:extLst>
              <p:ext uri="{D42A27DB-BD31-4B8C-83A1-F6EECF244321}">
                <p14:modId xmlns:p14="http://schemas.microsoft.com/office/powerpoint/2010/main" val="1167650311"/>
              </p:ext>
            </p:extLst>
          </p:nvPr>
        </p:nvGraphicFramePr>
        <p:xfrm>
          <a:off x="750274" y="65426"/>
          <a:ext cx="11353801" cy="8313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24" name="Grupo 23"/>
          <p:cNvGrpSpPr/>
          <p:nvPr/>
        </p:nvGrpSpPr>
        <p:grpSpPr>
          <a:xfrm>
            <a:off x="-1" y="1"/>
            <a:ext cx="631158" cy="657936"/>
            <a:chOff x="-1" y="1"/>
            <a:chExt cx="631158" cy="657936"/>
          </a:xfrm>
        </p:grpSpPr>
        <p:sp>
          <p:nvSpPr>
            <p:cNvPr id="25" name="Rectángulo 24"/>
            <p:cNvSpPr/>
            <p:nvPr/>
          </p:nvSpPr>
          <p:spPr>
            <a:xfrm>
              <a:off x="-1" y="1"/>
              <a:ext cx="631157" cy="657936"/>
            </a:xfrm>
            <a:prstGeom prst="rect">
              <a:avLst/>
            </a:prstGeom>
            <a:solidFill>
              <a:srgbClr val="FFC761"/>
            </a:solidFill>
            <a:ln>
              <a:solidFill>
                <a:srgbClr val="FFA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6" name="Picture 6" descr="Free Plant Icon. SVG, EPS, JPG, PNG. Download Plant Icon."/>
            <p:cNvPicPr>
              <a:picLocks noChangeAspect="1" noChangeArrowheads="1"/>
            </p:cNvPicPr>
            <p:nvPr/>
          </p:nvPicPr>
          <p:blipFill rotWithShape="1"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089" t="23257" r="22477" b="24065"/>
            <a:stretch/>
          </p:blipFill>
          <p:spPr bwMode="auto">
            <a:xfrm>
              <a:off x="0" y="17860"/>
              <a:ext cx="631157" cy="6222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59684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/>
          <p:cNvGrpSpPr/>
          <p:nvPr/>
        </p:nvGrpSpPr>
        <p:grpSpPr>
          <a:xfrm>
            <a:off x="966019" y="2613103"/>
            <a:ext cx="10515600" cy="1015663"/>
            <a:chOff x="838200" y="3770537"/>
            <a:chExt cx="10515600" cy="1015663"/>
          </a:xfrm>
        </p:grpSpPr>
        <p:sp>
          <p:nvSpPr>
            <p:cNvPr id="14" name="Rectángulo 13"/>
            <p:cNvSpPr/>
            <p:nvPr/>
          </p:nvSpPr>
          <p:spPr>
            <a:xfrm>
              <a:off x="838200" y="3770537"/>
              <a:ext cx="4711337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/>
              <a:r>
                <a:rPr lang="es-ES" sz="2400" dirty="0" smtClean="0"/>
                <a:t>Lista de especies cerrada</a:t>
              </a:r>
              <a:endParaRPr lang="es-ES" sz="2400" dirty="0"/>
            </a:p>
          </p:txBody>
        </p:sp>
        <p:sp>
          <p:nvSpPr>
            <p:cNvPr id="15" name="Rectángulo 14"/>
            <p:cNvSpPr/>
            <p:nvPr/>
          </p:nvSpPr>
          <p:spPr>
            <a:xfrm>
              <a:off x="6744789" y="3955203"/>
              <a:ext cx="4609011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/>
              <a:r>
                <a:rPr lang="es-ES" sz="2400" dirty="0" smtClean="0"/>
                <a:t>Descargar todo desde un nivel taxonómico superior</a:t>
              </a:r>
              <a:endParaRPr lang="es-ES" sz="2400" dirty="0"/>
            </a:p>
          </p:txBody>
        </p:sp>
      </p:grpSp>
      <p:grpSp>
        <p:nvGrpSpPr>
          <p:cNvPr id="17" name="Grupo 16"/>
          <p:cNvGrpSpPr/>
          <p:nvPr/>
        </p:nvGrpSpPr>
        <p:grpSpPr>
          <a:xfrm>
            <a:off x="4451626" y="786089"/>
            <a:ext cx="3317964" cy="1905000"/>
            <a:chOff x="4406537" y="1202300"/>
            <a:chExt cx="3317964" cy="1905000"/>
          </a:xfrm>
        </p:grpSpPr>
        <p:pic>
          <p:nvPicPr>
            <p:cNvPr id="18" name="Picture 8" descr="Path Icon #382715 - Free Icons Library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6537" y="1202300"/>
              <a:ext cx="1905000" cy="1905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8" descr="Path Icon #382715 - Free Icons Library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229"/>
            <a:stretch/>
          </p:blipFill>
          <p:spPr bwMode="auto">
            <a:xfrm flipH="1">
              <a:off x="5808614" y="1202300"/>
              <a:ext cx="1915887" cy="1905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22" name="Diagrama 21"/>
          <p:cNvGraphicFramePr/>
          <p:nvPr>
            <p:extLst>
              <p:ext uri="{D42A27DB-BD31-4B8C-83A1-F6EECF244321}">
                <p14:modId xmlns:p14="http://schemas.microsoft.com/office/powerpoint/2010/main" val="1167650311"/>
              </p:ext>
            </p:extLst>
          </p:nvPr>
        </p:nvGraphicFramePr>
        <p:xfrm>
          <a:off x="750274" y="65426"/>
          <a:ext cx="11353801" cy="8313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9"/>
          <a:srcRect r="28788"/>
          <a:stretch/>
        </p:blipFill>
        <p:spPr>
          <a:xfrm>
            <a:off x="750275" y="3074767"/>
            <a:ext cx="4927082" cy="3099919"/>
          </a:xfrm>
          <a:prstGeom prst="rect">
            <a:avLst/>
          </a:prstGeom>
        </p:spPr>
      </p:pic>
      <p:pic>
        <p:nvPicPr>
          <p:cNvPr id="16" name="Picture 6" descr="Pincel - Iconos gratis de arte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98560">
            <a:off x="4804935" y="5529490"/>
            <a:ext cx="825191" cy="825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Grupo 19"/>
          <p:cNvGrpSpPr/>
          <p:nvPr/>
        </p:nvGrpSpPr>
        <p:grpSpPr>
          <a:xfrm>
            <a:off x="-1" y="1"/>
            <a:ext cx="631158" cy="657936"/>
            <a:chOff x="-1" y="1"/>
            <a:chExt cx="631158" cy="657936"/>
          </a:xfrm>
        </p:grpSpPr>
        <p:sp>
          <p:nvSpPr>
            <p:cNvPr id="21" name="Rectángulo 20"/>
            <p:cNvSpPr/>
            <p:nvPr/>
          </p:nvSpPr>
          <p:spPr>
            <a:xfrm>
              <a:off x="-1" y="1"/>
              <a:ext cx="631157" cy="657936"/>
            </a:xfrm>
            <a:prstGeom prst="rect">
              <a:avLst/>
            </a:prstGeom>
            <a:solidFill>
              <a:srgbClr val="FFC761"/>
            </a:solidFill>
            <a:ln>
              <a:solidFill>
                <a:srgbClr val="FFA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4" name="Picture 6" descr="Free Plant Icon. SVG, EPS, JPG, PNG. Download Plant Icon."/>
            <p:cNvPicPr>
              <a:picLocks noChangeAspect="1" noChangeArrowheads="1"/>
            </p:cNvPicPr>
            <p:nvPr/>
          </p:nvPicPr>
          <p:blipFill rotWithShape="1"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089" t="23257" r="22477" b="24065"/>
            <a:stretch/>
          </p:blipFill>
          <p:spPr bwMode="auto">
            <a:xfrm>
              <a:off x="0" y="17860"/>
              <a:ext cx="631157" cy="6222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30944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/>
          <p:cNvGrpSpPr/>
          <p:nvPr/>
        </p:nvGrpSpPr>
        <p:grpSpPr>
          <a:xfrm>
            <a:off x="966019" y="2613103"/>
            <a:ext cx="10515600" cy="1015663"/>
            <a:chOff x="838200" y="3770537"/>
            <a:chExt cx="10515600" cy="1015663"/>
          </a:xfrm>
        </p:grpSpPr>
        <p:sp>
          <p:nvSpPr>
            <p:cNvPr id="14" name="Rectángulo 13"/>
            <p:cNvSpPr/>
            <p:nvPr/>
          </p:nvSpPr>
          <p:spPr>
            <a:xfrm>
              <a:off x="838200" y="3770537"/>
              <a:ext cx="4711337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/>
              <a:r>
                <a:rPr lang="es-ES" sz="2400" dirty="0" smtClean="0"/>
                <a:t>Lista de especies cerrada</a:t>
              </a:r>
              <a:endParaRPr lang="es-ES" sz="2400" dirty="0"/>
            </a:p>
          </p:txBody>
        </p:sp>
        <p:sp>
          <p:nvSpPr>
            <p:cNvPr id="15" name="Rectángulo 14"/>
            <p:cNvSpPr/>
            <p:nvPr/>
          </p:nvSpPr>
          <p:spPr>
            <a:xfrm>
              <a:off x="6744789" y="3955203"/>
              <a:ext cx="4609011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/>
              <a:r>
                <a:rPr lang="es-ES" sz="2400" dirty="0" smtClean="0"/>
                <a:t>Descargar todo desde un nivel taxonómico superior</a:t>
              </a:r>
              <a:endParaRPr lang="es-ES" sz="2400" dirty="0"/>
            </a:p>
          </p:txBody>
        </p:sp>
      </p:grpSp>
      <p:grpSp>
        <p:nvGrpSpPr>
          <p:cNvPr id="17" name="Grupo 16"/>
          <p:cNvGrpSpPr/>
          <p:nvPr/>
        </p:nvGrpSpPr>
        <p:grpSpPr>
          <a:xfrm>
            <a:off x="4451626" y="786089"/>
            <a:ext cx="3317964" cy="1905000"/>
            <a:chOff x="4406537" y="1202300"/>
            <a:chExt cx="3317964" cy="1905000"/>
          </a:xfrm>
        </p:grpSpPr>
        <p:pic>
          <p:nvPicPr>
            <p:cNvPr id="18" name="Picture 8" descr="Path Icon #382715 - Free Icons Library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6537" y="1202300"/>
              <a:ext cx="1905000" cy="1905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8" descr="Path Icon #382715 - Free Icons Library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229"/>
            <a:stretch/>
          </p:blipFill>
          <p:spPr bwMode="auto">
            <a:xfrm flipH="1">
              <a:off x="5808614" y="1202300"/>
              <a:ext cx="1915887" cy="1905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22" name="Diagrama 21"/>
          <p:cNvGraphicFramePr/>
          <p:nvPr>
            <p:extLst>
              <p:ext uri="{D42A27DB-BD31-4B8C-83A1-F6EECF244321}">
                <p14:modId xmlns:p14="http://schemas.microsoft.com/office/powerpoint/2010/main" val="1167650311"/>
              </p:ext>
            </p:extLst>
          </p:nvPr>
        </p:nvGraphicFramePr>
        <p:xfrm>
          <a:off x="750274" y="65426"/>
          <a:ext cx="11353801" cy="8313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0" name="Imagen 19"/>
          <p:cNvPicPr>
            <a:picLocks noChangeAspect="1"/>
          </p:cNvPicPr>
          <p:nvPr/>
        </p:nvPicPr>
        <p:blipFill rotWithShape="1">
          <a:blip r:embed="rId9"/>
          <a:srcRect r="28455"/>
          <a:stretch/>
        </p:blipFill>
        <p:spPr>
          <a:xfrm>
            <a:off x="6658178" y="3598895"/>
            <a:ext cx="4489136" cy="2884554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156724" y="4062409"/>
            <a:ext cx="1902512" cy="2425703"/>
          </a:xfrm>
          <a:prstGeom prst="rect">
            <a:avLst/>
          </a:prstGeom>
        </p:spPr>
      </p:pic>
      <p:pic>
        <p:nvPicPr>
          <p:cNvPr id="24" name="Picture 8" descr="Cepillo de pintura - Iconos gratis de herramientas y utensilios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818173">
            <a:off x="10923704" y="3293093"/>
            <a:ext cx="876079" cy="876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Grupo 24"/>
          <p:cNvGrpSpPr/>
          <p:nvPr/>
        </p:nvGrpSpPr>
        <p:grpSpPr>
          <a:xfrm>
            <a:off x="-1" y="1"/>
            <a:ext cx="631158" cy="657936"/>
            <a:chOff x="-1" y="1"/>
            <a:chExt cx="631158" cy="657936"/>
          </a:xfrm>
        </p:grpSpPr>
        <p:sp>
          <p:nvSpPr>
            <p:cNvPr id="26" name="Rectángulo 25"/>
            <p:cNvSpPr/>
            <p:nvPr/>
          </p:nvSpPr>
          <p:spPr>
            <a:xfrm>
              <a:off x="-1" y="1"/>
              <a:ext cx="631157" cy="657936"/>
            </a:xfrm>
            <a:prstGeom prst="rect">
              <a:avLst/>
            </a:prstGeom>
            <a:solidFill>
              <a:srgbClr val="FFC761"/>
            </a:solidFill>
            <a:ln>
              <a:solidFill>
                <a:srgbClr val="FFA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7" name="Picture 6" descr="Free Plant Icon. SVG, EPS, JPG, PNG. Download Plant Icon."/>
            <p:cNvPicPr>
              <a:picLocks noChangeAspect="1" noChangeArrowheads="1"/>
            </p:cNvPicPr>
            <p:nvPr/>
          </p:nvPicPr>
          <p:blipFill rotWithShape="1"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089" t="23257" r="22477" b="24065"/>
            <a:stretch/>
          </p:blipFill>
          <p:spPr bwMode="auto">
            <a:xfrm>
              <a:off x="0" y="17860"/>
              <a:ext cx="631157" cy="6222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54816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a 11"/>
          <p:cNvGraphicFramePr/>
          <p:nvPr>
            <p:extLst>
              <p:ext uri="{D42A27DB-BD31-4B8C-83A1-F6EECF244321}">
                <p14:modId xmlns:p14="http://schemas.microsoft.com/office/powerpoint/2010/main" val="1848914173"/>
              </p:ext>
            </p:extLst>
          </p:nvPr>
        </p:nvGraphicFramePr>
        <p:xfrm>
          <a:off x="750274" y="65426"/>
          <a:ext cx="11353801" cy="8313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" name="Imagen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0274" y="991359"/>
            <a:ext cx="6996364" cy="383392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18290" y="1519068"/>
            <a:ext cx="7083375" cy="3913346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04418" y="1953007"/>
            <a:ext cx="7068090" cy="3045467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9137442" y="839750"/>
            <a:ext cx="28578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200" b="1" i="1" dirty="0" err="1" smtClean="0"/>
              <a:t>Bryum</a:t>
            </a:r>
            <a:r>
              <a:rPr lang="es-ES" sz="3200" b="1" i="1" dirty="0" smtClean="0"/>
              <a:t> </a:t>
            </a:r>
            <a:r>
              <a:rPr lang="es-ES" sz="3200" b="1" i="1" dirty="0" err="1" smtClean="0"/>
              <a:t>capillare</a:t>
            </a:r>
            <a:endParaRPr lang="en-GB" b="1" i="1" dirty="0"/>
          </a:p>
        </p:txBody>
      </p:sp>
      <p:pic>
        <p:nvPicPr>
          <p:cNvPr id="19" name="Picture 2" descr="Lindo personaje de frankenstein | Vector Premium">
            <a:hlinkClick r:id="rId11"/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47" t="23880" r="21562" b="13942"/>
          <a:stretch/>
        </p:blipFill>
        <p:spPr bwMode="auto">
          <a:xfrm>
            <a:off x="646441" y="5564215"/>
            <a:ext cx="957869" cy="1002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054712" y="3498928"/>
            <a:ext cx="7137288" cy="2999092"/>
          </a:xfrm>
          <a:prstGeom prst="rect">
            <a:avLst/>
          </a:prstGeom>
        </p:spPr>
      </p:pic>
      <p:grpSp>
        <p:nvGrpSpPr>
          <p:cNvPr id="15" name="Grupo 14"/>
          <p:cNvGrpSpPr/>
          <p:nvPr/>
        </p:nvGrpSpPr>
        <p:grpSpPr>
          <a:xfrm>
            <a:off x="-1" y="1"/>
            <a:ext cx="631158" cy="657936"/>
            <a:chOff x="-1" y="1"/>
            <a:chExt cx="631158" cy="657936"/>
          </a:xfrm>
        </p:grpSpPr>
        <p:sp>
          <p:nvSpPr>
            <p:cNvPr id="17" name="Rectángulo 16"/>
            <p:cNvSpPr/>
            <p:nvPr/>
          </p:nvSpPr>
          <p:spPr>
            <a:xfrm>
              <a:off x="-1" y="1"/>
              <a:ext cx="631157" cy="657936"/>
            </a:xfrm>
            <a:prstGeom prst="rect">
              <a:avLst/>
            </a:prstGeom>
            <a:solidFill>
              <a:srgbClr val="FFC761"/>
            </a:solidFill>
            <a:ln>
              <a:solidFill>
                <a:srgbClr val="FFA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8" name="Picture 6" descr="Free Plant Icon. SVG, EPS, JPG, PNG. Download Plant Icon."/>
            <p:cNvPicPr>
              <a:picLocks noChangeAspect="1" noChangeArrowheads="1"/>
            </p:cNvPicPr>
            <p:nvPr/>
          </p:nvPicPr>
          <p:blipFill rotWithShape="1"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089" t="23257" r="22477" b="24065"/>
            <a:stretch/>
          </p:blipFill>
          <p:spPr bwMode="auto">
            <a:xfrm>
              <a:off x="0" y="17860"/>
              <a:ext cx="631157" cy="6222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9548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231880" cy="1325563"/>
          </a:xfrm>
        </p:spPr>
        <p:txBody>
          <a:bodyPr>
            <a:normAutofit/>
          </a:bodyPr>
          <a:lstStyle/>
          <a:p>
            <a:pPr algn="just"/>
            <a:endParaRPr lang="en-GB" sz="3600" b="1" dirty="0"/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896268203"/>
              </p:ext>
            </p:extLst>
          </p:nvPr>
        </p:nvGraphicFramePr>
        <p:xfrm>
          <a:off x="750274" y="65426"/>
          <a:ext cx="11353801" cy="8313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8" name="Grupo 7"/>
          <p:cNvGrpSpPr/>
          <p:nvPr/>
        </p:nvGrpSpPr>
        <p:grpSpPr>
          <a:xfrm>
            <a:off x="-1" y="1"/>
            <a:ext cx="631158" cy="657936"/>
            <a:chOff x="-1" y="1"/>
            <a:chExt cx="631158" cy="657936"/>
          </a:xfrm>
        </p:grpSpPr>
        <p:sp>
          <p:nvSpPr>
            <p:cNvPr id="11" name="Rectángulo 10"/>
            <p:cNvSpPr/>
            <p:nvPr/>
          </p:nvSpPr>
          <p:spPr>
            <a:xfrm>
              <a:off x="-1" y="1"/>
              <a:ext cx="631157" cy="657936"/>
            </a:xfrm>
            <a:prstGeom prst="rect">
              <a:avLst/>
            </a:prstGeom>
            <a:solidFill>
              <a:srgbClr val="FFC761"/>
            </a:solidFill>
            <a:ln>
              <a:solidFill>
                <a:srgbClr val="FFA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2" name="Picture 6" descr="Free Plant Icon. SVG, EPS, JPG, PNG. Download Plant Icon."/>
            <p:cNvPicPr>
              <a:picLocks noChangeAspect="1" noChangeArrowheads="1"/>
            </p:cNvPicPr>
            <p:nvPr/>
          </p:nvPicPr>
          <p:blipFill rotWithShape="1"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089" t="23257" r="22477" b="24065"/>
            <a:stretch/>
          </p:blipFill>
          <p:spPr bwMode="auto">
            <a:xfrm>
              <a:off x="0" y="17860"/>
              <a:ext cx="631157" cy="6222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054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Bryaceae - Wikipedia, la enciclopedia lib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959" y="1897633"/>
            <a:ext cx="5626532" cy="3538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5" name="CuadroTexto 14"/>
          <p:cNvSpPr txBox="1"/>
          <p:nvPr/>
        </p:nvSpPr>
        <p:spPr>
          <a:xfrm>
            <a:off x="4532807" y="5381386"/>
            <a:ext cx="23671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i="1" dirty="0" err="1" smtClean="0"/>
              <a:t>Rosulabryum</a:t>
            </a:r>
            <a:endParaRPr lang="es-ES" sz="2800" b="1" i="1" dirty="0" smtClean="0"/>
          </a:p>
        </p:txBody>
      </p:sp>
      <p:pic>
        <p:nvPicPr>
          <p:cNvPr id="16" name="Picture 2" descr="Tarjetas de felicitación «Arcoiris de Bob Esponja» de MGakowski | Redbubble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0800" b="77600" l="2667" r="99467">
                        <a14:foregroundMark x1="47200" y1="47700" x2="37600" y2="48200"/>
                        <a14:foregroundMark x1="44667" y1="44600" x2="42000" y2="47300"/>
                        <a14:foregroundMark x1="45333" y1="45900" x2="46133" y2="45900"/>
                        <a14:foregroundMark x1="43067" y1="45300" x2="43067" y2="45300"/>
                        <a14:foregroundMark x1="55733" y1="45300" x2="55733" y2="45300"/>
                        <a14:foregroundMark x1="56667" y1="39700" x2="63200" y2="37800"/>
                        <a14:foregroundMark x1="60267" y1="46700" x2="62400" y2="48400"/>
                        <a14:foregroundMark x1="58800" y1="41100" x2="64133" y2="47700"/>
                        <a14:foregroundMark x1="55467" y1="43200" x2="55467" y2="43200"/>
                        <a14:foregroundMark x1="53600" y1="43400" x2="53600" y2="43400"/>
                        <a14:foregroundMark x1="53600" y1="51900" x2="53600" y2="51900"/>
                        <a14:foregroundMark x1="55733" y1="51100" x2="55733" y2="51100"/>
                        <a14:foregroundMark x1="55200" y1="49400" x2="57733" y2="49400"/>
                        <a14:foregroundMark x1="37600" y1="45700" x2="45600" y2="42100"/>
                        <a14:foregroundMark x1="48000" y1="42200" x2="48267" y2="50800"/>
                        <a14:foregroundMark x1="27067" y1="63100" x2="27067" y2="59600"/>
                        <a14:foregroundMark x1="76533" y1="65600" x2="78133" y2="61200"/>
                        <a14:foregroundMark x1="57467" y1="46500" x2="56933" y2="46500"/>
                        <a14:foregroundMark x1="58800" y1="72000" x2="48933" y2="70700"/>
                        <a14:foregroundMark x1="36667" y1="70700" x2="43067" y2="69100"/>
                        <a14:foregroundMark x1="51600" y1="58900" x2="47733" y2="57500"/>
                        <a14:foregroundMark x1="45333" y1="58300" x2="43333" y2="56000"/>
                        <a14:foregroundMark x1="51600" y1="36100" x2="38667" y2="351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85" t="20645" b="21227"/>
          <a:stretch/>
        </p:blipFill>
        <p:spPr bwMode="auto">
          <a:xfrm>
            <a:off x="6733237" y="4830009"/>
            <a:ext cx="1878067" cy="1486578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Fichier:Logo GBIF.png — Wikipédi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101" y="6149088"/>
            <a:ext cx="1626203" cy="334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1340439697"/>
              </p:ext>
            </p:extLst>
          </p:nvPr>
        </p:nvGraphicFramePr>
        <p:xfrm>
          <a:off x="750274" y="65426"/>
          <a:ext cx="11353801" cy="8313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20" name="Grupo 19"/>
          <p:cNvGrpSpPr/>
          <p:nvPr/>
        </p:nvGrpSpPr>
        <p:grpSpPr>
          <a:xfrm>
            <a:off x="-1" y="1"/>
            <a:ext cx="631158" cy="657936"/>
            <a:chOff x="-1" y="1"/>
            <a:chExt cx="631158" cy="657936"/>
          </a:xfrm>
        </p:grpSpPr>
        <p:sp>
          <p:nvSpPr>
            <p:cNvPr id="21" name="Rectángulo 20"/>
            <p:cNvSpPr/>
            <p:nvPr/>
          </p:nvSpPr>
          <p:spPr>
            <a:xfrm>
              <a:off x="-1" y="1"/>
              <a:ext cx="631157" cy="657936"/>
            </a:xfrm>
            <a:prstGeom prst="rect">
              <a:avLst/>
            </a:prstGeom>
            <a:solidFill>
              <a:srgbClr val="FFC761"/>
            </a:solidFill>
            <a:ln>
              <a:solidFill>
                <a:srgbClr val="FFA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2" name="Picture 6" descr="Free Plant Icon. SVG, EPS, JPG, PNG. Download Plant Icon."/>
            <p:cNvPicPr>
              <a:picLocks noChangeAspect="1" noChangeArrowheads="1"/>
            </p:cNvPicPr>
            <p:nvPr/>
          </p:nvPicPr>
          <p:blipFill rotWithShape="1"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089" t="23257" r="22477" b="24065"/>
            <a:stretch/>
          </p:blipFill>
          <p:spPr bwMode="auto">
            <a:xfrm>
              <a:off x="0" y="17860"/>
              <a:ext cx="631157" cy="6222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98890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Bryaceae - Wikipedia, la enciclopedia lib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959" y="1897633"/>
            <a:ext cx="5626532" cy="3538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What is the Cat Meme? The &amp;#39;Woman Yells At Cat&amp;#39; Meme, Explained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341"/>
          <a:stretch/>
        </p:blipFill>
        <p:spPr bwMode="auto">
          <a:xfrm>
            <a:off x="1179954" y="2055068"/>
            <a:ext cx="2903105" cy="3223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What is the Cat Meme? The &amp;#39;Woman Yells At Cat&amp;#39; Meme, Explained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49"/>
          <a:stretch/>
        </p:blipFill>
        <p:spPr bwMode="auto">
          <a:xfrm>
            <a:off x="8570144" y="2086848"/>
            <a:ext cx="2783656" cy="3159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ángulo 11"/>
          <p:cNvSpPr/>
          <p:nvPr/>
        </p:nvSpPr>
        <p:spPr>
          <a:xfrm>
            <a:off x="9075076" y="5202215"/>
            <a:ext cx="241149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en-GB" sz="2800" b="1" i="1" dirty="0" err="1" smtClean="0"/>
              <a:t>Ptychostomum</a:t>
            </a:r>
            <a:endParaRPr lang="en-GB" sz="2800" b="1" dirty="0"/>
          </a:p>
        </p:txBody>
      </p:sp>
      <p:sp>
        <p:nvSpPr>
          <p:cNvPr id="13" name="CuadroTexto 12"/>
          <p:cNvSpPr txBox="1"/>
          <p:nvPr/>
        </p:nvSpPr>
        <p:spPr>
          <a:xfrm>
            <a:off x="1179954" y="5186440"/>
            <a:ext cx="27332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i="1" dirty="0" err="1" smtClean="0"/>
              <a:t>Bryum</a:t>
            </a:r>
            <a:endParaRPr lang="es-ES" sz="2800" b="1" i="1" dirty="0" smtClean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5" name="CuadroTexto 14"/>
          <p:cNvSpPr txBox="1"/>
          <p:nvPr/>
        </p:nvSpPr>
        <p:spPr>
          <a:xfrm>
            <a:off x="4532807" y="5381386"/>
            <a:ext cx="23671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i="1" dirty="0" err="1" smtClean="0"/>
              <a:t>Rosulabryum</a:t>
            </a:r>
            <a:endParaRPr lang="es-ES" sz="2800" b="1" i="1" dirty="0" smtClean="0"/>
          </a:p>
        </p:txBody>
      </p:sp>
      <p:pic>
        <p:nvPicPr>
          <p:cNvPr id="16" name="Picture 2" descr="Tarjetas de felicitación «Arcoiris de Bob Esponja» de MGakowski | Redbubble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0800" b="77600" l="2667" r="99467">
                        <a14:foregroundMark x1="47200" y1="47700" x2="37600" y2="48200"/>
                        <a14:foregroundMark x1="44667" y1="44600" x2="42000" y2="47300"/>
                        <a14:foregroundMark x1="45333" y1="45900" x2="46133" y2="45900"/>
                        <a14:foregroundMark x1="43067" y1="45300" x2="43067" y2="45300"/>
                        <a14:foregroundMark x1="55733" y1="45300" x2="55733" y2="45300"/>
                        <a14:foregroundMark x1="56667" y1="39700" x2="63200" y2="37800"/>
                        <a14:foregroundMark x1="60267" y1="46700" x2="62400" y2="48400"/>
                        <a14:foregroundMark x1="58800" y1="41100" x2="64133" y2="47700"/>
                        <a14:foregroundMark x1="55467" y1="43200" x2="55467" y2="43200"/>
                        <a14:foregroundMark x1="53600" y1="43400" x2="53600" y2="43400"/>
                        <a14:foregroundMark x1="53600" y1="51900" x2="53600" y2="51900"/>
                        <a14:foregroundMark x1="55733" y1="51100" x2="55733" y2="51100"/>
                        <a14:foregroundMark x1="55200" y1="49400" x2="57733" y2="49400"/>
                        <a14:foregroundMark x1="37600" y1="45700" x2="45600" y2="42100"/>
                        <a14:foregroundMark x1="48000" y1="42200" x2="48267" y2="50800"/>
                        <a14:foregroundMark x1="27067" y1="63100" x2="27067" y2="59600"/>
                        <a14:foregroundMark x1="76533" y1="65600" x2="78133" y2="61200"/>
                        <a14:foregroundMark x1="57467" y1="46500" x2="56933" y2="46500"/>
                        <a14:foregroundMark x1="58800" y1="72000" x2="48933" y2="70700"/>
                        <a14:foregroundMark x1="36667" y1="70700" x2="43067" y2="69100"/>
                        <a14:foregroundMark x1="51600" y1="58900" x2="47733" y2="57500"/>
                        <a14:foregroundMark x1="45333" y1="58300" x2="43333" y2="56000"/>
                        <a14:foregroundMark x1="51600" y1="36100" x2="38667" y2="351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85" t="20645" b="21227"/>
          <a:stretch/>
        </p:blipFill>
        <p:spPr bwMode="auto">
          <a:xfrm>
            <a:off x="6733237" y="4830009"/>
            <a:ext cx="1878067" cy="1486578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Fichier:Logo GBIF.png — Wikipédi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101" y="6149088"/>
            <a:ext cx="1626203" cy="334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1340439697"/>
              </p:ext>
            </p:extLst>
          </p:nvPr>
        </p:nvGraphicFramePr>
        <p:xfrm>
          <a:off x="750274" y="65426"/>
          <a:ext cx="11353801" cy="8313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pSp>
        <p:nvGrpSpPr>
          <p:cNvPr id="20" name="Grupo 19"/>
          <p:cNvGrpSpPr/>
          <p:nvPr/>
        </p:nvGrpSpPr>
        <p:grpSpPr>
          <a:xfrm>
            <a:off x="-1" y="1"/>
            <a:ext cx="631158" cy="657936"/>
            <a:chOff x="-1" y="1"/>
            <a:chExt cx="631158" cy="657936"/>
          </a:xfrm>
        </p:grpSpPr>
        <p:sp>
          <p:nvSpPr>
            <p:cNvPr id="21" name="Rectángulo 20"/>
            <p:cNvSpPr/>
            <p:nvPr/>
          </p:nvSpPr>
          <p:spPr>
            <a:xfrm>
              <a:off x="-1" y="1"/>
              <a:ext cx="631157" cy="657936"/>
            </a:xfrm>
            <a:prstGeom prst="rect">
              <a:avLst/>
            </a:prstGeom>
            <a:solidFill>
              <a:srgbClr val="FFC761"/>
            </a:solidFill>
            <a:ln>
              <a:solidFill>
                <a:srgbClr val="FFA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2" name="Picture 6" descr="Free Plant Icon. SVG, EPS, JPG, PNG. Download Plant Icon."/>
            <p:cNvPicPr>
              <a:picLocks noChangeAspect="1" noChangeArrowheads="1"/>
            </p:cNvPicPr>
            <p:nvPr/>
          </p:nvPicPr>
          <p:blipFill rotWithShape="1"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089" t="23257" r="22477" b="24065"/>
            <a:stretch/>
          </p:blipFill>
          <p:spPr bwMode="auto">
            <a:xfrm>
              <a:off x="0" y="17860"/>
              <a:ext cx="631157" cy="6222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11260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8987" y="5043486"/>
            <a:ext cx="3862208" cy="100417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4147709"/>
            <a:ext cx="4750936" cy="1025599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0950" y="3412222"/>
            <a:ext cx="3925435" cy="699721"/>
          </a:xfrm>
          <a:prstGeom prst="rect">
            <a:avLst/>
          </a:prstGeom>
        </p:spPr>
      </p:pic>
      <p:pic>
        <p:nvPicPr>
          <p:cNvPr id="1028" name="Picture 4" descr="About the World Flora Onlin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2786" y="3574159"/>
            <a:ext cx="2171989" cy="2699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69027" y="4510336"/>
            <a:ext cx="3779848" cy="1874682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91327" y="3617374"/>
            <a:ext cx="3139712" cy="1082134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08146" y="1370237"/>
            <a:ext cx="3101609" cy="807790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32393" y="2664989"/>
            <a:ext cx="2057578" cy="426757"/>
          </a:xfrm>
          <a:prstGeom prst="rect">
            <a:avLst/>
          </a:prstGeom>
        </p:spPr>
      </p:pic>
      <p:pic>
        <p:nvPicPr>
          <p:cNvPr id="1030" name="Picture 6" descr="World Spider Catalog (@WSC_NMBE) / X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0711" y="1698728"/>
            <a:ext cx="2618317" cy="213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40277" y="1614397"/>
            <a:ext cx="4465792" cy="1528559"/>
          </a:xfrm>
          <a:prstGeom prst="rect">
            <a:avLst/>
          </a:prstGeom>
        </p:spPr>
      </p:pic>
      <p:graphicFrame>
        <p:nvGraphicFramePr>
          <p:cNvPr id="22" name="Diagrama 21"/>
          <p:cNvGraphicFramePr/>
          <p:nvPr>
            <p:extLst>
              <p:ext uri="{D42A27DB-BD31-4B8C-83A1-F6EECF244321}">
                <p14:modId xmlns:p14="http://schemas.microsoft.com/office/powerpoint/2010/main" val="3335256562"/>
              </p:ext>
            </p:extLst>
          </p:nvPr>
        </p:nvGraphicFramePr>
        <p:xfrm>
          <a:off x="750274" y="65426"/>
          <a:ext cx="11353801" cy="8313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pSp>
        <p:nvGrpSpPr>
          <p:cNvPr id="23" name="Grupo 22"/>
          <p:cNvGrpSpPr/>
          <p:nvPr/>
        </p:nvGrpSpPr>
        <p:grpSpPr>
          <a:xfrm>
            <a:off x="-1" y="1"/>
            <a:ext cx="631158" cy="657936"/>
            <a:chOff x="-1" y="1"/>
            <a:chExt cx="631158" cy="657936"/>
          </a:xfrm>
        </p:grpSpPr>
        <p:sp>
          <p:nvSpPr>
            <p:cNvPr id="24" name="Rectángulo 23"/>
            <p:cNvSpPr/>
            <p:nvPr/>
          </p:nvSpPr>
          <p:spPr>
            <a:xfrm>
              <a:off x="-1" y="1"/>
              <a:ext cx="631157" cy="657936"/>
            </a:xfrm>
            <a:prstGeom prst="rect">
              <a:avLst/>
            </a:prstGeom>
            <a:solidFill>
              <a:srgbClr val="FFC761"/>
            </a:solidFill>
            <a:ln>
              <a:solidFill>
                <a:srgbClr val="FFA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5" name="Picture 6" descr="Free Plant Icon. SVG, EPS, JPG, PNG. Download Plant Icon."/>
            <p:cNvPicPr>
              <a:picLocks noChangeAspect="1" noChangeArrowheads="1"/>
            </p:cNvPicPr>
            <p:nvPr/>
          </p:nvPicPr>
          <p:blipFill rotWithShape="1">
            <a:blip r:embed="rId1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089" t="23257" r="22477" b="24065"/>
            <a:stretch/>
          </p:blipFill>
          <p:spPr bwMode="auto">
            <a:xfrm>
              <a:off x="0" y="17860"/>
              <a:ext cx="631157" cy="6222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18654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698105"/>
            <a:ext cx="5783496" cy="2714598"/>
          </a:xfrm>
          <a:prstGeom prst="rect">
            <a:avLst/>
          </a:prstGeom>
        </p:spPr>
      </p:pic>
      <p:sp>
        <p:nvSpPr>
          <p:cNvPr id="18" name="CuadroTexto 17"/>
          <p:cNvSpPr txBox="1"/>
          <p:nvPr/>
        </p:nvSpPr>
        <p:spPr>
          <a:xfrm>
            <a:off x="799113" y="6126753"/>
            <a:ext cx="3000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Feng et </a:t>
            </a:r>
            <a:r>
              <a:rPr lang="es-ES" dirty="0"/>
              <a:t>al. </a:t>
            </a:r>
            <a:r>
              <a:rPr lang="en-US" i="1" dirty="0" smtClean="0"/>
              <a:t>GEB </a:t>
            </a:r>
            <a:r>
              <a:rPr lang="es-ES" dirty="0" smtClean="0"/>
              <a:t>(2022)</a:t>
            </a:r>
            <a:endParaRPr lang="en-US" dirty="0"/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8374" y="2866360"/>
            <a:ext cx="5101706" cy="3092686"/>
          </a:xfrm>
          <a:prstGeom prst="rect">
            <a:avLst/>
          </a:prstGeo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13" name="Diagrama 12"/>
          <p:cNvGraphicFramePr/>
          <p:nvPr>
            <p:extLst>
              <p:ext uri="{D42A27DB-BD31-4B8C-83A1-F6EECF244321}">
                <p14:modId xmlns:p14="http://schemas.microsoft.com/office/powerpoint/2010/main" val="3335256562"/>
              </p:ext>
            </p:extLst>
          </p:nvPr>
        </p:nvGraphicFramePr>
        <p:xfrm>
          <a:off x="750274" y="65426"/>
          <a:ext cx="11353801" cy="8313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pSp>
        <p:nvGrpSpPr>
          <p:cNvPr id="14" name="Grupo 13"/>
          <p:cNvGrpSpPr/>
          <p:nvPr/>
        </p:nvGrpSpPr>
        <p:grpSpPr>
          <a:xfrm>
            <a:off x="-1" y="1"/>
            <a:ext cx="631158" cy="657936"/>
            <a:chOff x="-1" y="1"/>
            <a:chExt cx="631158" cy="657936"/>
          </a:xfrm>
        </p:grpSpPr>
        <p:sp>
          <p:nvSpPr>
            <p:cNvPr id="15" name="Rectángulo 14"/>
            <p:cNvSpPr/>
            <p:nvPr/>
          </p:nvSpPr>
          <p:spPr>
            <a:xfrm>
              <a:off x="-1" y="1"/>
              <a:ext cx="631157" cy="657936"/>
            </a:xfrm>
            <a:prstGeom prst="rect">
              <a:avLst/>
            </a:prstGeom>
            <a:solidFill>
              <a:srgbClr val="FFC761"/>
            </a:solidFill>
            <a:ln>
              <a:solidFill>
                <a:srgbClr val="FFA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6" name="Picture 6" descr="Free Plant Icon. SVG, EPS, JPG, PNG. Download Plant Icon."/>
            <p:cNvPicPr>
              <a:picLocks noChangeAspect="1" noChangeArrowheads="1"/>
            </p:cNvPicPr>
            <p:nvPr/>
          </p:nvPicPr>
          <p:blipFill rotWithShape="1"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089" t="23257" r="22477" b="24065"/>
            <a:stretch/>
          </p:blipFill>
          <p:spPr bwMode="auto">
            <a:xfrm>
              <a:off x="0" y="17860"/>
              <a:ext cx="631157" cy="6222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90984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560439" y="0"/>
            <a:ext cx="11100620" cy="6858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rgbClr val="FFD385"/>
              </a:gs>
              <a:gs pos="83000">
                <a:srgbClr val="FFD385"/>
              </a:gs>
              <a:gs pos="100000">
                <a:srgbClr val="FFD385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3169429" y="2331502"/>
            <a:ext cx="5882640" cy="219499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7200" b="1" i="1" dirty="0" smtClean="0">
                <a:latin typeface="Bodoni MT" panose="02070603080606020203" pitchFamily="18" charset="0"/>
              </a:rPr>
              <a:t>Validación taxonómica</a:t>
            </a:r>
            <a:endParaRPr lang="en-GB" sz="7200" b="1" i="1" dirty="0">
              <a:latin typeface="Bodoni MT" panose="02070603080606020203" pitchFamily="18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3169429" y="1408736"/>
            <a:ext cx="5882640" cy="4040526"/>
          </a:xfrm>
          <a:prstGeom prst="rect">
            <a:avLst/>
          </a:prstGeom>
          <a:noFill/>
          <a:ln w="38100">
            <a:solidFill>
              <a:srgbClr val="FFA500">
                <a:alpha val="61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50" name="Picture 2" descr="Ludwigia grandiflora subsp. grandiflora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8053068" y="558343"/>
            <a:ext cx="1821020" cy="1842614"/>
          </a:xfrm>
          <a:prstGeom prst="rect">
            <a:avLst/>
          </a:prstGeom>
          <a:noFill/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12491" y="3728167"/>
            <a:ext cx="2956560" cy="1988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023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ítulo 1"/>
          <p:cNvSpPr txBox="1">
            <a:spLocks/>
          </p:cNvSpPr>
          <p:nvPr/>
        </p:nvSpPr>
        <p:spPr>
          <a:xfrm>
            <a:off x="2407655" y="1557362"/>
            <a:ext cx="3944002" cy="9080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i="1" dirty="0" smtClean="0"/>
              <a:t>GBIF BACKBONE</a:t>
            </a:r>
            <a:endParaRPr lang="en-GB" b="1" i="1" dirty="0"/>
          </a:p>
        </p:txBody>
      </p:sp>
      <p:pic>
        <p:nvPicPr>
          <p:cNvPr id="18" name="Picture 2" descr="Lindo personaje de frankenstein | Vector Premium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47" t="23880" r="21562" b="13942"/>
          <a:stretch/>
        </p:blipFill>
        <p:spPr bwMode="auto">
          <a:xfrm>
            <a:off x="8128156" y="2192792"/>
            <a:ext cx="3541222" cy="370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ángulo 18"/>
          <p:cNvSpPr/>
          <p:nvPr/>
        </p:nvSpPr>
        <p:spPr>
          <a:xfrm>
            <a:off x="1153778" y="2332062"/>
            <a:ext cx="6096000" cy="403187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GB" sz="3200" i="1" dirty="0" smtClean="0">
                <a:solidFill>
                  <a:srgbClr val="4E565F"/>
                </a:solidFill>
                <a:latin typeface="+mj-lt"/>
              </a:rPr>
              <a:t>“The </a:t>
            </a:r>
            <a:r>
              <a:rPr lang="en-GB" sz="3200" i="1" dirty="0">
                <a:solidFill>
                  <a:srgbClr val="4E565F"/>
                </a:solidFill>
                <a:latin typeface="+mj-lt"/>
              </a:rPr>
              <a:t>GBIF Backbone Taxonomy is a single, synthetic management classification with the goal of covering all names GBIF is dealing with. It's the taxonomic backbone that allows GBIF to integrate name based information from </a:t>
            </a:r>
            <a:r>
              <a:rPr lang="en-GB" sz="3200" dirty="0">
                <a:latin typeface="+mj-lt"/>
              </a:rPr>
              <a:t>105 </a:t>
            </a:r>
            <a:r>
              <a:rPr lang="en-GB" sz="3200" i="1" dirty="0" smtClean="0">
                <a:solidFill>
                  <a:srgbClr val="4E565F"/>
                </a:solidFill>
                <a:latin typeface="+mj-lt"/>
              </a:rPr>
              <a:t>resources (…)”</a:t>
            </a:r>
            <a:endParaRPr lang="en-GB" sz="3200" i="1" dirty="0">
              <a:latin typeface="+mj-lt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8198428" y="5900269"/>
            <a:ext cx="34709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www.gbif.org/tools/species-lookup</a:t>
            </a:r>
            <a:endParaRPr lang="en-GB" dirty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33379B7B-0197-32C2-FB97-AE40AD3E3777}"/>
              </a:ext>
            </a:extLst>
          </p:cNvPr>
          <p:cNvSpPr/>
          <p:nvPr/>
        </p:nvSpPr>
        <p:spPr>
          <a:xfrm>
            <a:off x="0" y="6496085"/>
            <a:ext cx="12192000" cy="369332"/>
          </a:xfrm>
          <a:prstGeom prst="rect">
            <a:avLst/>
          </a:prstGeom>
          <a:solidFill>
            <a:srgbClr val="F2FFE6"/>
          </a:solidFill>
        </p:spPr>
        <p:txBody>
          <a:bodyPr wrap="square" lIns="91440" tIns="45720" rIns="91440" bIns="45720" anchor="t">
            <a:spAutoFit/>
          </a:bodyPr>
          <a:lstStyle/>
          <a:p>
            <a:pPr algn="r"/>
            <a:r>
              <a:rPr lang="es-ES" b="1" dirty="0">
                <a:solidFill>
                  <a:schemeClr val="bg1">
                    <a:lumMod val="65000"/>
                  </a:schemeClr>
                </a:solidFill>
                <a:latin typeface="Bodoni MT" panose="02070603080606020203" pitchFamily="18" charset="0"/>
              </a:rPr>
              <a:t>III Taller GBIF.ES: Mejora de la calidad de datos de biodiversidad</a:t>
            </a:r>
            <a:endParaRPr lang="en-GB" dirty="0">
              <a:solidFill>
                <a:schemeClr val="bg1">
                  <a:lumMod val="65000"/>
                </a:schemeClr>
              </a:solidFill>
              <a:latin typeface="Bodoni MT" panose="02070603080606020203" pitchFamily="18" charset="0"/>
            </a:endParaRPr>
          </a:p>
        </p:txBody>
      </p:sp>
      <p:graphicFrame>
        <p:nvGraphicFramePr>
          <p:cNvPr id="13" name="Diagrama 12"/>
          <p:cNvGraphicFramePr/>
          <p:nvPr>
            <p:extLst>
              <p:ext uri="{D42A27DB-BD31-4B8C-83A1-F6EECF244321}">
                <p14:modId xmlns:p14="http://schemas.microsoft.com/office/powerpoint/2010/main" val="3335256562"/>
              </p:ext>
            </p:extLst>
          </p:nvPr>
        </p:nvGraphicFramePr>
        <p:xfrm>
          <a:off x="750274" y="65426"/>
          <a:ext cx="11353801" cy="8313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pSp>
        <p:nvGrpSpPr>
          <p:cNvPr id="14" name="Grupo 13"/>
          <p:cNvGrpSpPr/>
          <p:nvPr/>
        </p:nvGrpSpPr>
        <p:grpSpPr>
          <a:xfrm>
            <a:off x="-1" y="1"/>
            <a:ext cx="631158" cy="657936"/>
            <a:chOff x="-1" y="1"/>
            <a:chExt cx="631158" cy="657936"/>
          </a:xfrm>
        </p:grpSpPr>
        <p:sp>
          <p:nvSpPr>
            <p:cNvPr id="15" name="Rectángulo 14"/>
            <p:cNvSpPr/>
            <p:nvPr/>
          </p:nvSpPr>
          <p:spPr>
            <a:xfrm>
              <a:off x="-1" y="1"/>
              <a:ext cx="631157" cy="657936"/>
            </a:xfrm>
            <a:prstGeom prst="rect">
              <a:avLst/>
            </a:prstGeom>
            <a:solidFill>
              <a:srgbClr val="FFC761"/>
            </a:solidFill>
            <a:ln>
              <a:solidFill>
                <a:srgbClr val="FFA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6" name="Picture 6" descr="Free Plant Icon. SVG, EPS, JPG, PNG. Download Plant Icon."/>
            <p:cNvPicPr>
              <a:picLocks noChangeAspect="1" noChangeArrowheads="1"/>
            </p:cNvPicPr>
            <p:nvPr/>
          </p:nvPicPr>
          <p:blipFill rotWithShape="1"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089" t="23257" r="22477" b="24065"/>
            <a:stretch/>
          </p:blipFill>
          <p:spPr bwMode="auto">
            <a:xfrm>
              <a:off x="0" y="17860"/>
              <a:ext cx="631157" cy="6222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52025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33379B7B-0197-32C2-FB97-AE40AD3E3777}"/>
              </a:ext>
            </a:extLst>
          </p:cNvPr>
          <p:cNvSpPr/>
          <p:nvPr/>
        </p:nvSpPr>
        <p:spPr>
          <a:xfrm>
            <a:off x="0" y="6496085"/>
            <a:ext cx="12192000" cy="369332"/>
          </a:xfrm>
          <a:prstGeom prst="rect">
            <a:avLst/>
          </a:prstGeom>
          <a:solidFill>
            <a:srgbClr val="F2FFE6"/>
          </a:solidFill>
        </p:spPr>
        <p:txBody>
          <a:bodyPr wrap="square" lIns="91440" tIns="45720" rIns="91440" bIns="45720" anchor="t">
            <a:spAutoFit/>
          </a:bodyPr>
          <a:lstStyle/>
          <a:p>
            <a:pPr algn="r"/>
            <a:r>
              <a:rPr lang="es-ES" b="1" dirty="0">
                <a:solidFill>
                  <a:schemeClr val="bg1">
                    <a:lumMod val="65000"/>
                  </a:schemeClr>
                </a:solidFill>
                <a:latin typeface="Bodoni MT" panose="02070603080606020203" pitchFamily="18" charset="0"/>
              </a:rPr>
              <a:t>III Taller GBIF.ES: Mejora de la calidad de datos de biodiversidad</a:t>
            </a:r>
            <a:endParaRPr lang="en-GB" dirty="0">
              <a:solidFill>
                <a:schemeClr val="bg1">
                  <a:lumMod val="65000"/>
                </a:schemeClr>
              </a:solidFill>
              <a:latin typeface="Bodoni MT" panose="02070603080606020203" pitchFamily="18" charset="0"/>
            </a:endParaRPr>
          </a:p>
        </p:txBody>
      </p:sp>
      <p:sp>
        <p:nvSpPr>
          <p:cNvPr id="2" name="Rectángulo redondeado 1"/>
          <p:cNvSpPr/>
          <p:nvPr/>
        </p:nvSpPr>
        <p:spPr>
          <a:xfrm>
            <a:off x="315577" y="1216541"/>
            <a:ext cx="1756228" cy="1045028"/>
          </a:xfrm>
          <a:prstGeom prst="round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dirty="0" smtClean="0">
                <a:latin typeface="Bodoni MT" panose="02070603080606020203" pitchFamily="18" charset="0"/>
              </a:rPr>
              <a:t>Tipos</a:t>
            </a:r>
            <a:endParaRPr lang="en-GB" dirty="0">
              <a:latin typeface="Bodoni MT" panose="02070603080606020203" pitchFamily="18" charset="0"/>
            </a:endParaRPr>
          </a:p>
        </p:txBody>
      </p:sp>
      <p:grpSp>
        <p:nvGrpSpPr>
          <p:cNvPr id="11" name="Grupo 10"/>
          <p:cNvGrpSpPr/>
          <p:nvPr/>
        </p:nvGrpSpPr>
        <p:grpSpPr>
          <a:xfrm>
            <a:off x="-1" y="1"/>
            <a:ext cx="631158" cy="657936"/>
            <a:chOff x="-1" y="1"/>
            <a:chExt cx="631158" cy="657936"/>
          </a:xfrm>
        </p:grpSpPr>
        <p:sp>
          <p:nvSpPr>
            <p:cNvPr id="12" name="Rectángulo 11"/>
            <p:cNvSpPr/>
            <p:nvPr/>
          </p:nvSpPr>
          <p:spPr>
            <a:xfrm>
              <a:off x="-1" y="1"/>
              <a:ext cx="631157" cy="657936"/>
            </a:xfrm>
            <a:prstGeom prst="rect">
              <a:avLst/>
            </a:prstGeom>
            <a:solidFill>
              <a:srgbClr val="FFC761"/>
            </a:solidFill>
            <a:ln>
              <a:solidFill>
                <a:srgbClr val="FFA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3" name="Picture 6" descr="Free Plant Icon. SVG, EPS, JPG, PNG. Download Plant Icon."/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089" t="23257" r="22477" b="24065"/>
            <a:stretch/>
          </p:blipFill>
          <p:spPr bwMode="auto">
            <a:xfrm>
              <a:off x="0" y="17860"/>
              <a:ext cx="631157" cy="6222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" name="Picture 4" descr="About the World Flora Onlin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1452" y="2431540"/>
            <a:ext cx="2171989" cy="2699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9619" y="2742125"/>
            <a:ext cx="4351397" cy="769687"/>
          </a:xfrm>
          <a:prstGeom prst="rect">
            <a:avLst/>
          </a:prstGeom>
        </p:spPr>
      </p:pic>
      <p:pic>
        <p:nvPicPr>
          <p:cNvPr id="16" name="Picture 4" descr="RStudio · GitHub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8183" y="1739055"/>
            <a:ext cx="874271" cy="874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ángulo 16"/>
          <p:cNvSpPr/>
          <p:nvPr/>
        </p:nvSpPr>
        <p:spPr>
          <a:xfrm>
            <a:off x="7370322" y="4157897"/>
            <a:ext cx="14621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b="1" u="sng" dirty="0" smtClean="0">
                <a:hlinkClick r:id="rId7"/>
              </a:rPr>
              <a:t>Taxize</a:t>
            </a:r>
            <a:endParaRPr lang="en-GB" sz="4000" dirty="0"/>
          </a:p>
        </p:txBody>
      </p:sp>
      <p:pic>
        <p:nvPicPr>
          <p:cNvPr id="18" name="Picture 6" descr="Click - Free arrows icon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23548">
            <a:off x="8964491" y="4143950"/>
            <a:ext cx="1443668" cy="1443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595136303"/>
              </p:ext>
            </p:extLst>
          </p:nvPr>
        </p:nvGraphicFramePr>
        <p:xfrm>
          <a:off x="750274" y="65426"/>
          <a:ext cx="11353801" cy="8313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267734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ángulo redondeado 22"/>
          <p:cNvSpPr/>
          <p:nvPr/>
        </p:nvSpPr>
        <p:spPr>
          <a:xfrm>
            <a:off x="1049531" y="2613325"/>
            <a:ext cx="4582012" cy="3593211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33379B7B-0197-32C2-FB97-AE40AD3E3777}"/>
              </a:ext>
            </a:extLst>
          </p:cNvPr>
          <p:cNvSpPr/>
          <p:nvPr/>
        </p:nvSpPr>
        <p:spPr>
          <a:xfrm>
            <a:off x="0" y="6496085"/>
            <a:ext cx="12192000" cy="369332"/>
          </a:xfrm>
          <a:prstGeom prst="rect">
            <a:avLst/>
          </a:prstGeom>
          <a:solidFill>
            <a:srgbClr val="F2FFE6"/>
          </a:solidFill>
        </p:spPr>
        <p:txBody>
          <a:bodyPr wrap="square" lIns="91440" tIns="45720" rIns="91440" bIns="45720" anchor="t">
            <a:spAutoFit/>
          </a:bodyPr>
          <a:lstStyle/>
          <a:p>
            <a:pPr algn="r"/>
            <a:r>
              <a:rPr lang="es-ES" b="1" dirty="0">
                <a:solidFill>
                  <a:schemeClr val="bg1">
                    <a:lumMod val="65000"/>
                  </a:schemeClr>
                </a:solidFill>
                <a:latin typeface="Bodoni MT" panose="02070603080606020203" pitchFamily="18" charset="0"/>
              </a:rPr>
              <a:t>III Taller GBIF.ES: Mejora de la calidad de datos de biodiversidad</a:t>
            </a:r>
            <a:endParaRPr lang="en-GB" dirty="0">
              <a:solidFill>
                <a:schemeClr val="bg1">
                  <a:lumMod val="65000"/>
                </a:schemeClr>
              </a:solidFill>
              <a:latin typeface="Bodoni MT" panose="02070603080606020203" pitchFamily="18" charset="0"/>
            </a:endParaRPr>
          </a:p>
        </p:txBody>
      </p:sp>
      <p:sp>
        <p:nvSpPr>
          <p:cNvPr id="2" name="Rectángulo redondeado 1"/>
          <p:cNvSpPr/>
          <p:nvPr/>
        </p:nvSpPr>
        <p:spPr>
          <a:xfrm>
            <a:off x="315577" y="1216541"/>
            <a:ext cx="1756228" cy="1045028"/>
          </a:xfrm>
          <a:prstGeom prst="round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dirty="0" smtClean="0">
                <a:latin typeface="Bodoni MT" panose="02070603080606020203" pitchFamily="18" charset="0"/>
              </a:rPr>
              <a:t>Tipos</a:t>
            </a:r>
            <a:endParaRPr lang="en-GB" dirty="0">
              <a:latin typeface="Bodoni MT" panose="02070603080606020203" pitchFamily="18" charset="0"/>
            </a:endParaRPr>
          </a:p>
        </p:txBody>
      </p:sp>
      <p:grpSp>
        <p:nvGrpSpPr>
          <p:cNvPr id="11" name="Grupo 10"/>
          <p:cNvGrpSpPr/>
          <p:nvPr/>
        </p:nvGrpSpPr>
        <p:grpSpPr>
          <a:xfrm>
            <a:off x="-1" y="1"/>
            <a:ext cx="631158" cy="657936"/>
            <a:chOff x="-1" y="1"/>
            <a:chExt cx="631158" cy="657936"/>
          </a:xfrm>
        </p:grpSpPr>
        <p:sp>
          <p:nvSpPr>
            <p:cNvPr id="12" name="Rectángulo 11"/>
            <p:cNvSpPr/>
            <p:nvPr/>
          </p:nvSpPr>
          <p:spPr>
            <a:xfrm>
              <a:off x="-1" y="1"/>
              <a:ext cx="631157" cy="657936"/>
            </a:xfrm>
            <a:prstGeom prst="rect">
              <a:avLst/>
            </a:prstGeom>
            <a:solidFill>
              <a:srgbClr val="FFC761"/>
            </a:solidFill>
            <a:ln>
              <a:solidFill>
                <a:srgbClr val="FFA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3" name="Picture 6" descr="Free Plant Icon. SVG, EPS, JPG, PNG. Download Plant Icon."/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089" t="23257" r="22477" b="24065"/>
            <a:stretch/>
          </p:blipFill>
          <p:spPr bwMode="auto">
            <a:xfrm>
              <a:off x="0" y="17860"/>
              <a:ext cx="631157" cy="6222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5" name="Imagen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9619" y="2742125"/>
            <a:ext cx="4351397" cy="769687"/>
          </a:xfrm>
          <a:prstGeom prst="rect">
            <a:avLst/>
          </a:prstGeom>
        </p:spPr>
      </p:pic>
      <p:pic>
        <p:nvPicPr>
          <p:cNvPr id="16" name="Picture 4" descr="RStudio · GitHub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8183" y="1739055"/>
            <a:ext cx="874271" cy="874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ángulo 16"/>
          <p:cNvSpPr/>
          <p:nvPr/>
        </p:nvSpPr>
        <p:spPr>
          <a:xfrm>
            <a:off x="7370322" y="4157897"/>
            <a:ext cx="14621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b="1" u="sng" dirty="0" smtClean="0">
                <a:hlinkClick r:id="rId6"/>
              </a:rPr>
              <a:t>Taxize</a:t>
            </a:r>
            <a:endParaRPr lang="en-GB" sz="4000" dirty="0"/>
          </a:p>
        </p:txBody>
      </p:sp>
      <p:pic>
        <p:nvPicPr>
          <p:cNvPr id="18" name="Picture 6" descr="Click - Free arrows icon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23548">
            <a:off x="8964491" y="4143950"/>
            <a:ext cx="1443668" cy="1443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595136303"/>
              </p:ext>
            </p:extLst>
          </p:nvPr>
        </p:nvGraphicFramePr>
        <p:xfrm>
          <a:off x="750274" y="65426"/>
          <a:ext cx="11353801" cy="8313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0" name="Rectángulo 19"/>
          <p:cNvSpPr/>
          <p:nvPr/>
        </p:nvSpPr>
        <p:spPr>
          <a:xfrm>
            <a:off x="1347462" y="2956290"/>
            <a:ext cx="388278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dirty="0">
                <a:solidFill>
                  <a:schemeClr val="bg1"/>
                </a:solidFill>
                <a:latin typeface="Bodoni MT" panose="02070603080606020203" pitchFamily="18" charset="0"/>
              </a:rPr>
              <a:t>‘Coincidencia de cadenas de texto’</a:t>
            </a:r>
          </a:p>
          <a:p>
            <a:endParaRPr lang="es-ES" sz="2000" b="1" u="sng" dirty="0">
              <a:solidFill>
                <a:schemeClr val="bg1"/>
              </a:solidFill>
              <a:latin typeface="Bodoni MT" panose="020706030806060202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chemeClr val="bg1"/>
                </a:solidFill>
                <a:latin typeface="Bodoni MT" panose="02070603080606020203" pitchFamily="18" charset="0"/>
              </a:rPr>
              <a:t>‘</a:t>
            </a:r>
            <a:r>
              <a:rPr lang="es-ES" sz="2000" dirty="0" err="1">
                <a:solidFill>
                  <a:schemeClr val="bg1"/>
                </a:solidFill>
                <a:latin typeface="Bodoni MT" panose="02070603080606020203" pitchFamily="18" charset="0"/>
              </a:rPr>
              <a:t>Fuzzy</a:t>
            </a:r>
            <a:r>
              <a:rPr lang="es-ES" sz="2000" dirty="0" smtClean="0">
                <a:solidFill>
                  <a:schemeClr val="bg1"/>
                </a:solidFill>
                <a:latin typeface="Bodoni MT" panose="02070603080606020203" pitchFamily="18" charset="0"/>
              </a:rPr>
              <a:t>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2000" dirty="0">
              <a:solidFill>
                <a:schemeClr val="bg1"/>
              </a:solidFill>
              <a:latin typeface="Bodoni MT" panose="020706030806060202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chemeClr val="bg1"/>
                </a:solidFill>
                <a:latin typeface="Bodoni MT" panose="02070603080606020203" pitchFamily="18" charset="0"/>
              </a:rPr>
              <a:t>Exacta</a:t>
            </a:r>
            <a:endParaRPr lang="en-GB" sz="2000" dirty="0">
              <a:solidFill>
                <a:schemeClr val="bg1"/>
              </a:solidFill>
              <a:latin typeface="Bodoni MT" panose="02070603080606020203" pitchFamily="18" charset="0"/>
            </a:endParaRPr>
          </a:p>
        </p:txBody>
      </p:sp>
      <p:sp>
        <p:nvSpPr>
          <p:cNvPr id="21" name="Rectángulo 20"/>
          <p:cNvSpPr/>
          <p:nvPr/>
        </p:nvSpPr>
        <p:spPr>
          <a:xfrm>
            <a:off x="1347462" y="5357769"/>
            <a:ext cx="31084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i="1" dirty="0">
                <a:solidFill>
                  <a:srgbClr val="1F1F1F"/>
                </a:solidFill>
                <a:latin typeface="ElsevierGulliver"/>
              </a:rPr>
              <a:t>Similarity and </a:t>
            </a:r>
            <a:r>
              <a:rPr lang="en-GB" i="1" dirty="0" err="1">
                <a:solidFill>
                  <a:srgbClr val="1F1F1F"/>
                </a:solidFill>
                <a:latin typeface="ElsevierGulliver"/>
              </a:rPr>
              <a:t>levenshtein</a:t>
            </a:r>
            <a:r>
              <a:rPr lang="en-GB" i="1" dirty="0">
                <a:solidFill>
                  <a:srgbClr val="1F1F1F"/>
                </a:solidFill>
                <a:latin typeface="ElsevierGulliver"/>
              </a:rPr>
              <a:t> distance</a:t>
            </a:r>
            <a:endParaRPr lang="en-GB" b="0" i="1" dirty="0">
              <a:solidFill>
                <a:srgbClr val="1F1F1F"/>
              </a:solidFill>
              <a:effectLst/>
              <a:latin typeface="ElsevierGulliver"/>
            </a:endParaRPr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099387" y="4431859"/>
            <a:ext cx="1996613" cy="1851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653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ángulo redondeado 22"/>
          <p:cNvSpPr/>
          <p:nvPr/>
        </p:nvSpPr>
        <p:spPr>
          <a:xfrm>
            <a:off x="1049531" y="2613325"/>
            <a:ext cx="4582012" cy="3593211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33379B7B-0197-32C2-FB97-AE40AD3E3777}"/>
              </a:ext>
            </a:extLst>
          </p:cNvPr>
          <p:cNvSpPr/>
          <p:nvPr/>
        </p:nvSpPr>
        <p:spPr>
          <a:xfrm>
            <a:off x="0" y="6496085"/>
            <a:ext cx="12192000" cy="369332"/>
          </a:xfrm>
          <a:prstGeom prst="rect">
            <a:avLst/>
          </a:prstGeom>
          <a:solidFill>
            <a:srgbClr val="F2FFE6"/>
          </a:solidFill>
        </p:spPr>
        <p:txBody>
          <a:bodyPr wrap="square" lIns="91440" tIns="45720" rIns="91440" bIns="45720" anchor="t">
            <a:spAutoFit/>
          </a:bodyPr>
          <a:lstStyle/>
          <a:p>
            <a:pPr algn="r"/>
            <a:r>
              <a:rPr lang="es-ES" b="1" dirty="0">
                <a:solidFill>
                  <a:schemeClr val="bg1">
                    <a:lumMod val="65000"/>
                  </a:schemeClr>
                </a:solidFill>
                <a:latin typeface="Bodoni MT" panose="02070603080606020203" pitchFamily="18" charset="0"/>
              </a:rPr>
              <a:t>III Taller GBIF.ES: Mejora de la calidad de datos de biodiversidad</a:t>
            </a:r>
            <a:endParaRPr lang="en-GB" dirty="0">
              <a:solidFill>
                <a:schemeClr val="bg1">
                  <a:lumMod val="65000"/>
                </a:schemeClr>
              </a:solidFill>
              <a:latin typeface="Bodoni MT" panose="02070603080606020203" pitchFamily="18" charset="0"/>
            </a:endParaRPr>
          </a:p>
        </p:txBody>
      </p:sp>
      <p:sp>
        <p:nvSpPr>
          <p:cNvPr id="2" name="Rectángulo redondeado 1"/>
          <p:cNvSpPr/>
          <p:nvPr/>
        </p:nvSpPr>
        <p:spPr>
          <a:xfrm>
            <a:off x="315577" y="1216541"/>
            <a:ext cx="1756228" cy="1045028"/>
          </a:xfrm>
          <a:prstGeom prst="round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dirty="0" smtClean="0">
                <a:latin typeface="Bodoni MT" panose="02070603080606020203" pitchFamily="18" charset="0"/>
              </a:rPr>
              <a:t>Tipos</a:t>
            </a:r>
            <a:endParaRPr lang="en-GB" dirty="0">
              <a:latin typeface="Bodoni MT" panose="02070603080606020203" pitchFamily="18" charset="0"/>
            </a:endParaRPr>
          </a:p>
        </p:txBody>
      </p:sp>
      <p:grpSp>
        <p:nvGrpSpPr>
          <p:cNvPr id="11" name="Grupo 10"/>
          <p:cNvGrpSpPr/>
          <p:nvPr/>
        </p:nvGrpSpPr>
        <p:grpSpPr>
          <a:xfrm>
            <a:off x="-1" y="1"/>
            <a:ext cx="631158" cy="657936"/>
            <a:chOff x="-1" y="1"/>
            <a:chExt cx="631158" cy="657936"/>
          </a:xfrm>
        </p:grpSpPr>
        <p:sp>
          <p:nvSpPr>
            <p:cNvPr id="12" name="Rectángulo 11"/>
            <p:cNvSpPr/>
            <p:nvPr/>
          </p:nvSpPr>
          <p:spPr>
            <a:xfrm>
              <a:off x="-1" y="1"/>
              <a:ext cx="631157" cy="657936"/>
            </a:xfrm>
            <a:prstGeom prst="rect">
              <a:avLst/>
            </a:prstGeom>
            <a:solidFill>
              <a:srgbClr val="FFC761"/>
            </a:solidFill>
            <a:ln>
              <a:solidFill>
                <a:srgbClr val="FFA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3" name="Picture 6" descr="Free Plant Icon. SVG, EPS, JPG, PNG. Download Plant Icon."/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089" t="23257" r="22477" b="24065"/>
            <a:stretch/>
          </p:blipFill>
          <p:spPr bwMode="auto">
            <a:xfrm>
              <a:off x="0" y="17860"/>
              <a:ext cx="631157" cy="6222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595136303"/>
              </p:ext>
            </p:extLst>
          </p:nvPr>
        </p:nvGraphicFramePr>
        <p:xfrm>
          <a:off x="750274" y="65426"/>
          <a:ext cx="11353801" cy="8313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0" name="Rectángulo 19"/>
          <p:cNvSpPr/>
          <p:nvPr/>
        </p:nvSpPr>
        <p:spPr>
          <a:xfrm>
            <a:off x="1347462" y="2956290"/>
            <a:ext cx="450469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dirty="0">
                <a:solidFill>
                  <a:schemeClr val="bg1"/>
                </a:solidFill>
                <a:latin typeface="Bodoni MT" panose="02070603080606020203" pitchFamily="18" charset="0"/>
              </a:rPr>
              <a:t>‘Coincidencia de cadenas de texto’</a:t>
            </a:r>
          </a:p>
          <a:p>
            <a:endParaRPr lang="es-ES" sz="2000" b="1" u="sng" dirty="0">
              <a:solidFill>
                <a:schemeClr val="bg1"/>
              </a:solidFill>
              <a:latin typeface="Bodoni MT" panose="020706030806060202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chemeClr val="bg1"/>
                </a:solidFill>
                <a:latin typeface="Bodoni MT" panose="02070603080606020203" pitchFamily="18" charset="0"/>
              </a:rPr>
              <a:t>‘</a:t>
            </a:r>
            <a:r>
              <a:rPr lang="es-ES" sz="2000" dirty="0" err="1">
                <a:solidFill>
                  <a:schemeClr val="bg1"/>
                </a:solidFill>
                <a:latin typeface="Bodoni MT" panose="02070603080606020203" pitchFamily="18" charset="0"/>
              </a:rPr>
              <a:t>Fuzzy</a:t>
            </a:r>
            <a:r>
              <a:rPr lang="es-ES" sz="2000" dirty="0" smtClean="0">
                <a:solidFill>
                  <a:schemeClr val="bg1"/>
                </a:solidFill>
                <a:latin typeface="Bodoni MT" panose="02070603080606020203" pitchFamily="18" charset="0"/>
              </a:rPr>
              <a:t>’ </a:t>
            </a:r>
            <a:r>
              <a:rPr lang="es-ES" sz="2000" dirty="0" err="1">
                <a:sym typeface="Wingdings" panose="05000000000000000000" pitchFamily="2" charset="2"/>
              </a:rPr>
              <a:t>Quercus</a:t>
            </a:r>
            <a:r>
              <a:rPr lang="es-ES" sz="2000" dirty="0">
                <a:sym typeface="Wingdings" panose="05000000000000000000" pitchFamily="2" charset="2"/>
              </a:rPr>
              <a:t> </a:t>
            </a:r>
            <a:r>
              <a:rPr lang="es-ES" sz="2000" dirty="0" err="1">
                <a:sym typeface="Wingdings" panose="05000000000000000000" pitchFamily="2" charset="2"/>
              </a:rPr>
              <a:t>iles</a:t>
            </a:r>
            <a:r>
              <a:rPr lang="es-ES" sz="2000" dirty="0">
                <a:sym typeface="Wingdings" panose="05000000000000000000" pitchFamily="2" charset="2"/>
              </a:rPr>
              <a:t> / </a:t>
            </a:r>
            <a:r>
              <a:rPr lang="es-ES" sz="2000" dirty="0" err="1">
                <a:sym typeface="Wingdings" panose="05000000000000000000" pitchFamily="2" charset="2"/>
              </a:rPr>
              <a:t>Quercus</a:t>
            </a:r>
            <a:r>
              <a:rPr lang="es-ES" sz="2000" dirty="0">
                <a:sym typeface="Wingdings" panose="05000000000000000000" pitchFamily="2" charset="2"/>
              </a:rPr>
              <a:t> </a:t>
            </a:r>
            <a:r>
              <a:rPr lang="es-ES" sz="2000" dirty="0" err="1">
                <a:sym typeface="Wingdings" panose="05000000000000000000" pitchFamily="2" charset="2"/>
              </a:rPr>
              <a:t>ilex</a:t>
            </a:r>
            <a:endParaRPr lang="es-ES" sz="2000" dirty="0"/>
          </a:p>
          <a:p>
            <a:endParaRPr lang="es-ES" sz="2000" dirty="0">
              <a:solidFill>
                <a:schemeClr val="bg1"/>
              </a:solidFill>
              <a:latin typeface="Bodoni MT" panose="020706030806060202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chemeClr val="bg1"/>
                </a:solidFill>
                <a:latin typeface="Bodoni MT" panose="02070603080606020203" pitchFamily="18" charset="0"/>
              </a:rPr>
              <a:t>Exacta</a:t>
            </a:r>
            <a:endParaRPr lang="en-GB" sz="2000" dirty="0">
              <a:solidFill>
                <a:schemeClr val="bg1"/>
              </a:solidFill>
              <a:latin typeface="Bodoni MT" panose="02070603080606020203" pitchFamily="18" charset="0"/>
            </a:endParaRPr>
          </a:p>
        </p:txBody>
      </p:sp>
      <p:sp>
        <p:nvSpPr>
          <p:cNvPr id="21" name="Rectángulo 20"/>
          <p:cNvSpPr/>
          <p:nvPr/>
        </p:nvSpPr>
        <p:spPr>
          <a:xfrm>
            <a:off x="1347462" y="5357769"/>
            <a:ext cx="31084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i="1" dirty="0">
                <a:solidFill>
                  <a:srgbClr val="1F1F1F"/>
                </a:solidFill>
                <a:latin typeface="ElsevierGulliver"/>
              </a:rPr>
              <a:t>Similarity and </a:t>
            </a:r>
            <a:r>
              <a:rPr lang="en-GB" i="1" dirty="0" err="1">
                <a:solidFill>
                  <a:srgbClr val="1F1F1F"/>
                </a:solidFill>
                <a:latin typeface="ElsevierGulliver"/>
              </a:rPr>
              <a:t>levenshtein</a:t>
            </a:r>
            <a:r>
              <a:rPr lang="en-GB" i="1" dirty="0">
                <a:solidFill>
                  <a:srgbClr val="1F1F1F"/>
                </a:solidFill>
                <a:latin typeface="ElsevierGulliver"/>
              </a:rPr>
              <a:t> distance</a:t>
            </a:r>
            <a:endParaRPr lang="en-GB" b="0" i="1" dirty="0">
              <a:solidFill>
                <a:srgbClr val="1F1F1F"/>
              </a:solidFill>
              <a:effectLst/>
              <a:latin typeface="ElsevierGulliver"/>
            </a:endParaRPr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99387" y="4431859"/>
            <a:ext cx="1996613" cy="1851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447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ángulo redondeado 22"/>
          <p:cNvSpPr/>
          <p:nvPr/>
        </p:nvSpPr>
        <p:spPr>
          <a:xfrm>
            <a:off x="1049531" y="2613325"/>
            <a:ext cx="4582012" cy="3593211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33379B7B-0197-32C2-FB97-AE40AD3E3777}"/>
              </a:ext>
            </a:extLst>
          </p:cNvPr>
          <p:cNvSpPr/>
          <p:nvPr/>
        </p:nvSpPr>
        <p:spPr>
          <a:xfrm>
            <a:off x="0" y="6496085"/>
            <a:ext cx="12192000" cy="369332"/>
          </a:xfrm>
          <a:prstGeom prst="rect">
            <a:avLst/>
          </a:prstGeom>
          <a:solidFill>
            <a:srgbClr val="F2FFE6"/>
          </a:solidFill>
        </p:spPr>
        <p:txBody>
          <a:bodyPr wrap="square" lIns="91440" tIns="45720" rIns="91440" bIns="45720" anchor="t">
            <a:spAutoFit/>
          </a:bodyPr>
          <a:lstStyle/>
          <a:p>
            <a:pPr algn="r"/>
            <a:r>
              <a:rPr lang="es-ES" b="1" dirty="0">
                <a:solidFill>
                  <a:schemeClr val="bg1">
                    <a:lumMod val="65000"/>
                  </a:schemeClr>
                </a:solidFill>
                <a:latin typeface="Bodoni MT" panose="02070603080606020203" pitchFamily="18" charset="0"/>
              </a:rPr>
              <a:t>III Taller GBIF.ES: Mejora de la calidad de datos de biodiversidad</a:t>
            </a:r>
            <a:endParaRPr lang="en-GB" dirty="0">
              <a:solidFill>
                <a:schemeClr val="bg1">
                  <a:lumMod val="65000"/>
                </a:schemeClr>
              </a:solidFill>
              <a:latin typeface="Bodoni MT" panose="02070603080606020203" pitchFamily="18" charset="0"/>
            </a:endParaRPr>
          </a:p>
        </p:txBody>
      </p:sp>
      <p:sp>
        <p:nvSpPr>
          <p:cNvPr id="2" name="Rectángulo redondeado 1"/>
          <p:cNvSpPr/>
          <p:nvPr/>
        </p:nvSpPr>
        <p:spPr>
          <a:xfrm>
            <a:off x="315577" y="1216541"/>
            <a:ext cx="1756228" cy="1045028"/>
          </a:xfrm>
          <a:prstGeom prst="round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dirty="0" smtClean="0">
                <a:latin typeface="Bodoni MT" panose="02070603080606020203" pitchFamily="18" charset="0"/>
              </a:rPr>
              <a:t>Tipos</a:t>
            </a:r>
            <a:endParaRPr lang="en-GB" dirty="0">
              <a:latin typeface="Bodoni MT" panose="02070603080606020203" pitchFamily="18" charset="0"/>
            </a:endParaRPr>
          </a:p>
        </p:txBody>
      </p:sp>
      <p:grpSp>
        <p:nvGrpSpPr>
          <p:cNvPr id="11" name="Grupo 10"/>
          <p:cNvGrpSpPr/>
          <p:nvPr/>
        </p:nvGrpSpPr>
        <p:grpSpPr>
          <a:xfrm>
            <a:off x="-1" y="1"/>
            <a:ext cx="631158" cy="657936"/>
            <a:chOff x="-1" y="1"/>
            <a:chExt cx="631158" cy="657936"/>
          </a:xfrm>
        </p:grpSpPr>
        <p:sp>
          <p:nvSpPr>
            <p:cNvPr id="12" name="Rectángulo 11"/>
            <p:cNvSpPr/>
            <p:nvPr/>
          </p:nvSpPr>
          <p:spPr>
            <a:xfrm>
              <a:off x="-1" y="1"/>
              <a:ext cx="631157" cy="657936"/>
            </a:xfrm>
            <a:prstGeom prst="rect">
              <a:avLst/>
            </a:prstGeom>
            <a:solidFill>
              <a:srgbClr val="FFC761"/>
            </a:solidFill>
            <a:ln>
              <a:solidFill>
                <a:srgbClr val="FFA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3" name="Picture 6" descr="Free Plant Icon. SVG, EPS, JPG, PNG. Download Plant Icon."/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089" t="23257" r="22477" b="24065"/>
            <a:stretch/>
          </p:blipFill>
          <p:spPr bwMode="auto">
            <a:xfrm>
              <a:off x="0" y="17860"/>
              <a:ext cx="631157" cy="6222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595136303"/>
              </p:ext>
            </p:extLst>
          </p:nvPr>
        </p:nvGraphicFramePr>
        <p:xfrm>
          <a:off x="750274" y="65426"/>
          <a:ext cx="11353801" cy="8313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0" name="Rectángulo 19"/>
          <p:cNvSpPr/>
          <p:nvPr/>
        </p:nvSpPr>
        <p:spPr>
          <a:xfrm>
            <a:off x="1347462" y="2956290"/>
            <a:ext cx="450469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dirty="0">
                <a:solidFill>
                  <a:schemeClr val="bg1"/>
                </a:solidFill>
                <a:latin typeface="Bodoni MT" panose="02070603080606020203" pitchFamily="18" charset="0"/>
              </a:rPr>
              <a:t>‘Coincidencia de cadenas de texto’</a:t>
            </a:r>
          </a:p>
          <a:p>
            <a:endParaRPr lang="es-ES" sz="2000" b="1" u="sng" dirty="0">
              <a:solidFill>
                <a:schemeClr val="bg1"/>
              </a:solidFill>
              <a:latin typeface="Bodoni MT" panose="020706030806060202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chemeClr val="bg1"/>
                </a:solidFill>
                <a:latin typeface="Bodoni MT" panose="02070603080606020203" pitchFamily="18" charset="0"/>
              </a:rPr>
              <a:t>‘</a:t>
            </a:r>
            <a:r>
              <a:rPr lang="es-ES" sz="2000" dirty="0" err="1">
                <a:solidFill>
                  <a:schemeClr val="bg1"/>
                </a:solidFill>
                <a:latin typeface="Bodoni MT" panose="02070603080606020203" pitchFamily="18" charset="0"/>
              </a:rPr>
              <a:t>Fuzzy</a:t>
            </a:r>
            <a:r>
              <a:rPr lang="es-ES" sz="2000" dirty="0" smtClean="0">
                <a:solidFill>
                  <a:schemeClr val="bg1"/>
                </a:solidFill>
                <a:latin typeface="Bodoni MT" panose="02070603080606020203" pitchFamily="18" charset="0"/>
              </a:rPr>
              <a:t>’ </a:t>
            </a:r>
            <a:r>
              <a:rPr lang="es-ES" sz="2000" dirty="0" err="1">
                <a:sym typeface="Wingdings" panose="05000000000000000000" pitchFamily="2" charset="2"/>
              </a:rPr>
              <a:t>Quercus</a:t>
            </a:r>
            <a:r>
              <a:rPr lang="es-ES" sz="2000" dirty="0">
                <a:sym typeface="Wingdings" panose="05000000000000000000" pitchFamily="2" charset="2"/>
              </a:rPr>
              <a:t> </a:t>
            </a:r>
            <a:r>
              <a:rPr lang="es-ES" sz="2000" dirty="0" err="1">
                <a:sym typeface="Wingdings" panose="05000000000000000000" pitchFamily="2" charset="2"/>
              </a:rPr>
              <a:t>iles</a:t>
            </a:r>
            <a:r>
              <a:rPr lang="es-ES" sz="2000" dirty="0">
                <a:sym typeface="Wingdings" panose="05000000000000000000" pitchFamily="2" charset="2"/>
              </a:rPr>
              <a:t> / </a:t>
            </a:r>
            <a:r>
              <a:rPr lang="es-ES" sz="2000" dirty="0" err="1">
                <a:sym typeface="Wingdings" panose="05000000000000000000" pitchFamily="2" charset="2"/>
              </a:rPr>
              <a:t>Quercus</a:t>
            </a:r>
            <a:r>
              <a:rPr lang="es-ES" sz="2000" dirty="0">
                <a:sym typeface="Wingdings" panose="05000000000000000000" pitchFamily="2" charset="2"/>
              </a:rPr>
              <a:t> </a:t>
            </a:r>
            <a:r>
              <a:rPr lang="es-ES" sz="2000" dirty="0" err="1">
                <a:sym typeface="Wingdings" panose="05000000000000000000" pitchFamily="2" charset="2"/>
              </a:rPr>
              <a:t>ilex</a:t>
            </a:r>
            <a:endParaRPr lang="es-ES" sz="2000" dirty="0"/>
          </a:p>
          <a:p>
            <a:endParaRPr lang="es-ES" sz="2000" dirty="0">
              <a:solidFill>
                <a:schemeClr val="bg1"/>
              </a:solidFill>
              <a:latin typeface="Bodoni MT" panose="020706030806060202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chemeClr val="bg1"/>
                </a:solidFill>
                <a:latin typeface="Bodoni MT" panose="02070603080606020203" pitchFamily="18" charset="0"/>
              </a:rPr>
              <a:t>Exacta</a:t>
            </a:r>
            <a:endParaRPr lang="en-GB" sz="2000" dirty="0">
              <a:solidFill>
                <a:schemeClr val="bg1"/>
              </a:solidFill>
              <a:latin typeface="Bodoni MT" panose="02070603080606020203" pitchFamily="18" charset="0"/>
            </a:endParaRPr>
          </a:p>
        </p:txBody>
      </p:sp>
      <p:sp>
        <p:nvSpPr>
          <p:cNvPr id="21" name="Rectángulo 20"/>
          <p:cNvSpPr/>
          <p:nvPr/>
        </p:nvSpPr>
        <p:spPr>
          <a:xfrm>
            <a:off x="1347462" y="5357769"/>
            <a:ext cx="31084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i="1" dirty="0">
                <a:solidFill>
                  <a:srgbClr val="1F1F1F"/>
                </a:solidFill>
                <a:latin typeface="ElsevierGulliver"/>
              </a:rPr>
              <a:t>Similarity and </a:t>
            </a:r>
            <a:r>
              <a:rPr lang="en-GB" i="1" dirty="0" err="1">
                <a:solidFill>
                  <a:srgbClr val="1F1F1F"/>
                </a:solidFill>
                <a:latin typeface="ElsevierGulliver"/>
              </a:rPr>
              <a:t>levenshtein</a:t>
            </a:r>
            <a:r>
              <a:rPr lang="en-GB" i="1" dirty="0">
                <a:solidFill>
                  <a:srgbClr val="1F1F1F"/>
                </a:solidFill>
                <a:latin typeface="ElsevierGulliver"/>
              </a:rPr>
              <a:t> distance</a:t>
            </a:r>
            <a:endParaRPr lang="en-GB" b="0" i="1" dirty="0">
              <a:solidFill>
                <a:srgbClr val="1F1F1F"/>
              </a:solidFill>
              <a:effectLst/>
              <a:latin typeface="ElsevierGulliver"/>
            </a:endParaRPr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99387" y="4431859"/>
            <a:ext cx="1996613" cy="1851820"/>
          </a:xfrm>
          <a:prstGeom prst="rect">
            <a:avLst/>
          </a:prstGeom>
        </p:spPr>
      </p:pic>
      <p:pic>
        <p:nvPicPr>
          <p:cNvPr id="26" name="Imagen 25">
            <a:hlinkClick r:id="rId10"/>
          </p:cNvPr>
          <p:cNvPicPr>
            <a:picLocks noChangeAspect="1"/>
          </p:cNvPicPr>
          <p:nvPr/>
        </p:nvPicPr>
        <p:blipFill rotWithShape="1">
          <a:blip r:embed="rId11"/>
          <a:srcRect t="12534"/>
          <a:stretch/>
        </p:blipFill>
        <p:spPr>
          <a:xfrm>
            <a:off x="6501164" y="1186365"/>
            <a:ext cx="3779848" cy="1639712"/>
          </a:xfrm>
          <a:prstGeom prst="rect">
            <a:avLst/>
          </a:prstGeom>
        </p:spPr>
      </p:pic>
      <p:sp>
        <p:nvSpPr>
          <p:cNvPr id="14" name="Rectángulo 13"/>
          <p:cNvSpPr/>
          <p:nvPr/>
        </p:nvSpPr>
        <p:spPr>
          <a:xfrm>
            <a:off x="6254345" y="2680787"/>
            <a:ext cx="93487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b="1" u="sng" dirty="0" smtClean="0">
                <a:solidFill>
                  <a:srgbClr val="C00000"/>
                </a:solidFill>
              </a:rPr>
              <a:t>!!!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7002276" y="2956290"/>
            <a:ext cx="34629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 smtClean="0"/>
              <a:t>Abutilon </a:t>
            </a:r>
            <a:r>
              <a:rPr lang="en-GB" sz="2800" b="1" dirty="0" err="1" smtClean="0"/>
              <a:t>grandiflolum</a:t>
            </a:r>
            <a:endParaRPr lang="en-GB" sz="2800" b="1" dirty="0"/>
          </a:p>
        </p:txBody>
      </p:sp>
      <p:pic>
        <p:nvPicPr>
          <p:cNvPr id="16" name="Picture 6" descr="Click - Free arrows icons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23548">
            <a:off x="10101176" y="1597928"/>
            <a:ext cx="1443668" cy="1443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4940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ángulo redondeado 22"/>
          <p:cNvSpPr/>
          <p:nvPr/>
        </p:nvSpPr>
        <p:spPr>
          <a:xfrm>
            <a:off x="1049531" y="2613325"/>
            <a:ext cx="4582012" cy="3593211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33379B7B-0197-32C2-FB97-AE40AD3E3777}"/>
              </a:ext>
            </a:extLst>
          </p:cNvPr>
          <p:cNvSpPr/>
          <p:nvPr/>
        </p:nvSpPr>
        <p:spPr>
          <a:xfrm>
            <a:off x="0" y="6496085"/>
            <a:ext cx="12192000" cy="369332"/>
          </a:xfrm>
          <a:prstGeom prst="rect">
            <a:avLst/>
          </a:prstGeom>
          <a:solidFill>
            <a:srgbClr val="F2FFE6"/>
          </a:solidFill>
        </p:spPr>
        <p:txBody>
          <a:bodyPr wrap="square" lIns="91440" tIns="45720" rIns="91440" bIns="45720" anchor="t">
            <a:spAutoFit/>
          </a:bodyPr>
          <a:lstStyle/>
          <a:p>
            <a:pPr algn="r"/>
            <a:r>
              <a:rPr lang="es-ES" b="1" dirty="0">
                <a:solidFill>
                  <a:schemeClr val="bg1">
                    <a:lumMod val="65000"/>
                  </a:schemeClr>
                </a:solidFill>
                <a:latin typeface="Bodoni MT" panose="02070603080606020203" pitchFamily="18" charset="0"/>
              </a:rPr>
              <a:t>III Taller GBIF.ES: Mejora de la calidad de datos de biodiversidad</a:t>
            </a:r>
            <a:endParaRPr lang="en-GB" dirty="0">
              <a:solidFill>
                <a:schemeClr val="bg1">
                  <a:lumMod val="65000"/>
                </a:schemeClr>
              </a:solidFill>
              <a:latin typeface="Bodoni MT" panose="02070603080606020203" pitchFamily="18" charset="0"/>
            </a:endParaRPr>
          </a:p>
        </p:txBody>
      </p:sp>
      <p:sp>
        <p:nvSpPr>
          <p:cNvPr id="2" name="Rectángulo redondeado 1"/>
          <p:cNvSpPr/>
          <p:nvPr/>
        </p:nvSpPr>
        <p:spPr>
          <a:xfrm>
            <a:off x="315577" y="1216541"/>
            <a:ext cx="1756228" cy="1045028"/>
          </a:xfrm>
          <a:prstGeom prst="round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dirty="0" smtClean="0">
                <a:latin typeface="Bodoni MT" panose="02070603080606020203" pitchFamily="18" charset="0"/>
              </a:rPr>
              <a:t>Tipos</a:t>
            </a:r>
            <a:endParaRPr lang="en-GB" dirty="0">
              <a:latin typeface="Bodoni MT" panose="02070603080606020203" pitchFamily="18" charset="0"/>
            </a:endParaRPr>
          </a:p>
        </p:txBody>
      </p:sp>
      <p:grpSp>
        <p:nvGrpSpPr>
          <p:cNvPr id="11" name="Grupo 10"/>
          <p:cNvGrpSpPr/>
          <p:nvPr/>
        </p:nvGrpSpPr>
        <p:grpSpPr>
          <a:xfrm>
            <a:off x="-1" y="1"/>
            <a:ext cx="631158" cy="657936"/>
            <a:chOff x="-1" y="1"/>
            <a:chExt cx="631158" cy="657936"/>
          </a:xfrm>
        </p:grpSpPr>
        <p:sp>
          <p:nvSpPr>
            <p:cNvPr id="12" name="Rectángulo 11"/>
            <p:cNvSpPr/>
            <p:nvPr/>
          </p:nvSpPr>
          <p:spPr>
            <a:xfrm>
              <a:off x="-1" y="1"/>
              <a:ext cx="631157" cy="657936"/>
            </a:xfrm>
            <a:prstGeom prst="rect">
              <a:avLst/>
            </a:prstGeom>
            <a:solidFill>
              <a:srgbClr val="FFC761"/>
            </a:solidFill>
            <a:ln>
              <a:solidFill>
                <a:srgbClr val="FFA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3" name="Picture 6" descr="Free Plant Icon. SVG, EPS, JPG, PNG. Download Plant Icon."/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089" t="23257" r="22477" b="24065"/>
            <a:stretch/>
          </p:blipFill>
          <p:spPr bwMode="auto">
            <a:xfrm>
              <a:off x="0" y="17860"/>
              <a:ext cx="631157" cy="6222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595136303"/>
              </p:ext>
            </p:extLst>
          </p:nvPr>
        </p:nvGraphicFramePr>
        <p:xfrm>
          <a:off x="750274" y="65426"/>
          <a:ext cx="11353801" cy="8313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0" name="Rectángulo 19"/>
          <p:cNvSpPr/>
          <p:nvPr/>
        </p:nvSpPr>
        <p:spPr>
          <a:xfrm>
            <a:off x="1347462" y="2956290"/>
            <a:ext cx="450469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dirty="0">
                <a:solidFill>
                  <a:schemeClr val="bg1"/>
                </a:solidFill>
                <a:latin typeface="Bodoni MT" panose="02070603080606020203" pitchFamily="18" charset="0"/>
              </a:rPr>
              <a:t>‘Coincidencia de cadenas de texto’</a:t>
            </a:r>
          </a:p>
          <a:p>
            <a:endParaRPr lang="es-ES" sz="2000" b="1" u="sng" dirty="0">
              <a:solidFill>
                <a:schemeClr val="bg1"/>
              </a:solidFill>
              <a:latin typeface="Bodoni MT" panose="020706030806060202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chemeClr val="bg1"/>
                </a:solidFill>
                <a:latin typeface="Bodoni MT" panose="02070603080606020203" pitchFamily="18" charset="0"/>
              </a:rPr>
              <a:t>‘</a:t>
            </a:r>
            <a:r>
              <a:rPr lang="es-ES" sz="2000" dirty="0" err="1">
                <a:solidFill>
                  <a:schemeClr val="bg1"/>
                </a:solidFill>
                <a:latin typeface="Bodoni MT" panose="02070603080606020203" pitchFamily="18" charset="0"/>
              </a:rPr>
              <a:t>Fuzzy</a:t>
            </a:r>
            <a:r>
              <a:rPr lang="es-ES" sz="2000" dirty="0" smtClean="0">
                <a:solidFill>
                  <a:schemeClr val="bg1"/>
                </a:solidFill>
                <a:latin typeface="Bodoni MT" panose="02070603080606020203" pitchFamily="18" charset="0"/>
              </a:rPr>
              <a:t>’ </a:t>
            </a:r>
            <a:r>
              <a:rPr lang="es-ES" sz="2000" dirty="0" err="1">
                <a:sym typeface="Wingdings" panose="05000000000000000000" pitchFamily="2" charset="2"/>
              </a:rPr>
              <a:t>Quercus</a:t>
            </a:r>
            <a:r>
              <a:rPr lang="es-ES" sz="2000" dirty="0">
                <a:sym typeface="Wingdings" panose="05000000000000000000" pitchFamily="2" charset="2"/>
              </a:rPr>
              <a:t> </a:t>
            </a:r>
            <a:r>
              <a:rPr lang="es-ES" sz="2000" dirty="0" err="1">
                <a:sym typeface="Wingdings" panose="05000000000000000000" pitchFamily="2" charset="2"/>
              </a:rPr>
              <a:t>iles</a:t>
            </a:r>
            <a:r>
              <a:rPr lang="es-ES" sz="2000" dirty="0">
                <a:sym typeface="Wingdings" panose="05000000000000000000" pitchFamily="2" charset="2"/>
              </a:rPr>
              <a:t> / </a:t>
            </a:r>
            <a:r>
              <a:rPr lang="es-ES" sz="2000" dirty="0" err="1">
                <a:sym typeface="Wingdings" panose="05000000000000000000" pitchFamily="2" charset="2"/>
              </a:rPr>
              <a:t>Quercus</a:t>
            </a:r>
            <a:r>
              <a:rPr lang="es-ES" sz="2000" dirty="0">
                <a:sym typeface="Wingdings" panose="05000000000000000000" pitchFamily="2" charset="2"/>
              </a:rPr>
              <a:t> </a:t>
            </a:r>
            <a:r>
              <a:rPr lang="es-ES" sz="2000" dirty="0" err="1">
                <a:sym typeface="Wingdings" panose="05000000000000000000" pitchFamily="2" charset="2"/>
              </a:rPr>
              <a:t>ilex</a:t>
            </a:r>
            <a:endParaRPr lang="es-ES" sz="2000" dirty="0"/>
          </a:p>
          <a:p>
            <a:endParaRPr lang="es-ES" sz="2000" dirty="0">
              <a:solidFill>
                <a:schemeClr val="bg1"/>
              </a:solidFill>
              <a:latin typeface="Bodoni MT" panose="020706030806060202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chemeClr val="bg1"/>
                </a:solidFill>
                <a:latin typeface="Bodoni MT" panose="02070603080606020203" pitchFamily="18" charset="0"/>
              </a:rPr>
              <a:t>Exacta</a:t>
            </a:r>
            <a:endParaRPr lang="en-GB" sz="2000" dirty="0">
              <a:solidFill>
                <a:schemeClr val="bg1"/>
              </a:solidFill>
              <a:latin typeface="Bodoni MT" panose="02070603080606020203" pitchFamily="18" charset="0"/>
            </a:endParaRPr>
          </a:p>
        </p:txBody>
      </p:sp>
      <p:sp>
        <p:nvSpPr>
          <p:cNvPr id="21" name="Rectángulo 20"/>
          <p:cNvSpPr/>
          <p:nvPr/>
        </p:nvSpPr>
        <p:spPr>
          <a:xfrm>
            <a:off x="1347462" y="5357769"/>
            <a:ext cx="31084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i="1" dirty="0">
                <a:solidFill>
                  <a:srgbClr val="1F1F1F"/>
                </a:solidFill>
                <a:latin typeface="ElsevierGulliver"/>
              </a:rPr>
              <a:t>Similarity and </a:t>
            </a:r>
            <a:r>
              <a:rPr lang="en-GB" i="1" dirty="0" err="1">
                <a:solidFill>
                  <a:srgbClr val="1F1F1F"/>
                </a:solidFill>
                <a:latin typeface="ElsevierGulliver"/>
              </a:rPr>
              <a:t>levenshtein</a:t>
            </a:r>
            <a:r>
              <a:rPr lang="en-GB" i="1" dirty="0">
                <a:solidFill>
                  <a:srgbClr val="1F1F1F"/>
                </a:solidFill>
                <a:latin typeface="ElsevierGulliver"/>
              </a:rPr>
              <a:t> distance</a:t>
            </a:r>
            <a:endParaRPr lang="en-GB" b="0" i="1" dirty="0">
              <a:solidFill>
                <a:srgbClr val="1F1F1F"/>
              </a:solidFill>
              <a:effectLst/>
              <a:latin typeface="ElsevierGulliver"/>
            </a:endParaRPr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99387" y="4431859"/>
            <a:ext cx="1996613" cy="1851820"/>
          </a:xfrm>
          <a:prstGeom prst="rect">
            <a:avLst/>
          </a:prstGeom>
        </p:spPr>
      </p:pic>
      <p:pic>
        <p:nvPicPr>
          <p:cNvPr id="26" name="Imagen 25">
            <a:hlinkClick r:id="rId10"/>
          </p:cNvPr>
          <p:cNvPicPr>
            <a:picLocks noChangeAspect="1"/>
          </p:cNvPicPr>
          <p:nvPr/>
        </p:nvPicPr>
        <p:blipFill rotWithShape="1">
          <a:blip r:embed="rId11"/>
          <a:srcRect t="12534"/>
          <a:stretch/>
        </p:blipFill>
        <p:spPr>
          <a:xfrm>
            <a:off x="6501164" y="1186365"/>
            <a:ext cx="3779848" cy="1639712"/>
          </a:xfrm>
          <a:prstGeom prst="rect">
            <a:avLst/>
          </a:prstGeom>
        </p:spPr>
      </p:pic>
      <p:pic>
        <p:nvPicPr>
          <p:cNvPr id="27" name="Picture 6" descr="Click - Free arrows icons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23548">
            <a:off x="10101176" y="1597928"/>
            <a:ext cx="1443668" cy="1443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ángulo 13"/>
          <p:cNvSpPr/>
          <p:nvPr/>
        </p:nvSpPr>
        <p:spPr>
          <a:xfrm>
            <a:off x="6254345" y="2680787"/>
            <a:ext cx="93487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b="1" u="sng" dirty="0" smtClean="0">
                <a:solidFill>
                  <a:srgbClr val="C00000"/>
                </a:solidFill>
              </a:rPr>
              <a:t>!!!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7002276" y="2956290"/>
            <a:ext cx="34629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 smtClean="0"/>
              <a:t>Abutilon </a:t>
            </a:r>
            <a:r>
              <a:rPr lang="en-GB" sz="2800" b="1" dirty="0" err="1" smtClean="0"/>
              <a:t>grandiflolum</a:t>
            </a:r>
            <a:endParaRPr lang="en-GB" sz="2800" b="1" dirty="0"/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263070" y="3985999"/>
            <a:ext cx="5376005" cy="1423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67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33379B7B-0197-32C2-FB97-AE40AD3E3777}"/>
              </a:ext>
            </a:extLst>
          </p:cNvPr>
          <p:cNvSpPr/>
          <p:nvPr/>
        </p:nvSpPr>
        <p:spPr>
          <a:xfrm>
            <a:off x="0" y="6496085"/>
            <a:ext cx="12192000" cy="369332"/>
          </a:xfrm>
          <a:prstGeom prst="rect">
            <a:avLst/>
          </a:prstGeom>
          <a:solidFill>
            <a:srgbClr val="F2FFE6"/>
          </a:solidFill>
        </p:spPr>
        <p:txBody>
          <a:bodyPr wrap="square" lIns="91440" tIns="45720" rIns="91440" bIns="45720" anchor="t">
            <a:spAutoFit/>
          </a:bodyPr>
          <a:lstStyle/>
          <a:p>
            <a:pPr algn="r"/>
            <a:r>
              <a:rPr lang="es-ES" b="1" dirty="0">
                <a:solidFill>
                  <a:schemeClr val="bg1">
                    <a:lumMod val="65000"/>
                  </a:schemeClr>
                </a:solidFill>
                <a:latin typeface="Bodoni MT" panose="02070603080606020203" pitchFamily="18" charset="0"/>
              </a:rPr>
              <a:t>III Taller GBIF.ES: Mejora de la calidad de datos de biodiversidad</a:t>
            </a:r>
            <a:endParaRPr lang="en-GB" dirty="0">
              <a:solidFill>
                <a:schemeClr val="bg1">
                  <a:lumMod val="65000"/>
                </a:schemeClr>
              </a:solidFill>
              <a:latin typeface="Bodoni MT" panose="02070603080606020203" pitchFamily="18" charset="0"/>
            </a:endParaRPr>
          </a:p>
        </p:txBody>
      </p:sp>
      <p:sp>
        <p:nvSpPr>
          <p:cNvPr id="2" name="Rectángulo redondeado 1"/>
          <p:cNvSpPr/>
          <p:nvPr/>
        </p:nvSpPr>
        <p:spPr>
          <a:xfrm>
            <a:off x="315577" y="1216541"/>
            <a:ext cx="1756228" cy="1045028"/>
          </a:xfrm>
          <a:prstGeom prst="round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dirty="0" smtClean="0">
                <a:latin typeface="Bodoni MT" panose="02070603080606020203" pitchFamily="18" charset="0"/>
              </a:rPr>
              <a:t>Tipos</a:t>
            </a:r>
            <a:endParaRPr lang="en-GB" dirty="0">
              <a:latin typeface="Bodoni MT" panose="02070603080606020203" pitchFamily="18" charset="0"/>
            </a:endParaRPr>
          </a:p>
        </p:txBody>
      </p:sp>
      <p:grpSp>
        <p:nvGrpSpPr>
          <p:cNvPr id="11" name="Grupo 10"/>
          <p:cNvGrpSpPr/>
          <p:nvPr/>
        </p:nvGrpSpPr>
        <p:grpSpPr>
          <a:xfrm>
            <a:off x="-1" y="1"/>
            <a:ext cx="631158" cy="657936"/>
            <a:chOff x="-1" y="1"/>
            <a:chExt cx="631158" cy="657936"/>
          </a:xfrm>
        </p:grpSpPr>
        <p:sp>
          <p:nvSpPr>
            <p:cNvPr id="12" name="Rectángulo 11"/>
            <p:cNvSpPr/>
            <p:nvPr/>
          </p:nvSpPr>
          <p:spPr>
            <a:xfrm>
              <a:off x="-1" y="1"/>
              <a:ext cx="631157" cy="657936"/>
            </a:xfrm>
            <a:prstGeom prst="rect">
              <a:avLst/>
            </a:prstGeom>
            <a:solidFill>
              <a:srgbClr val="FFC761"/>
            </a:solidFill>
            <a:ln>
              <a:solidFill>
                <a:srgbClr val="FFA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3" name="Picture 6" descr="Free Plant Icon. SVG, EPS, JPG, PNG. Download Plant Icon."/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089" t="23257" r="22477" b="24065"/>
            <a:stretch/>
          </p:blipFill>
          <p:spPr bwMode="auto">
            <a:xfrm>
              <a:off x="0" y="17860"/>
              <a:ext cx="631157" cy="6222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8" name="Picture 6" descr="Click - Free arrows icon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23548">
            <a:off x="8964491" y="4143950"/>
            <a:ext cx="1443668" cy="1443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595136303"/>
              </p:ext>
            </p:extLst>
          </p:nvPr>
        </p:nvGraphicFramePr>
        <p:xfrm>
          <a:off x="750274" y="65426"/>
          <a:ext cx="11353801" cy="8313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20" name="Imagen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0274" y="2426119"/>
            <a:ext cx="7376498" cy="3169220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32863" y="3093315"/>
            <a:ext cx="8628611" cy="2909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082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33379B7B-0197-32C2-FB97-AE40AD3E3777}"/>
              </a:ext>
            </a:extLst>
          </p:cNvPr>
          <p:cNvSpPr/>
          <p:nvPr/>
        </p:nvSpPr>
        <p:spPr>
          <a:xfrm>
            <a:off x="0" y="6496085"/>
            <a:ext cx="12192000" cy="369332"/>
          </a:xfrm>
          <a:prstGeom prst="rect">
            <a:avLst/>
          </a:prstGeom>
          <a:solidFill>
            <a:srgbClr val="F2FFE6"/>
          </a:solidFill>
        </p:spPr>
        <p:txBody>
          <a:bodyPr wrap="square" lIns="91440" tIns="45720" rIns="91440" bIns="45720" anchor="t">
            <a:spAutoFit/>
          </a:bodyPr>
          <a:lstStyle/>
          <a:p>
            <a:pPr algn="r"/>
            <a:r>
              <a:rPr lang="es-ES" b="1" dirty="0">
                <a:solidFill>
                  <a:schemeClr val="bg1">
                    <a:lumMod val="65000"/>
                  </a:schemeClr>
                </a:solidFill>
                <a:latin typeface="Bodoni MT" panose="02070603080606020203" pitchFamily="18" charset="0"/>
              </a:rPr>
              <a:t>III Taller GBIF.ES: Mejora de la calidad de datos de biodiversidad</a:t>
            </a:r>
            <a:endParaRPr lang="en-GB" dirty="0">
              <a:solidFill>
                <a:schemeClr val="bg1">
                  <a:lumMod val="65000"/>
                </a:schemeClr>
              </a:solidFill>
              <a:latin typeface="Bodoni MT" panose="02070603080606020203" pitchFamily="18" charset="0"/>
            </a:endParaRPr>
          </a:p>
        </p:txBody>
      </p:sp>
      <p:sp>
        <p:nvSpPr>
          <p:cNvPr id="2" name="Rectángulo redondeado 1"/>
          <p:cNvSpPr/>
          <p:nvPr/>
        </p:nvSpPr>
        <p:spPr>
          <a:xfrm>
            <a:off x="315576" y="1216541"/>
            <a:ext cx="2180881" cy="1045028"/>
          </a:xfrm>
          <a:prstGeom prst="round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/>
              <a:t>Cobertura espacial</a:t>
            </a:r>
            <a:endParaRPr lang="en-GB" sz="1400" dirty="0">
              <a:latin typeface="Bodoni MT" panose="02070603080606020203" pitchFamily="18" charset="0"/>
            </a:endParaRPr>
          </a:p>
        </p:txBody>
      </p:sp>
      <p:grpSp>
        <p:nvGrpSpPr>
          <p:cNvPr id="11" name="Grupo 10"/>
          <p:cNvGrpSpPr/>
          <p:nvPr/>
        </p:nvGrpSpPr>
        <p:grpSpPr>
          <a:xfrm>
            <a:off x="-1" y="1"/>
            <a:ext cx="631158" cy="657936"/>
            <a:chOff x="-1" y="1"/>
            <a:chExt cx="631158" cy="657936"/>
          </a:xfrm>
        </p:grpSpPr>
        <p:sp>
          <p:nvSpPr>
            <p:cNvPr id="12" name="Rectángulo 11"/>
            <p:cNvSpPr/>
            <p:nvPr/>
          </p:nvSpPr>
          <p:spPr>
            <a:xfrm>
              <a:off x="-1" y="1"/>
              <a:ext cx="631157" cy="657936"/>
            </a:xfrm>
            <a:prstGeom prst="rect">
              <a:avLst/>
            </a:prstGeom>
            <a:solidFill>
              <a:srgbClr val="FFC761"/>
            </a:solidFill>
            <a:ln>
              <a:solidFill>
                <a:srgbClr val="FFA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3" name="Picture 6" descr="Free Plant Icon. SVG, EPS, JPG, PNG. Download Plant Icon."/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089" t="23257" r="22477" b="24065"/>
            <a:stretch/>
          </p:blipFill>
          <p:spPr bwMode="auto">
            <a:xfrm>
              <a:off x="0" y="17860"/>
              <a:ext cx="631157" cy="6222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595136303"/>
              </p:ext>
            </p:extLst>
          </p:nvPr>
        </p:nvGraphicFramePr>
        <p:xfrm>
          <a:off x="750274" y="65426"/>
          <a:ext cx="11353801" cy="8313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4" name="Picture 4" descr="About the World Flora Online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2059" y="3776010"/>
            <a:ext cx="2020713" cy="2511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5576" y="2581295"/>
            <a:ext cx="5533681" cy="986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684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33379B7B-0197-32C2-FB97-AE40AD3E3777}"/>
              </a:ext>
            </a:extLst>
          </p:cNvPr>
          <p:cNvSpPr/>
          <p:nvPr/>
        </p:nvSpPr>
        <p:spPr>
          <a:xfrm>
            <a:off x="0" y="6496085"/>
            <a:ext cx="12192000" cy="369332"/>
          </a:xfrm>
          <a:prstGeom prst="rect">
            <a:avLst/>
          </a:prstGeom>
          <a:solidFill>
            <a:srgbClr val="F2FFE6"/>
          </a:solidFill>
        </p:spPr>
        <p:txBody>
          <a:bodyPr wrap="square" lIns="91440" tIns="45720" rIns="91440" bIns="45720" anchor="t">
            <a:spAutoFit/>
          </a:bodyPr>
          <a:lstStyle/>
          <a:p>
            <a:pPr algn="r"/>
            <a:r>
              <a:rPr lang="es-ES" b="1" dirty="0">
                <a:solidFill>
                  <a:schemeClr val="bg1">
                    <a:lumMod val="65000"/>
                  </a:schemeClr>
                </a:solidFill>
                <a:latin typeface="Bodoni MT" panose="02070603080606020203" pitchFamily="18" charset="0"/>
              </a:rPr>
              <a:t>III Taller GBIF.ES: Mejora de la calidad de datos de biodiversidad</a:t>
            </a:r>
            <a:endParaRPr lang="en-GB" dirty="0">
              <a:solidFill>
                <a:schemeClr val="bg1">
                  <a:lumMod val="65000"/>
                </a:schemeClr>
              </a:solidFill>
              <a:latin typeface="Bodoni MT" panose="02070603080606020203" pitchFamily="18" charset="0"/>
            </a:endParaRPr>
          </a:p>
        </p:txBody>
      </p:sp>
      <p:sp>
        <p:nvSpPr>
          <p:cNvPr id="2" name="Rectángulo redondeado 1"/>
          <p:cNvSpPr/>
          <p:nvPr/>
        </p:nvSpPr>
        <p:spPr>
          <a:xfrm>
            <a:off x="315576" y="1216541"/>
            <a:ext cx="2180881" cy="1045028"/>
          </a:xfrm>
          <a:prstGeom prst="round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/>
              <a:t>Cobertura espacial</a:t>
            </a:r>
            <a:endParaRPr lang="en-GB" sz="1400" dirty="0">
              <a:latin typeface="Bodoni MT" panose="02070603080606020203" pitchFamily="18" charset="0"/>
            </a:endParaRPr>
          </a:p>
        </p:txBody>
      </p:sp>
      <p:grpSp>
        <p:nvGrpSpPr>
          <p:cNvPr id="11" name="Grupo 10"/>
          <p:cNvGrpSpPr/>
          <p:nvPr/>
        </p:nvGrpSpPr>
        <p:grpSpPr>
          <a:xfrm>
            <a:off x="-1" y="1"/>
            <a:ext cx="631158" cy="657936"/>
            <a:chOff x="-1" y="1"/>
            <a:chExt cx="631158" cy="657936"/>
          </a:xfrm>
        </p:grpSpPr>
        <p:sp>
          <p:nvSpPr>
            <p:cNvPr id="12" name="Rectángulo 11"/>
            <p:cNvSpPr/>
            <p:nvPr/>
          </p:nvSpPr>
          <p:spPr>
            <a:xfrm>
              <a:off x="-1" y="1"/>
              <a:ext cx="631157" cy="657936"/>
            </a:xfrm>
            <a:prstGeom prst="rect">
              <a:avLst/>
            </a:prstGeom>
            <a:solidFill>
              <a:srgbClr val="FFC761"/>
            </a:solidFill>
            <a:ln>
              <a:solidFill>
                <a:srgbClr val="FFA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3" name="Picture 6" descr="Free Plant Icon. SVG, EPS, JPG, PNG. Download Plant Icon."/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089" t="23257" r="22477" b="24065"/>
            <a:stretch/>
          </p:blipFill>
          <p:spPr bwMode="auto">
            <a:xfrm>
              <a:off x="0" y="17860"/>
              <a:ext cx="631157" cy="6222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595136303"/>
              </p:ext>
            </p:extLst>
          </p:nvPr>
        </p:nvGraphicFramePr>
        <p:xfrm>
          <a:off x="750274" y="65426"/>
          <a:ext cx="11353801" cy="8313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4" name="Picture 4" descr="About the World Flora Online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2059" y="3776010"/>
            <a:ext cx="2020713" cy="2511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5576" y="2581295"/>
            <a:ext cx="5533681" cy="986396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167525" y="2581295"/>
            <a:ext cx="4465792" cy="1528559"/>
          </a:xfrm>
          <a:prstGeom prst="rect">
            <a:avLst/>
          </a:prstGeom>
        </p:spPr>
      </p:pic>
      <p:pic>
        <p:nvPicPr>
          <p:cNvPr id="16" name="Picture 6" descr="World Spider Catalog (@WSC_NMBE) / X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0143" y="3964560"/>
            <a:ext cx="2618317" cy="213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ángulo redondeado 16"/>
          <p:cNvSpPr/>
          <p:nvPr/>
        </p:nvSpPr>
        <p:spPr>
          <a:xfrm>
            <a:off x="6351119" y="1257818"/>
            <a:ext cx="2180881" cy="1045028"/>
          </a:xfrm>
          <a:prstGeom prst="round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/>
              <a:t>Cobertura </a:t>
            </a:r>
            <a:r>
              <a:rPr lang="es-ES" sz="2800" b="1" dirty="0" smtClean="0"/>
              <a:t>taxonómica</a:t>
            </a:r>
            <a:endParaRPr lang="en-GB" sz="1400" dirty="0">
              <a:latin typeface="Bodoni MT" panose="020706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3601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1202575" y="1863048"/>
            <a:ext cx="765879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b="1" u="sng" dirty="0"/>
          </a:p>
          <a:p>
            <a:endParaRPr lang="es-ES" dirty="0"/>
          </a:p>
          <a:p>
            <a:endParaRPr lang="es-ES" dirty="0" smtClean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2860" y="1783372"/>
            <a:ext cx="8367485" cy="3429297"/>
          </a:xfrm>
          <a:prstGeom prst="rect">
            <a:avLst/>
          </a:prstGeom>
        </p:spPr>
      </p:pic>
      <p:pic>
        <p:nvPicPr>
          <p:cNvPr id="20" name="Picture 6" descr="Click - Free arrows icons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23548">
            <a:off x="10183691" y="4685352"/>
            <a:ext cx="1443668" cy="1443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Diagrama 10"/>
          <p:cNvGraphicFramePr/>
          <p:nvPr>
            <p:extLst>
              <p:ext uri="{D42A27DB-BD31-4B8C-83A1-F6EECF244321}">
                <p14:modId xmlns:p14="http://schemas.microsoft.com/office/powerpoint/2010/main" val="2508386737"/>
              </p:ext>
            </p:extLst>
          </p:nvPr>
        </p:nvGraphicFramePr>
        <p:xfrm>
          <a:off x="750274" y="65426"/>
          <a:ext cx="11353801" cy="8313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pSp>
        <p:nvGrpSpPr>
          <p:cNvPr id="13" name="Grupo 12"/>
          <p:cNvGrpSpPr/>
          <p:nvPr/>
        </p:nvGrpSpPr>
        <p:grpSpPr>
          <a:xfrm>
            <a:off x="-1" y="1"/>
            <a:ext cx="631158" cy="657936"/>
            <a:chOff x="-1" y="1"/>
            <a:chExt cx="631158" cy="657936"/>
          </a:xfrm>
        </p:grpSpPr>
        <p:sp>
          <p:nvSpPr>
            <p:cNvPr id="14" name="Rectángulo 13"/>
            <p:cNvSpPr/>
            <p:nvPr/>
          </p:nvSpPr>
          <p:spPr>
            <a:xfrm>
              <a:off x="-1" y="1"/>
              <a:ext cx="631157" cy="657936"/>
            </a:xfrm>
            <a:prstGeom prst="rect">
              <a:avLst/>
            </a:prstGeom>
            <a:solidFill>
              <a:srgbClr val="FFC761"/>
            </a:solidFill>
            <a:ln>
              <a:solidFill>
                <a:srgbClr val="FFA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5" name="Picture 6" descr="Free Plant Icon. SVG, EPS, JPG, PNG. Download Plant Icon."/>
            <p:cNvPicPr>
              <a:picLocks noChangeAspect="1" noChangeArrowheads="1"/>
            </p:cNvPicPr>
            <p:nvPr/>
          </p:nvPicPr>
          <p:blipFill rotWithShape="1"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089" t="23257" r="22477" b="24065"/>
            <a:stretch/>
          </p:blipFill>
          <p:spPr bwMode="auto">
            <a:xfrm>
              <a:off x="0" y="17860"/>
              <a:ext cx="631157" cy="6222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" name="Rectángulo 15">
            <a:extLst>
              <a:ext uri="{FF2B5EF4-FFF2-40B4-BE49-F238E27FC236}">
                <a16:creationId xmlns:a16="http://schemas.microsoft.com/office/drawing/2014/main" id="{33379B7B-0197-32C2-FB97-AE40AD3E3777}"/>
              </a:ext>
            </a:extLst>
          </p:cNvPr>
          <p:cNvSpPr/>
          <p:nvPr/>
        </p:nvSpPr>
        <p:spPr>
          <a:xfrm>
            <a:off x="0" y="6496085"/>
            <a:ext cx="12192000" cy="369332"/>
          </a:xfrm>
          <a:prstGeom prst="rect">
            <a:avLst/>
          </a:prstGeom>
          <a:solidFill>
            <a:srgbClr val="F2FFE6"/>
          </a:solidFill>
        </p:spPr>
        <p:txBody>
          <a:bodyPr wrap="square" lIns="91440" tIns="45720" rIns="91440" bIns="45720" anchor="t">
            <a:spAutoFit/>
          </a:bodyPr>
          <a:lstStyle/>
          <a:p>
            <a:pPr algn="r"/>
            <a:r>
              <a:rPr lang="es-ES" b="1" dirty="0">
                <a:solidFill>
                  <a:schemeClr val="bg1">
                    <a:lumMod val="65000"/>
                  </a:schemeClr>
                </a:solidFill>
                <a:latin typeface="Bodoni MT" panose="02070603080606020203" pitchFamily="18" charset="0"/>
              </a:rPr>
              <a:t>III Taller GBIF.ES: Mejora de la calidad de datos de biodiversidad</a:t>
            </a:r>
            <a:endParaRPr lang="en-GB" dirty="0">
              <a:solidFill>
                <a:schemeClr val="bg1">
                  <a:lumMod val="65000"/>
                </a:schemeClr>
              </a:solidFill>
              <a:latin typeface="Bodoni MT" panose="020706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5266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43660" y="1314614"/>
            <a:ext cx="10515600" cy="470897"/>
          </a:xfrm>
        </p:spPr>
        <p:txBody>
          <a:bodyPr>
            <a:normAutofit fontScale="90000"/>
          </a:bodyPr>
          <a:lstStyle/>
          <a:p>
            <a:r>
              <a:rPr lang="es-ES" b="1" dirty="0">
                <a:latin typeface="Bodoni MT" panose="02070603080606020203" pitchFamily="18" charset="0"/>
              </a:rPr>
              <a:t>Objetivos</a:t>
            </a:r>
            <a:br>
              <a:rPr lang="es-ES" b="1" dirty="0">
                <a:latin typeface="Bodoni MT" panose="02070603080606020203" pitchFamily="18" charset="0"/>
              </a:rPr>
            </a:br>
            <a:endParaRPr lang="es-ES" dirty="0">
              <a:latin typeface="Bodoni MT" panose="02070603080606020203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920240"/>
            <a:ext cx="5356123" cy="4306388"/>
          </a:xfrm>
        </p:spPr>
        <p:txBody>
          <a:bodyPr>
            <a:normAutofit lnSpcReduction="10000"/>
          </a:bodyPr>
          <a:lstStyle/>
          <a:p>
            <a:pPr fontAlgn="base">
              <a:lnSpc>
                <a:spcPct val="1200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s-ES" sz="3200" dirty="0" smtClean="0">
                <a:latin typeface="Bodoni MT" panose="02070603080606020203" pitchFamily="18" charset="0"/>
              </a:rPr>
              <a:t>¿Qué tengo mirar?</a:t>
            </a:r>
          </a:p>
          <a:p>
            <a:pPr fontAlgn="base">
              <a:lnSpc>
                <a:spcPct val="1200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s-ES" sz="3200" dirty="0" smtClean="0">
                <a:latin typeface="Bodoni MT" panose="02070603080606020203" pitchFamily="18" charset="0"/>
              </a:rPr>
              <a:t>¿Cómo comprobar los datos?</a:t>
            </a:r>
          </a:p>
          <a:p>
            <a:pPr fontAlgn="base">
              <a:lnSpc>
                <a:spcPct val="1200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s-ES" sz="3200" dirty="0" smtClean="0">
                <a:latin typeface="Bodoni MT" panose="02070603080606020203" pitchFamily="18" charset="0"/>
              </a:rPr>
              <a:t>¿Qué tengo que descartar?</a:t>
            </a:r>
          </a:p>
          <a:p>
            <a:pPr fontAlgn="base">
              <a:lnSpc>
                <a:spcPct val="1200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s-ES" sz="3200" dirty="0" smtClean="0">
                <a:latin typeface="Bodoni MT" panose="02070603080606020203" pitchFamily="18" charset="0"/>
              </a:rPr>
              <a:t>¿Qué tengo que corregir y cómo puedo hacerlo?</a:t>
            </a:r>
          </a:p>
        </p:txBody>
      </p:sp>
      <p:grpSp>
        <p:nvGrpSpPr>
          <p:cNvPr id="4" name="Grupo 3"/>
          <p:cNvGrpSpPr/>
          <p:nvPr/>
        </p:nvGrpSpPr>
        <p:grpSpPr>
          <a:xfrm>
            <a:off x="-1" y="1"/>
            <a:ext cx="631158" cy="657936"/>
            <a:chOff x="-1" y="1"/>
            <a:chExt cx="631158" cy="657936"/>
          </a:xfrm>
        </p:grpSpPr>
        <p:sp>
          <p:nvSpPr>
            <p:cNvPr id="6" name="Rectángulo 5"/>
            <p:cNvSpPr/>
            <p:nvPr/>
          </p:nvSpPr>
          <p:spPr>
            <a:xfrm>
              <a:off x="-1" y="1"/>
              <a:ext cx="631157" cy="657936"/>
            </a:xfrm>
            <a:prstGeom prst="rect">
              <a:avLst/>
            </a:prstGeom>
            <a:solidFill>
              <a:srgbClr val="FFC761"/>
            </a:solidFill>
            <a:ln>
              <a:solidFill>
                <a:srgbClr val="FFA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7" name="Picture 6" descr="Free Plant Icon. SVG, EPS, JPG, PNG. Download Plant Icon."/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089" t="23257" r="22477" b="24065"/>
            <a:stretch/>
          </p:blipFill>
          <p:spPr bwMode="auto">
            <a:xfrm>
              <a:off x="0" y="17860"/>
              <a:ext cx="631157" cy="6222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" name="Picture 2" descr="Una rana con un nombre muy peculiar 'Ni puta idea'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72" b="6659"/>
          <a:stretch/>
        </p:blipFill>
        <p:spPr bwMode="auto">
          <a:xfrm>
            <a:off x="6537960" y="2319028"/>
            <a:ext cx="5321300" cy="3078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2506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a 8"/>
          <p:cNvGraphicFramePr/>
          <p:nvPr>
            <p:extLst>
              <p:ext uri="{D42A27DB-BD31-4B8C-83A1-F6EECF244321}">
                <p14:modId xmlns:p14="http://schemas.microsoft.com/office/powerpoint/2010/main" val="2076457065"/>
              </p:ext>
            </p:extLst>
          </p:nvPr>
        </p:nvGraphicFramePr>
        <p:xfrm>
          <a:off x="750274" y="65426"/>
          <a:ext cx="11353801" cy="8313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grpSp>
        <p:nvGrpSpPr>
          <p:cNvPr id="8" name="Grupo 7"/>
          <p:cNvGrpSpPr/>
          <p:nvPr/>
        </p:nvGrpSpPr>
        <p:grpSpPr>
          <a:xfrm>
            <a:off x="-1" y="1"/>
            <a:ext cx="631158" cy="657936"/>
            <a:chOff x="-1" y="1"/>
            <a:chExt cx="631158" cy="657936"/>
          </a:xfrm>
        </p:grpSpPr>
        <p:sp>
          <p:nvSpPr>
            <p:cNvPr id="10" name="Rectángulo 9"/>
            <p:cNvSpPr/>
            <p:nvPr/>
          </p:nvSpPr>
          <p:spPr>
            <a:xfrm>
              <a:off x="-1" y="1"/>
              <a:ext cx="631157" cy="657936"/>
            </a:xfrm>
            <a:prstGeom prst="rect">
              <a:avLst/>
            </a:prstGeom>
            <a:solidFill>
              <a:srgbClr val="FFC761"/>
            </a:solidFill>
            <a:ln>
              <a:solidFill>
                <a:srgbClr val="FFA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1" name="Picture 6" descr="Free Plant Icon. SVG, EPS, JPG, PNG. Download Plant Icon."/>
            <p:cNvPicPr>
              <a:picLocks noChangeAspect="1" noChangeArrowheads="1"/>
            </p:cNvPicPr>
            <p:nvPr/>
          </p:nvPicPr>
          <p:blipFill rotWithShape="1"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089" t="23257" r="22477" b="24065"/>
            <a:stretch/>
          </p:blipFill>
          <p:spPr bwMode="auto">
            <a:xfrm>
              <a:off x="0" y="17860"/>
              <a:ext cx="631157" cy="6222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id="{33379B7B-0197-32C2-FB97-AE40AD3E3777}"/>
              </a:ext>
            </a:extLst>
          </p:cNvPr>
          <p:cNvSpPr/>
          <p:nvPr/>
        </p:nvSpPr>
        <p:spPr>
          <a:xfrm>
            <a:off x="0" y="6496085"/>
            <a:ext cx="12192000" cy="369332"/>
          </a:xfrm>
          <a:prstGeom prst="rect">
            <a:avLst/>
          </a:prstGeom>
          <a:solidFill>
            <a:srgbClr val="F2FFE6"/>
          </a:solidFill>
        </p:spPr>
        <p:txBody>
          <a:bodyPr wrap="square" lIns="91440" tIns="45720" rIns="91440" bIns="45720" anchor="t">
            <a:spAutoFit/>
          </a:bodyPr>
          <a:lstStyle/>
          <a:p>
            <a:pPr algn="r"/>
            <a:r>
              <a:rPr lang="es-ES" b="1" dirty="0">
                <a:solidFill>
                  <a:schemeClr val="bg1">
                    <a:lumMod val="65000"/>
                  </a:schemeClr>
                </a:solidFill>
                <a:latin typeface="Bodoni MT" panose="02070603080606020203" pitchFamily="18" charset="0"/>
              </a:rPr>
              <a:t>III Taller GBIF.ES: Mejora de la calidad de datos de biodiversidad</a:t>
            </a:r>
            <a:endParaRPr lang="en-GB" dirty="0">
              <a:solidFill>
                <a:schemeClr val="bg1">
                  <a:lumMod val="65000"/>
                </a:schemeClr>
              </a:solidFill>
              <a:latin typeface="Bodoni MT" panose="020706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2783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39566"/>
          <a:stretch/>
        </p:blipFill>
        <p:spPr>
          <a:xfrm>
            <a:off x="737118" y="3350430"/>
            <a:ext cx="10895259" cy="1301728"/>
          </a:xfrm>
          <a:prstGeom prst="rect">
            <a:avLst/>
          </a:prstGeom>
        </p:spPr>
      </p:pic>
      <p:sp>
        <p:nvSpPr>
          <p:cNvPr id="9" name="Marcador de contenido 8"/>
          <p:cNvSpPr>
            <a:spLocks noGrp="1"/>
          </p:cNvSpPr>
          <p:nvPr>
            <p:ph idx="1"/>
          </p:nvPr>
        </p:nvSpPr>
        <p:spPr>
          <a:xfrm>
            <a:off x="4619850" y="1912310"/>
            <a:ext cx="3129793" cy="42262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s-ES" dirty="0" smtClean="0">
                <a:latin typeface="Bodoni MT" panose="02070603080606020203" pitchFamily="18" charset="0"/>
              </a:rPr>
              <a:t>Campos importantes</a:t>
            </a:r>
            <a:endParaRPr lang="en-GB" dirty="0">
              <a:latin typeface="Bodoni MT" panose="02070603080606020203" pitchFamily="18" charset="0"/>
            </a:endParaRPr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4102850373"/>
              </p:ext>
            </p:extLst>
          </p:nvPr>
        </p:nvGraphicFramePr>
        <p:xfrm>
          <a:off x="750274" y="65426"/>
          <a:ext cx="11353801" cy="8313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11" name="Grupo 10"/>
          <p:cNvGrpSpPr/>
          <p:nvPr/>
        </p:nvGrpSpPr>
        <p:grpSpPr>
          <a:xfrm>
            <a:off x="-1" y="1"/>
            <a:ext cx="631158" cy="657936"/>
            <a:chOff x="-1" y="1"/>
            <a:chExt cx="631158" cy="657936"/>
          </a:xfrm>
        </p:grpSpPr>
        <p:sp>
          <p:nvSpPr>
            <p:cNvPr id="12" name="Rectángulo 11"/>
            <p:cNvSpPr/>
            <p:nvPr/>
          </p:nvSpPr>
          <p:spPr>
            <a:xfrm>
              <a:off x="-1" y="1"/>
              <a:ext cx="631157" cy="657936"/>
            </a:xfrm>
            <a:prstGeom prst="rect">
              <a:avLst/>
            </a:prstGeom>
            <a:solidFill>
              <a:srgbClr val="FFC761"/>
            </a:solidFill>
            <a:ln>
              <a:solidFill>
                <a:srgbClr val="FFA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3" name="Picture 6" descr="Free Plant Icon. SVG, EPS, JPG, PNG. Download Plant Icon."/>
            <p:cNvPicPr>
              <a:picLocks noChangeAspect="1" noChangeArrowheads="1"/>
            </p:cNvPicPr>
            <p:nvPr/>
          </p:nvPicPr>
          <p:blipFill rotWithShape="1"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089" t="23257" r="22477" b="24065"/>
            <a:stretch/>
          </p:blipFill>
          <p:spPr bwMode="auto">
            <a:xfrm>
              <a:off x="0" y="17860"/>
              <a:ext cx="631157" cy="6222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Rectángulo 13">
            <a:extLst>
              <a:ext uri="{FF2B5EF4-FFF2-40B4-BE49-F238E27FC236}">
                <a16:creationId xmlns:a16="http://schemas.microsoft.com/office/drawing/2014/main" id="{33379B7B-0197-32C2-FB97-AE40AD3E3777}"/>
              </a:ext>
            </a:extLst>
          </p:cNvPr>
          <p:cNvSpPr/>
          <p:nvPr/>
        </p:nvSpPr>
        <p:spPr>
          <a:xfrm>
            <a:off x="0" y="6496085"/>
            <a:ext cx="12192000" cy="369332"/>
          </a:xfrm>
          <a:prstGeom prst="rect">
            <a:avLst/>
          </a:prstGeom>
          <a:solidFill>
            <a:srgbClr val="F2FFE6"/>
          </a:solidFill>
        </p:spPr>
        <p:txBody>
          <a:bodyPr wrap="square" lIns="91440" tIns="45720" rIns="91440" bIns="45720" anchor="t">
            <a:spAutoFit/>
          </a:bodyPr>
          <a:lstStyle/>
          <a:p>
            <a:pPr algn="r"/>
            <a:r>
              <a:rPr lang="es-ES" b="1" dirty="0">
                <a:solidFill>
                  <a:schemeClr val="bg1">
                    <a:lumMod val="65000"/>
                  </a:schemeClr>
                </a:solidFill>
                <a:latin typeface="Bodoni MT" panose="02070603080606020203" pitchFamily="18" charset="0"/>
              </a:rPr>
              <a:t>III Taller GBIF.ES: Mejora de la calidad de datos de biodiversidad</a:t>
            </a:r>
            <a:endParaRPr lang="en-GB" dirty="0">
              <a:solidFill>
                <a:schemeClr val="bg1">
                  <a:lumMod val="65000"/>
                </a:schemeClr>
              </a:solidFill>
              <a:latin typeface="Bodoni MT" panose="020706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0993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39566"/>
          <a:stretch/>
        </p:blipFill>
        <p:spPr>
          <a:xfrm>
            <a:off x="737118" y="3350430"/>
            <a:ext cx="10895259" cy="1301728"/>
          </a:xfrm>
          <a:prstGeom prst="rect">
            <a:avLst/>
          </a:prstGeom>
        </p:spPr>
      </p:pic>
      <p:sp>
        <p:nvSpPr>
          <p:cNvPr id="9" name="Marcador de contenido 8"/>
          <p:cNvSpPr>
            <a:spLocks noGrp="1"/>
          </p:cNvSpPr>
          <p:nvPr>
            <p:ph idx="1"/>
          </p:nvPr>
        </p:nvSpPr>
        <p:spPr>
          <a:xfrm>
            <a:off x="4619850" y="1912310"/>
            <a:ext cx="3129793" cy="42262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s-ES" dirty="0" smtClean="0">
                <a:latin typeface="Bodoni MT" panose="02070603080606020203" pitchFamily="18" charset="0"/>
              </a:rPr>
              <a:t>Campos importantes</a:t>
            </a:r>
            <a:endParaRPr lang="en-GB" dirty="0">
              <a:latin typeface="Bodoni MT" panose="02070603080606020203" pitchFamily="18" charset="0"/>
            </a:endParaRPr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4102850373"/>
              </p:ext>
            </p:extLst>
          </p:nvPr>
        </p:nvGraphicFramePr>
        <p:xfrm>
          <a:off x="750274" y="65426"/>
          <a:ext cx="11353801" cy="8313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pSp>
        <p:nvGrpSpPr>
          <p:cNvPr id="11" name="Grupo 10"/>
          <p:cNvGrpSpPr/>
          <p:nvPr/>
        </p:nvGrpSpPr>
        <p:grpSpPr>
          <a:xfrm>
            <a:off x="-1" y="1"/>
            <a:ext cx="631158" cy="657936"/>
            <a:chOff x="-1" y="1"/>
            <a:chExt cx="631158" cy="657936"/>
          </a:xfrm>
        </p:grpSpPr>
        <p:sp>
          <p:nvSpPr>
            <p:cNvPr id="12" name="Rectángulo 11"/>
            <p:cNvSpPr/>
            <p:nvPr/>
          </p:nvSpPr>
          <p:spPr>
            <a:xfrm>
              <a:off x="-1" y="1"/>
              <a:ext cx="631157" cy="657936"/>
            </a:xfrm>
            <a:prstGeom prst="rect">
              <a:avLst/>
            </a:prstGeom>
            <a:solidFill>
              <a:srgbClr val="FFC761"/>
            </a:solidFill>
            <a:ln>
              <a:solidFill>
                <a:srgbClr val="FFA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3" name="Picture 6" descr="Free Plant Icon. SVG, EPS, JPG, PNG. Download Plant Icon."/>
            <p:cNvPicPr>
              <a:picLocks noChangeAspect="1" noChangeArrowheads="1"/>
            </p:cNvPicPr>
            <p:nvPr/>
          </p:nvPicPr>
          <p:blipFill rotWithShape="1"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089" t="23257" r="22477" b="24065"/>
            <a:stretch/>
          </p:blipFill>
          <p:spPr bwMode="auto">
            <a:xfrm>
              <a:off x="0" y="17860"/>
              <a:ext cx="631157" cy="6222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Rectángulo 1"/>
          <p:cNvSpPr/>
          <p:nvPr/>
        </p:nvSpPr>
        <p:spPr>
          <a:xfrm>
            <a:off x="5273371" y="2875218"/>
            <a:ext cx="16955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err="1"/>
              <a:t>Taxonomic</a:t>
            </a:r>
            <a:r>
              <a:rPr lang="es-ES" dirty="0"/>
              <a:t> Rank</a:t>
            </a:r>
            <a:endParaRPr lang="en-GB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11"/>
          <a:srcRect l="39813" r="34362"/>
          <a:stretch/>
        </p:blipFill>
        <p:spPr>
          <a:xfrm>
            <a:off x="796955" y="3350429"/>
            <a:ext cx="4655890" cy="1301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771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39566"/>
          <a:stretch/>
        </p:blipFill>
        <p:spPr>
          <a:xfrm>
            <a:off x="737118" y="3350430"/>
            <a:ext cx="10895259" cy="1301728"/>
          </a:xfrm>
          <a:prstGeom prst="rect">
            <a:avLst/>
          </a:prstGeom>
        </p:spPr>
      </p:pic>
      <p:sp>
        <p:nvSpPr>
          <p:cNvPr id="9" name="Marcador de contenido 8"/>
          <p:cNvSpPr>
            <a:spLocks noGrp="1"/>
          </p:cNvSpPr>
          <p:nvPr>
            <p:ph idx="1"/>
          </p:nvPr>
        </p:nvSpPr>
        <p:spPr>
          <a:xfrm>
            <a:off x="4619850" y="1912310"/>
            <a:ext cx="3129793" cy="42262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s-ES" dirty="0" smtClean="0">
                <a:latin typeface="Bodoni MT" panose="02070603080606020203" pitchFamily="18" charset="0"/>
              </a:rPr>
              <a:t>Campos importantes</a:t>
            </a:r>
            <a:endParaRPr lang="en-GB" dirty="0">
              <a:latin typeface="Bodoni MT" panose="02070603080606020203" pitchFamily="18" charset="0"/>
            </a:endParaRPr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4102850373"/>
              </p:ext>
            </p:extLst>
          </p:nvPr>
        </p:nvGraphicFramePr>
        <p:xfrm>
          <a:off x="750274" y="65426"/>
          <a:ext cx="11353801" cy="8313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pSp>
        <p:nvGrpSpPr>
          <p:cNvPr id="11" name="Grupo 10"/>
          <p:cNvGrpSpPr/>
          <p:nvPr/>
        </p:nvGrpSpPr>
        <p:grpSpPr>
          <a:xfrm>
            <a:off x="-1" y="1"/>
            <a:ext cx="631158" cy="657936"/>
            <a:chOff x="-1" y="1"/>
            <a:chExt cx="631158" cy="657936"/>
          </a:xfrm>
        </p:grpSpPr>
        <p:sp>
          <p:nvSpPr>
            <p:cNvPr id="12" name="Rectángulo 11"/>
            <p:cNvSpPr/>
            <p:nvPr/>
          </p:nvSpPr>
          <p:spPr>
            <a:xfrm>
              <a:off x="-1" y="1"/>
              <a:ext cx="631157" cy="657936"/>
            </a:xfrm>
            <a:prstGeom prst="rect">
              <a:avLst/>
            </a:prstGeom>
            <a:solidFill>
              <a:srgbClr val="FFC761"/>
            </a:solidFill>
            <a:ln>
              <a:solidFill>
                <a:srgbClr val="FFA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3" name="Picture 6" descr="Free Plant Icon. SVG, EPS, JPG, PNG. Download Plant Icon."/>
            <p:cNvPicPr>
              <a:picLocks noChangeAspect="1" noChangeArrowheads="1"/>
            </p:cNvPicPr>
            <p:nvPr/>
          </p:nvPicPr>
          <p:blipFill rotWithShape="1"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089" t="23257" r="22477" b="24065"/>
            <a:stretch/>
          </p:blipFill>
          <p:spPr bwMode="auto">
            <a:xfrm>
              <a:off x="0" y="17860"/>
              <a:ext cx="631157" cy="6222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Rectángulo 1"/>
          <p:cNvSpPr/>
          <p:nvPr/>
        </p:nvSpPr>
        <p:spPr>
          <a:xfrm>
            <a:off x="5273371" y="2875218"/>
            <a:ext cx="16955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err="1"/>
              <a:t>Taxonomic</a:t>
            </a:r>
            <a:r>
              <a:rPr lang="es-ES" dirty="0"/>
              <a:t> Rank</a:t>
            </a:r>
            <a:endParaRPr lang="en-GB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11"/>
          <a:srcRect l="39813" r="34362"/>
          <a:stretch/>
        </p:blipFill>
        <p:spPr>
          <a:xfrm>
            <a:off x="796955" y="3350429"/>
            <a:ext cx="4655890" cy="1301728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6961781" y="3697340"/>
            <a:ext cx="9813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i="1" dirty="0" err="1"/>
              <a:t>Prunella</a:t>
            </a:r>
            <a:endParaRPr lang="en-GB" dirty="0"/>
          </a:p>
        </p:txBody>
      </p:sp>
      <p:sp>
        <p:nvSpPr>
          <p:cNvPr id="15" name="Rectángulo 14"/>
          <p:cNvSpPr/>
          <p:nvPr/>
        </p:nvSpPr>
        <p:spPr>
          <a:xfrm>
            <a:off x="6968963" y="3945794"/>
            <a:ext cx="9813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i="1" dirty="0" err="1"/>
              <a:t>Prunella</a:t>
            </a:r>
            <a:endParaRPr lang="en-GB" dirty="0"/>
          </a:p>
        </p:txBody>
      </p:sp>
      <p:pic>
        <p:nvPicPr>
          <p:cNvPr id="16" name="Picture 2" descr="Acentor Inmaculado - Jon Irvine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8963" y="4788549"/>
            <a:ext cx="2009176" cy="1507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Prunella - PictureThis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0740" y="4743298"/>
            <a:ext cx="1636373" cy="1636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5322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39566"/>
          <a:stretch/>
        </p:blipFill>
        <p:spPr>
          <a:xfrm>
            <a:off x="737118" y="3350430"/>
            <a:ext cx="10895259" cy="1301728"/>
          </a:xfrm>
          <a:prstGeom prst="rect">
            <a:avLst/>
          </a:prstGeom>
        </p:spPr>
      </p:pic>
      <p:sp>
        <p:nvSpPr>
          <p:cNvPr id="9" name="Marcador de contenido 8"/>
          <p:cNvSpPr>
            <a:spLocks noGrp="1"/>
          </p:cNvSpPr>
          <p:nvPr>
            <p:ph idx="1"/>
          </p:nvPr>
        </p:nvSpPr>
        <p:spPr>
          <a:xfrm>
            <a:off x="4619850" y="1912310"/>
            <a:ext cx="3129793" cy="42262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s-ES" dirty="0" smtClean="0">
                <a:latin typeface="Bodoni MT" panose="02070603080606020203" pitchFamily="18" charset="0"/>
              </a:rPr>
              <a:t>Campos importantes</a:t>
            </a:r>
            <a:endParaRPr lang="en-GB" dirty="0">
              <a:latin typeface="Bodoni MT" panose="02070603080606020203" pitchFamily="18" charset="0"/>
            </a:endParaRPr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4102850373"/>
              </p:ext>
            </p:extLst>
          </p:nvPr>
        </p:nvGraphicFramePr>
        <p:xfrm>
          <a:off x="750274" y="65426"/>
          <a:ext cx="11353801" cy="8313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pSp>
        <p:nvGrpSpPr>
          <p:cNvPr id="11" name="Grupo 10"/>
          <p:cNvGrpSpPr/>
          <p:nvPr/>
        </p:nvGrpSpPr>
        <p:grpSpPr>
          <a:xfrm>
            <a:off x="-1" y="1"/>
            <a:ext cx="631158" cy="657936"/>
            <a:chOff x="-1" y="1"/>
            <a:chExt cx="631158" cy="657936"/>
          </a:xfrm>
        </p:grpSpPr>
        <p:sp>
          <p:nvSpPr>
            <p:cNvPr id="12" name="Rectángulo 11"/>
            <p:cNvSpPr/>
            <p:nvPr/>
          </p:nvSpPr>
          <p:spPr>
            <a:xfrm>
              <a:off x="-1" y="1"/>
              <a:ext cx="631157" cy="657936"/>
            </a:xfrm>
            <a:prstGeom prst="rect">
              <a:avLst/>
            </a:prstGeom>
            <a:solidFill>
              <a:srgbClr val="FFC761"/>
            </a:solidFill>
            <a:ln>
              <a:solidFill>
                <a:srgbClr val="FFA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3" name="Picture 6" descr="Free Plant Icon. SVG, EPS, JPG, PNG. Download Plant Icon."/>
            <p:cNvPicPr>
              <a:picLocks noChangeAspect="1" noChangeArrowheads="1"/>
            </p:cNvPicPr>
            <p:nvPr/>
          </p:nvPicPr>
          <p:blipFill rotWithShape="1"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089" t="23257" r="22477" b="24065"/>
            <a:stretch/>
          </p:blipFill>
          <p:spPr bwMode="auto">
            <a:xfrm>
              <a:off x="0" y="17860"/>
              <a:ext cx="631157" cy="6222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Rectángulo 1"/>
          <p:cNvSpPr/>
          <p:nvPr/>
        </p:nvSpPr>
        <p:spPr>
          <a:xfrm>
            <a:off x="5273371" y="2875218"/>
            <a:ext cx="16955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err="1"/>
              <a:t>Taxonomic</a:t>
            </a:r>
            <a:r>
              <a:rPr lang="es-ES" dirty="0"/>
              <a:t> Rank</a:t>
            </a:r>
            <a:endParaRPr lang="en-GB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11"/>
          <a:srcRect l="65757" r="12789"/>
          <a:stretch/>
        </p:blipFill>
        <p:spPr>
          <a:xfrm>
            <a:off x="5474295" y="3350429"/>
            <a:ext cx="3867912" cy="1301728"/>
          </a:xfrm>
          <a:prstGeom prst="rect">
            <a:avLst/>
          </a:prstGeom>
        </p:spPr>
      </p:pic>
      <p:sp>
        <p:nvSpPr>
          <p:cNvPr id="14" name="Rectángulo 13"/>
          <p:cNvSpPr/>
          <p:nvPr/>
        </p:nvSpPr>
        <p:spPr>
          <a:xfrm>
            <a:off x="7002187" y="3728322"/>
            <a:ext cx="21755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i="1" dirty="0" err="1"/>
              <a:t>Canis</a:t>
            </a:r>
            <a:r>
              <a:rPr lang="es-ES" b="1" i="1" dirty="0"/>
              <a:t> </a:t>
            </a:r>
            <a:r>
              <a:rPr lang="es-ES" b="1" i="1" dirty="0" smtClean="0"/>
              <a:t>	       lupus </a:t>
            </a:r>
            <a:endParaRPr lang="en-GB" dirty="0"/>
          </a:p>
        </p:txBody>
      </p:sp>
      <p:sp>
        <p:nvSpPr>
          <p:cNvPr id="15" name="Rectángulo 14"/>
          <p:cNvSpPr/>
          <p:nvPr/>
        </p:nvSpPr>
        <p:spPr>
          <a:xfrm>
            <a:off x="5539691" y="3728322"/>
            <a:ext cx="13147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i="1" dirty="0" err="1"/>
              <a:t>Canis</a:t>
            </a:r>
            <a:r>
              <a:rPr lang="es-ES" b="1" i="1" dirty="0"/>
              <a:t> lupus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332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39566"/>
          <a:stretch/>
        </p:blipFill>
        <p:spPr>
          <a:xfrm>
            <a:off x="737118" y="3350430"/>
            <a:ext cx="10895259" cy="1301728"/>
          </a:xfrm>
          <a:prstGeom prst="rect">
            <a:avLst/>
          </a:prstGeom>
        </p:spPr>
      </p:pic>
      <p:sp>
        <p:nvSpPr>
          <p:cNvPr id="9" name="Marcador de contenido 8"/>
          <p:cNvSpPr>
            <a:spLocks noGrp="1"/>
          </p:cNvSpPr>
          <p:nvPr>
            <p:ph idx="1"/>
          </p:nvPr>
        </p:nvSpPr>
        <p:spPr>
          <a:xfrm>
            <a:off x="4619850" y="1912310"/>
            <a:ext cx="3129793" cy="42262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s-ES" dirty="0" smtClean="0">
                <a:latin typeface="Bodoni MT" panose="02070603080606020203" pitchFamily="18" charset="0"/>
              </a:rPr>
              <a:t>Campos importantes</a:t>
            </a:r>
            <a:endParaRPr lang="en-GB" dirty="0">
              <a:latin typeface="Bodoni MT" panose="02070603080606020203" pitchFamily="18" charset="0"/>
            </a:endParaRPr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4102850373"/>
              </p:ext>
            </p:extLst>
          </p:nvPr>
        </p:nvGraphicFramePr>
        <p:xfrm>
          <a:off x="750274" y="65426"/>
          <a:ext cx="11353801" cy="8313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pSp>
        <p:nvGrpSpPr>
          <p:cNvPr id="11" name="Grupo 10"/>
          <p:cNvGrpSpPr/>
          <p:nvPr/>
        </p:nvGrpSpPr>
        <p:grpSpPr>
          <a:xfrm>
            <a:off x="-1" y="1"/>
            <a:ext cx="631158" cy="657936"/>
            <a:chOff x="-1" y="1"/>
            <a:chExt cx="631158" cy="657936"/>
          </a:xfrm>
        </p:grpSpPr>
        <p:sp>
          <p:nvSpPr>
            <p:cNvPr id="12" name="Rectángulo 11"/>
            <p:cNvSpPr/>
            <p:nvPr/>
          </p:nvSpPr>
          <p:spPr>
            <a:xfrm>
              <a:off x="-1" y="1"/>
              <a:ext cx="631157" cy="657936"/>
            </a:xfrm>
            <a:prstGeom prst="rect">
              <a:avLst/>
            </a:prstGeom>
            <a:solidFill>
              <a:srgbClr val="FFC761"/>
            </a:solidFill>
            <a:ln>
              <a:solidFill>
                <a:srgbClr val="FFA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3" name="Picture 6" descr="Free Plant Icon. SVG, EPS, JPG, PNG. Download Plant Icon."/>
            <p:cNvPicPr>
              <a:picLocks noChangeAspect="1" noChangeArrowheads="1"/>
            </p:cNvPicPr>
            <p:nvPr/>
          </p:nvPicPr>
          <p:blipFill rotWithShape="1"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089" t="23257" r="22477" b="24065"/>
            <a:stretch/>
          </p:blipFill>
          <p:spPr bwMode="auto">
            <a:xfrm>
              <a:off x="0" y="17860"/>
              <a:ext cx="631157" cy="6222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Rectángulo 1"/>
          <p:cNvSpPr/>
          <p:nvPr/>
        </p:nvSpPr>
        <p:spPr>
          <a:xfrm>
            <a:off x="5273371" y="2875218"/>
            <a:ext cx="16955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err="1"/>
              <a:t>Taxonomic</a:t>
            </a:r>
            <a:r>
              <a:rPr lang="es-ES" dirty="0"/>
              <a:t> Rank</a:t>
            </a:r>
            <a:endParaRPr lang="en-GB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11"/>
          <a:srcRect l="65757" r="12789"/>
          <a:stretch/>
        </p:blipFill>
        <p:spPr>
          <a:xfrm>
            <a:off x="5474295" y="3350429"/>
            <a:ext cx="3867912" cy="1301728"/>
          </a:xfrm>
          <a:prstGeom prst="rect">
            <a:avLst/>
          </a:prstGeom>
        </p:spPr>
      </p:pic>
      <p:sp>
        <p:nvSpPr>
          <p:cNvPr id="14" name="Rectángulo 13"/>
          <p:cNvSpPr/>
          <p:nvPr/>
        </p:nvSpPr>
        <p:spPr>
          <a:xfrm>
            <a:off x="7002187" y="3728322"/>
            <a:ext cx="21755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i="1" dirty="0" err="1"/>
              <a:t>Canis</a:t>
            </a:r>
            <a:r>
              <a:rPr lang="es-ES" b="1" i="1" dirty="0"/>
              <a:t> </a:t>
            </a:r>
            <a:r>
              <a:rPr lang="es-ES" b="1" i="1" dirty="0" smtClean="0"/>
              <a:t>	       lupus </a:t>
            </a:r>
            <a:endParaRPr lang="en-GB" dirty="0"/>
          </a:p>
        </p:txBody>
      </p:sp>
      <p:sp>
        <p:nvSpPr>
          <p:cNvPr id="15" name="Rectángulo 14"/>
          <p:cNvSpPr/>
          <p:nvPr/>
        </p:nvSpPr>
        <p:spPr>
          <a:xfrm>
            <a:off x="5539691" y="3728322"/>
            <a:ext cx="13147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i="1" dirty="0" err="1"/>
              <a:t>Canis</a:t>
            </a:r>
            <a:r>
              <a:rPr lang="es-ES" b="1" i="1" dirty="0"/>
              <a:t> lupus </a:t>
            </a:r>
            <a:endParaRPr lang="en-GB" dirty="0"/>
          </a:p>
        </p:txBody>
      </p:sp>
      <p:sp>
        <p:nvSpPr>
          <p:cNvPr id="16" name="Rectángulo 15"/>
          <p:cNvSpPr/>
          <p:nvPr/>
        </p:nvSpPr>
        <p:spPr>
          <a:xfrm>
            <a:off x="5760966" y="5021685"/>
            <a:ext cx="13324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i="1" dirty="0" smtClean="0"/>
              <a:t>Subespecies</a:t>
            </a:r>
            <a:endParaRPr lang="en-GB" dirty="0"/>
          </a:p>
        </p:txBody>
      </p:sp>
      <p:sp>
        <p:nvSpPr>
          <p:cNvPr id="17" name="Rectángulo 16"/>
          <p:cNvSpPr/>
          <p:nvPr/>
        </p:nvSpPr>
        <p:spPr>
          <a:xfrm>
            <a:off x="2195548" y="5331321"/>
            <a:ext cx="90150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s-ES" sz="2800" b="1" i="1" dirty="0" err="1"/>
              <a:t>Canis</a:t>
            </a:r>
            <a:r>
              <a:rPr lang="es-ES" sz="2800" b="1" i="1" dirty="0"/>
              <a:t> lupus </a:t>
            </a:r>
            <a:r>
              <a:rPr lang="es-ES" sz="2800" b="1" i="1" dirty="0" err="1"/>
              <a:t>familiaris</a:t>
            </a:r>
            <a:r>
              <a:rPr lang="es-ES" sz="2800" b="1" i="1" dirty="0"/>
              <a:t>  </a:t>
            </a:r>
            <a:r>
              <a:rPr lang="es-ES" sz="2800" b="1" i="1" dirty="0" smtClean="0"/>
              <a:t>  </a:t>
            </a:r>
            <a:r>
              <a:rPr lang="es-ES" sz="2800" b="1" dirty="0" smtClean="0">
                <a:solidFill>
                  <a:srgbClr val="FF0000"/>
                </a:solidFill>
              </a:rPr>
              <a:t>!=</a:t>
            </a:r>
            <a:r>
              <a:rPr lang="es-ES" sz="2800" b="1" dirty="0" smtClean="0"/>
              <a:t>       </a:t>
            </a:r>
            <a:r>
              <a:rPr lang="es-ES" sz="2800" b="1" i="1" dirty="0" err="1"/>
              <a:t>Canis</a:t>
            </a:r>
            <a:r>
              <a:rPr lang="es-ES" sz="2800" b="1" i="1" dirty="0"/>
              <a:t> lupus </a:t>
            </a:r>
            <a:r>
              <a:rPr lang="es-ES" sz="2800" b="1" i="1" dirty="0" err="1"/>
              <a:t>lycaon</a:t>
            </a:r>
            <a:endParaRPr lang="es-ES" sz="2800" b="1" i="1" dirty="0"/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00"/>
          <a:stretch/>
        </p:blipFill>
        <p:spPr>
          <a:xfrm>
            <a:off x="820562" y="4260045"/>
            <a:ext cx="1801993" cy="2018232"/>
          </a:xfrm>
          <a:prstGeom prst="rect">
            <a:avLst/>
          </a:prstGeom>
        </p:spPr>
      </p:pic>
      <p:pic>
        <p:nvPicPr>
          <p:cNvPr id="19" name="Picture 2" descr="File:Canis lupus lycaon qtl6.jpg - Wikimedia Commons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97"/>
          <a:stretch/>
        </p:blipFill>
        <p:spPr bwMode="auto">
          <a:xfrm>
            <a:off x="9958039" y="4490815"/>
            <a:ext cx="1856308" cy="1664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5072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39566"/>
          <a:stretch/>
        </p:blipFill>
        <p:spPr>
          <a:xfrm>
            <a:off x="737118" y="3350430"/>
            <a:ext cx="10895259" cy="1301728"/>
          </a:xfrm>
          <a:prstGeom prst="rect">
            <a:avLst/>
          </a:prstGeom>
        </p:spPr>
      </p:pic>
      <p:sp>
        <p:nvSpPr>
          <p:cNvPr id="9" name="Marcador de contenido 8"/>
          <p:cNvSpPr>
            <a:spLocks noGrp="1"/>
          </p:cNvSpPr>
          <p:nvPr>
            <p:ph idx="1"/>
          </p:nvPr>
        </p:nvSpPr>
        <p:spPr>
          <a:xfrm>
            <a:off x="4619850" y="1912310"/>
            <a:ext cx="3129793" cy="42262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s-ES" dirty="0" smtClean="0">
                <a:latin typeface="Bodoni MT" panose="02070603080606020203" pitchFamily="18" charset="0"/>
              </a:rPr>
              <a:t>Campos importantes</a:t>
            </a:r>
            <a:endParaRPr lang="en-GB" dirty="0">
              <a:latin typeface="Bodoni MT" panose="02070603080606020203" pitchFamily="18" charset="0"/>
            </a:endParaRPr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4102850373"/>
              </p:ext>
            </p:extLst>
          </p:nvPr>
        </p:nvGraphicFramePr>
        <p:xfrm>
          <a:off x="750274" y="65426"/>
          <a:ext cx="11353801" cy="8313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pSp>
        <p:nvGrpSpPr>
          <p:cNvPr id="11" name="Grupo 10"/>
          <p:cNvGrpSpPr/>
          <p:nvPr/>
        </p:nvGrpSpPr>
        <p:grpSpPr>
          <a:xfrm>
            <a:off x="-1" y="1"/>
            <a:ext cx="631158" cy="657936"/>
            <a:chOff x="-1" y="1"/>
            <a:chExt cx="631158" cy="657936"/>
          </a:xfrm>
        </p:grpSpPr>
        <p:sp>
          <p:nvSpPr>
            <p:cNvPr id="12" name="Rectángulo 11"/>
            <p:cNvSpPr/>
            <p:nvPr/>
          </p:nvSpPr>
          <p:spPr>
            <a:xfrm>
              <a:off x="-1" y="1"/>
              <a:ext cx="631157" cy="657936"/>
            </a:xfrm>
            <a:prstGeom prst="rect">
              <a:avLst/>
            </a:prstGeom>
            <a:solidFill>
              <a:srgbClr val="FFC761"/>
            </a:solidFill>
            <a:ln>
              <a:solidFill>
                <a:srgbClr val="FFA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3" name="Picture 6" descr="Free Plant Icon. SVG, EPS, JPG, PNG. Download Plant Icon."/>
            <p:cNvPicPr>
              <a:picLocks noChangeAspect="1" noChangeArrowheads="1"/>
            </p:cNvPicPr>
            <p:nvPr/>
          </p:nvPicPr>
          <p:blipFill rotWithShape="1"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089" t="23257" r="22477" b="24065"/>
            <a:stretch/>
          </p:blipFill>
          <p:spPr bwMode="auto">
            <a:xfrm>
              <a:off x="0" y="17860"/>
              <a:ext cx="631157" cy="6222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Rectángulo 1"/>
          <p:cNvSpPr/>
          <p:nvPr/>
        </p:nvSpPr>
        <p:spPr>
          <a:xfrm>
            <a:off x="5273371" y="2875218"/>
            <a:ext cx="16955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err="1"/>
              <a:t>Taxonomic</a:t>
            </a:r>
            <a:r>
              <a:rPr lang="es-ES" dirty="0"/>
              <a:t> Rank</a:t>
            </a:r>
            <a:endParaRPr lang="en-GB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11"/>
          <a:srcRect l="87181" r="69"/>
          <a:stretch/>
        </p:blipFill>
        <p:spPr>
          <a:xfrm>
            <a:off x="9336947" y="3350429"/>
            <a:ext cx="2298582" cy="1301728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7381300" y="2827208"/>
            <a:ext cx="45430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3"/>
            <a:r>
              <a:rPr lang="es-ES" sz="2800" dirty="0"/>
              <a:t>Nombres de autores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9208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39566"/>
          <a:stretch/>
        </p:blipFill>
        <p:spPr>
          <a:xfrm>
            <a:off x="737118" y="3350430"/>
            <a:ext cx="10895259" cy="1301728"/>
          </a:xfrm>
          <a:prstGeom prst="rect">
            <a:avLst/>
          </a:prstGeom>
        </p:spPr>
      </p:pic>
      <p:sp>
        <p:nvSpPr>
          <p:cNvPr id="9" name="Marcador de contenido 8"/>
          <p:cNvSpPr>
            <a:spLocks noGrp="1"/>
          </p:cNvSpPr>
          <p:nvPr>
            <p:ph idx="1"/>
          </p:nvPr>
        </p:nvSpPr>
        <p:spPr>
          <a:xfrm>
            <a:off x="4619850" y="1912310"/>
            <a:ext cx="3129793" cy="42262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s-ES" dirty="0" smtClean="0">
                <a:latin typeface="Bodoni MT" panose="02070603080606020203" pitchFamily="18" charset="0"/>
              </a:rPr>
              <a:t>Campos importantes</a:t>
            </a:r>
            <a:endParaRPr lang="en-GB" dirty="0">
              <a:latin typeface="Bodoni MT" panose="02070603080606020203" pitchFamily="18" charset="0"/>
            </a:endParaRPr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4102850373"/>
              </p:ext>
            </p:extLst>
          </p:nvPr>
        </p:nvGraphicFramePr>
        <p:xfrm>
          <a:off x="750274" y="65426"/>
          <a:ext cx="11353801" cy="8313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pSp>
        <p:nvGrpSpPr>
          <p:cNvPr id="11" name="Grupo 10"/>
          <p:cNvGrpSpPr/>
          <p:nvPr/>
        </p:nvGrpSpPr>
        <p:grpSpPr>
          <a:xfrm>
            <a:off x="-1" y="1"/>
            <a:ext cx="631158" cy="657936"/>
            <a:chOff x="-1" y="1"/>
            <a:chExt cx="631158" cy="657936"/>
          </a:xfrm>
        </p:grpSpPr>
        <p:sp>
          <p:nvSpPr>
            <p:cNvPr id="12" name="Rectángulo 11"/>
            <p:cNvSpPr/>
            <p:nvPr/>
          </p:nvSpPr>
          <p:spPr>
            <a:xfrm>
              <a:off x="-1" y="1"/>
              <a:ext cx="631157" cy="657936"/>
            </a:xfrm>
            <a:prstGeom prst="rect">
              <a:avLst/>
            </a:prstGeom>
            <a:solidFill>
              <a:srgbClr val="FFC761"/>
            </a:solidFill>
            <a:ln>
              <a:solidFill>
                <a:srgbClr val="FFA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3" name="Picture 6" descr="Free Plant Icon. SVG, EPS, JPG, PNG. Download Plant Icon."/>
            <p:cNvPicPr>
              <a:picLocks noChangeAspect="1" noChangeArrowheads="1"/>
            </p:cNvPicPr>
            <p:nvPr/>
          </p:nvPicPr>
          <p:blipFill rotWithShape="1"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089" t="23257" r="22477" b="24065"/>
            <a:stretch/>
          </p:blipFill>
          <p:spPr bwMode="auto">
            <a:xfrm>
              <a:off x="0" y="17860"/>
              <a:ext cx="631157" cy="6222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Rectángulo 1"/>
          <p:cNvSpPr/>
          <p:nvPr/>
        </p:nvSpPr>
        <p:spPr>
          <a:xfrm>
            <a:off x="5273371" y="2875218"/>
            <a:ext cx="16955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err="1"/>
              <a:t>Taxonomic</a:t>
            </a:r>
            <a:r>
              <a:rPr lang="es-ES" dirty="0"/>
              <a:t> Rank</a:t>
            </a:r>
            <a:endParaRPr lang="en-GB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11"/>
          <a:srcRect l="87181" r="69"/>
          <a:stretch/>
        </p:blipFill>
        <p:spPr>
          <a:xfrm>
            <a:off x="9336947" y="3350429"/>
            <a:ext cx="2298582" cy="1301728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7381300" y="2827208"/>
            <a:ext cx="45430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3"/>
            <a:r>
              <a:rPr lang="es-ES" sz="2800" dirty="0"/>
              <a:t>Nombres de autores</a:t>
            </a:r>
            <a:endParaRPr lang="en-GB" dirty="0"/>
          </a:p>
        </p:txBody>
      </p:sp>
      <p:sp>
        <p:nvSpPr>
          <p:cNvPr id="14" name="Rectángulo 13"/>
          <p:cNvSpPr/>
          <p:nvPr/>
        </p:nvSpPr>
        <p:spPr>
          <a:xfrm>
            <a:off x="4489939" y="3710987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s-ES" sz="1100" i="1" dirty="0" err="1" smtClean="0"/>
              <a:t>Brassica</a:t>
            </a:r>
            <a:r>
              <a:rPr lang="es-ES" sz="1100" i="1" dirty="0" smtClean="0"/>
              <a:t> </a:t>
            </a:r>
            <a:r>
              <a:rPr lang="es-ES" sz="1100" i="1" dirty="0" err="1"/>
              <a:t>rupestris</a:t>
            </a:r>
            <a:r>
              <a:rPr lang="es-ES" sz="1100" i="1" dirty="0"/>
              <a:t> </a:t>
            </a:r>
            <a:r>
              <a:rPr lang="es-ES" sz="1100" b="1" dirty="0" err="1"/>
              <a:t>Raf</a:t>
            </a:r>
            <a:r>
              <a:rPr lang="es-ES" sz="1100" b="1" dirty="0" smtClean="0"/>
              <a:t>.</a:t>
            </a:r>
            <a:endParaRPr lang="es-ES" sz="1100" dirty="0" smtClean="0"/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s-ES" sz="1100" i="1" dirty="0" err="1" smtClean="0"/>
              <a:t>Brassica</a:t>
            </a:r>
            <a:r>
              <a:rPr lang="es-ES" sz="1100" i="1" dirty="0" smtClean="0"/>
              <a:t> </a:t>
            </a:r>
            <a:r>
              <a:rPr lang="es-ES" sz="1100" i="1" dirty="0" err="1"/>
              <a:t>rupestris</a:t>
            </a:r>
            <a:r>
              <a:rPr lang="es-ES" sz="1100" i="1" dirty="0"/>
              <a:t> </a:t>
            </a:r>
            <a:r>
              <a:rPr lang="es-ES" sz="1100" b="1" dirty="0" err="1"/>
              <a:t>Kuntze</a:t>
            </a:r>
            <a:endParaRPr lang="es-ES" sz="1100" b="1" dirty="0"/>
          </a:p>
        </p:txBody>
      </p:sp>
      <p:sp>
        <p:nvSpPr>
          <p:cNvPr id="15" name="Rectángulo 14"/>
          <p:cNvSpPr/>
          <p:nvPr/>
        </p:nvSpPr>
        <p:spPr>
          <a:xfrm>
            <a:off x="10032440" y="3962113"/>
            <a:ext cx="8361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err="1" smtClean="0"/>
              <a:t>Kuntze</a:t>
            </a:r>
            <a:endParaRPr lang="en-GB" dirty="0"/>
          </a:p>
        </p:txBody>
      </p:sp>
      <p:sp>
        <p:nvSpPr>
          <p:cNvPr id="16" name="Rectángulo 15"/>
          <p:cNvSpPr/>
          <p:nvPr/>
        </p:nvSpPr>
        <p:spPr>
          <a:xfrm>
            <a:off x="10175846" y="3710987"/>
            <a:ext cx="5493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err="1"/>
              <a:t>Raf</a:t>
            </a:r>
            <a:r>
              <a:rPr lang="es-ES" b="1" dirty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9550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39566"/>
          <a:stretch/>
        </p:blipFill>
        <p:spPr>
          <a:xfrm>
            <a:off x="737118" y="3350430"/>
            <a:ext cx="10895259" cy="1301728"/>
          </a:xfrm>
          <a:prstGeom prst="rect">
            <a:avLst/>
          </a:prstGeom>
        </p:spPr>
      </p:pic>
      <p:sp>
        <p:nvSpPr>
          <p:cNvPr id="9" name="Marcador de contenido 8"/>
          <p:cNvSpPr>
            <a:spLocks noGrp="1"/>
          </p:cNvSpPr>
          <p:nvPr>
            <p:ph idx="1"/>
          </p:nvPr>
        </p:nvSpPr>
        <p:spPr>
          <a:xfrm>
            <a:off x="4619850" y="1912310"/>
            <a:ext cx="3129793" cy="42262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s-ES" dirty="0" smtClean="0">
                <a:latin typeface="Bodoni MT" panose="02070603080606020203" pitchFamily="18" charset="0"/>
              </a:rPr>
              <a:t>Campos importantes</a:t>
            </a:r>
            <a:endParaRPr lang="en-GB" dirty="0">
              <a:latin typeface="Bodoni MT" panose="02070603080606020203" pitchFamily="18" charset="0"/>
            </a:endParaRPr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4102850373"/>
              </p:ext>
            </p:extLst>
          </p:nvPr>
        </p:nvGraphicFramePr>
        <p:xfrm>
          <a:off x="750274" y="65426"/>
          <a:ext cx="11353801" cy="8313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pSp>
        <p:nvGrpSpPr>
          <p:cNvPr id="11" name="Grupo 10"/>
          <p:cNvGrpSpPr/>
          <p:nvPr/>
        </p:nvGrpSpPr>
        <p:grpSpPr>
          <a:xfrm>
            <a:off x="-1" y="1"/>
            <a:ext cx="631158" cy="657936"/>
            <a:chOff x="-1" y="1"/>
            <a:chExt cx="631158" cy="657936"/>
          </a:xfrm>
        </p:grpSpPr>
        <p:sp>
          <p:nvSpPr>
            <p:cNvPr id="12" name="Rectángulo 11"/>
            <p:cNvSpPr/>
            <p:nvPr/>
          </p:nvSpPr>
          <p:spPr>
            <a:xfrm>
              <a:off x="-1" y="1"/>
              <a:ext cx="631157" cy="657936"/>
            </a:xfrm>
            <a:prstGeom prst="rect">
              <a:avLst/>
            </a:prstGeom>
            <a:solidFill>
              <a:srgbClr val="FFC761"/>
            </a:solidFill>
            <a:ln>
              <a:solidFill>
                <a:srgbClr val="FFA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3" name="Picture 6" descr="Free Plant Icon. SVG, EPS, JPG, PNG. Download Plant Icon."/>
            <p:cNvPicPr>
              <a:picLocks noChangeAspect="1" noChangeArrowheads="1"/>
            </p:cNvPicPr>
            <p:nvPr/>
          </p:nvPicPr>
          <p:blipFill rotWithShape="1"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089" t="23257" r="22477" b="24065"/>
            <a:stretch/>
          </p:blipFill>
          <p:spPr bwMode="auto">
            <a:xfrm>
              <a:off x="0" y="17860"/>
              <a:ext cx="631157" cy="6222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Rectángulo 1"/>
          <p:cNvSpPr/>
          <p:nvPr/>
        </p:nvSpPr>
        <p:spPr>
          <a:xfrm>
            <a:off x="5273371" y="2875218"/>
            <a:ext cx="16955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err="1"/>
              <a:t>Taxonomic</a:t>
            </a:r>
            <a:r>
              <a:rPr lang="es-ES" dirty="0"/>
              <a:t> Rank</a:t>
            </a:r>
            <a:endParaRPr lang="en-GB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11"/>
          <a:srcRect l="87181" r="69"/>
          <a:stretch/>
        </p:blipFill>
        <p:spPr>
          <a:xfrm>
            <a:off x="9336947" y="3350429"/>
            <a:ext cx="2298582" cy="1301728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7381300" y="2827208"/>
            <a:ext cx="45430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3"/>
            <a:r>
              <a:rPr lang="es-ES" sz="2800" dirty="0"/>
              <a:t>Nombres de autores</a:t>
            </a:r>
            <a:endParaRPr lang="en-GB" dirty="0"/>
          </a:p>
        </p:txBody>
      </p:sp>
      <p:sp>
        <p:nvSpPr>
          <p:cNvPr id="14" name="Rectángulo 13"/>
          <p:cNvSpPr/>
          <p:nvPr/>
        </p:nvSpPr>
        <p:spPr>
          <a:xfrm>
            <a:off x="4489939" y="3710987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s-ES" sz="1100" i="1" dirty="0" err="1" smtClean="0"/>
              <a:t>Brassica</a:t>
            </a:r>
            <a:r>
              <a:rPr lang="es-ES" sz="1100" i="1" dirty="0" smtClean="0"/>
              <a:t> </a:t>
            </a:r>
            <a:r>
              <a:rPr lang="es-ES" sz="1100" i="1" dirty="0" err="1"/>
              <a:t>rupestris</a:t>
            </a:r>
            <a:r>
              <a:rPr lang="es-ES" sz="1100" i="1" dirty="0"/>
              <a:t> </a:t>
            </a:r>
            <a:r>
              <a:rPr lang="es-ES" sz="1100" b="1" dirty="0" err="1"/>
              <a:t>Raf</a:t>
            </a:r>
            <a:r>
              <a:rPr lang="es-ES" sz="1100" b="1" dirty="0" smtClean="0"/>
              <a:t>.</a:t>
            </a:r>
            <a:endParaRPr lang="es-ES" sz="1100" dirty="0" smtClean="0"/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s-ES" sz="1100" i="1" dirty="0" err="1" smtClean="0"/>
              <a:t>Brassica</a:t>
            </a:r>
            <a:r>
              <a:rPr lang="es-ES" sz="1100" i="1" dirty="0" smtClean="0"/>
              <a:t> </a:t>
            </a:r>
            <a:r>
              <a:rPr lang="es-ES" sz="1100" i="1" dirty="0" err="1"/>
              <a:t>rupestris</a:t>
            </a:r>
            <a:r>
              <a:rPr lang="es-ES" sz="1100" i="1" dirty="0"/>
              <a:t> </a:t>
            </a:r>
            <a:r>
              <a:rPr lang="es-ES" sz="1100" b="1" dirty="0" err="1"/>
              <a:t>Kuntze</a:t>
            </a:r>
            <a:endParaRPr lang="es-ES" sz="1100" b="1" dirty="0"/>
          </a:p>
        </p:txBody>
      </p:sp>
      <p:sp>
        <p:nvSpPr>
          <p:cNvPr id="15" name="Rectángulo 14"/>
          <p:cNvSpPr/>
          <p:nvPr/>
        </p:nvSpPr>
        <p:spPr>
          <a:xfrm>
            <a:off x="10032440" y="3962113"/>
            <a:ext cx="8361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err="1" smtClean="0"/>
              <a:t>Kuntze</a:t>
            </a:r>
            <a:endParaRPr lang="en-GB" dirty="0"/>
          </a:p>
        </p:txBody>
      </p:sp>
      <p:sp>
        <p:nvSpPr>
          <p:cNvPr id="16" name="Rectángulo 15"/>
          <p:cNvSpPr/>
          <p:nvPr/>
        </p:nvSpPr>
        <p:spPr>
          <a:xfrm>
            <a:off x="10175846" y="3710987"/>
            <a:ext cx="5493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err="1"/>
              <a:t>Raf</a:t>
            </a:r>
            <a:r>
              <a:rPr lang="es-ES" b="1" dirty="0"/>
              <a:t>.</a:t>
            </a:r>
            <a:endParaRPr lang="en-GB" dirty="0"/>
          </a:p>
        </p:txBody>
      </p:sp>
      <p:sp>
        <p:nvSpPr>
          <p:cNvPr id="17" name="Rectángulo 16"/>
          <p:cNvSpPr/>
          <p:nvPr/>
        </p:nvSpPr>
        <p:spPr>
          <a:xfrm>
            <a:off x="4489939" y="4368690"/>
            <a:ext cx="258372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s-ES" sz="1400" i="1" dirty="0" err="1"/>
              <a:t>Spiraea</a:t>
            </a:r>
            <a:r>
              <a:rPr lang="es-ES" sz="1400" i="1" dirty="0"/>
              <a:t> </a:t>
            </a:r>
            <a:r>
              <a:rPr lang="es-ES" sz="1400" i="1" dirty="0" err="1"/>
              <a:t>hypericifolia</a:t>
            </a:r>
            <a:endParaRPr lang="es-ES" sz="1400" b="1" dirty="0"/>
          </a:p>
        </p:txBody>
      </p:sp>
    </p:spTree>
    <p:extLst>
      <p:ext uri="{BB962C8B-B14F-4D97-AF65-F5344CB8AC3E}">
        <p14:creationId xmlns:p14="http://schemas.microsoft.com/office/powerpoint/2010/main" val="214990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/>
              <a:t>¿Qué tengo </a:t>
            </a:r>
            <a:r>
              <a:rPr lang="es-ES" b="1" dirty="0" smtClean="0"/>
              <a:t>que mirar?</a:t>
            </a:r>
            <a:endParaRPr lang="en-GB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s-ES" dirty="0" smtClean="0"/>
              <a:t>Validación taxonómica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s-ES" dirty="0">
                <a:solidFill>
                  <a:schemeClr val="bg2">
                    <a:lumMod val="75000"/>
                  </a:schemeClr>
                </a:solidFill>
              </a:rPr>
              <a:t>¿Qué grado de identificación tengo?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s-ES" dirty="0">
                <a:solidFill>
                  <a:schemeClr val="bg2">
                    <a:lumMod val="75000"/>
                  </a:schemeClr>
                </a:solidFill>
              </a:rPr>
              <a:t>¿El nombre está estandarizado?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s-ES" dirty="0" smtClean="0"/>
              <a:t>¿Son correctos los nombres de los autores del nombre científico?</a:t>
            </a:r>
          </a:p>
          <a:p>
            <a:pPr marL="914400" lvl="2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s-ES" sz="2800" i="1" dirty="0"/>
              <a:t>	</a:t>
            </a:r>
            <a:endParaRPr lang="es-ES" sz="2800" dirty="0" smtClean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0"/>
            <a:ext cx="3814605" cy="68580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805" y="0"/>
            <a:ext cx="3858202" cy="68580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7927" y="818618"/>
            <a:ext cx="3468358" cy="3137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303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43660" y="1314614"/>
            <a:ext cx="10515600" cy="470897"/>
          </a:xfrm>
        </p:spPr>
        <p:txBody>
          <a:bodyPr>
            <a:normAutofit fontScale="90000"/>
          </a:bodyPr>
          <a:lstStyle/>
          <a:p>
            <a:r>
              <a:rPr lang="es-ES" b="1" smtClean="0">
                <a:latin typeface="Bodoni MT" panose="02070603080606020203" pitchFamily="18" charset="0"/>
              </a:rPr>
              <a:t>Objetivos</a:t>
            </a:r>
            <a:br>
              <a:rPr lang="es-ES" b="1" smtClean="0">
                <a:latin typeface="Bodoni MT" panose="02070603080606020203" pitchFamily="18" charset="0"/>
              </a:rPr>
            </a:br>
            <a:endParaRPr lang="es-ES" dirty="0">
              <a:latin typeface="Bodoni MT" panose="02070603080606020203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920240"/>
            <a:ext cx="6653981" cy="4306388"/>
          </a:xfrm>
        </p:spPr>
        <p:txBody>
          <a:bodyPr>
            <a:normAutofit/>
          </a:bodyPr>
          <a:lstStyle/>
          <a:p>
            <a:pPr fontAlgn="base">
              <a:lnSpc>
                <a:spcPct val="1200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s-ES" sz="3200" dirty="0" smtClean="0">
                <a:latin typeface="Bodoni MT" panose="02070603080606020203" pitchFamily="18" charset="0"/>
              </a:rPr>
              <a:t>¿Qué tengo mirar?</a:t>
            </a:r>
          </a:p>
          <a:p>
            <a:pPr lvl="1"/>
            <a:r>
              <a:rPr lang="es-ES" sz="2800" dirty="0" smtClean="0">
                <a:latin typeface="Bodoni MT" panose="02070603080606020203" pitchFamily="18" charset="0"/>
              </a:rPr>
              <a:t>Nombres científicos: </a:t>
            </a:r>
          </a:p>
          <a:p>
            <a:pPr lvl="2"/>
            <a:r>
              <a:rPr lang="es-ES" sz="2400" dirty="0" smtClean="0">
                <a:latin typeface="Bodoni MT" panose="02070603080606020203" pitchFamily="18" charset="0"/>
              </a:rPr>
              <a:t>Binomiales: </a:t>
            </a:r>
            <a:r>
              <a:rPr lang="es-ES" sz="2400" b="1" dirty="0" smtClean="0">
                <a:latin typeface="Bodoni MT" panose="02070603080606020203" pitchFamily="18" charset="0"/>
              </a:rPr>
              <a:t>Género </a:t>
            </a:r>
            <a:r>
              <a:rPr lang="es-ES" sz="2400" dirty="0" smtClean="0">
                <a:latin typeface="Bodoni MT" panose="02070603080606020203" pitchFamily="18" charset="0"/>
              </a:rPr>
              <a:t>+ </a:t>
            </a:r>
            <a:r>
              <a:rPr lang="es-ES" sz="2400" b="1" dirty="0" smtClean="0">
                <a:latin typeface="Bodoni MT" panose="02070603080606020203" pitchFamily="18" charset="0"/>
              </a:rPr>
              <a:t>epíteto específico</a:t>
            </a:r>
            <a:endParaRPr lang="es-ES" sz="2400" dirty="0" smtClean="0">
              <a:latin typeface="Bodoni MT" panose="02070603080606020203" pitchFamily="18" charset="0"/>
            </a:endParaRPr>
          </a:p>
          <a:p>
            <a:pPr lvl="2"/>
            <a:r>
              <a:rPr lang="es-ES" sz="2400" dirty="0" err="1" smtClean="0">
                <a:latin typeface="Bodoni MT" panose="02070603080606020203" pitchFamily="18" charset="0"/>
              </a:rPr>
              <a:t>Infraespecies</a:t>
            </a:r>
            <a:r>
              <a:rPr lang="en-GB" sz="2400" dirty="0" smtClean="0">
                <a:latin typeface="Bodoni MT" panose="02070603080606020203" pitchFamily="18" charset="0"/>
              </a:rPr>
              <a:t>: </a:t>
            </a:r>
            <a:r>
              <a:rPr lang="en-GB" sz="2400" dirty="0" err="1" smtClean="0">
                <a:latin typeface="Bodoni MT" panose="02070603080606020203" pitchFamily="18" charset="0"/>
              </a:rPr>
              <a:t>subespecies</a:t>
            </a:r>
            <a:r>
              <a:rPr lang="en-GB" sz="2400" dirty="0" smtClean="0">
                <a:latin typeface="Bodoni MT" panose="02070603080606020203" pitchFamily="18" charset="0"/>
              </a:rPr>
              <a:t>, </a:t>
            </a:r>
            <a:r>
              <a:rPr lang="en-GB" sz="2400" dirty="0" err="1" smtClean="0">
                <a:latin typeface="Bodoni MT" panose="02070603080606020203" pitchFamily="18" charset="0"/>
              </a:rPr>
              <a:t>variedades</a:t>
            </a:r>
            <a:r>
              <a:rPr lang="en-GB" sz="2400" dirty="0" smtClean="0">
                <a:latin typeface="Bodoni MT" panose="02070603080606020203" pitchFamily="18" charset="0"/>
              </a:rPr>
              <a:t>, </a:t>
            </a:r>
            <a:r>
              <a:rPr lang="en-GB" sz="2400" dirty="0" err="1" smtClean="0">
                <a:latin typeface="Bodoni MT" panose="02070603080606020203" pitchFamily="18" charset="0"/>
              </a:rPr>
              <a:t>subvariedades</a:t>
            </a:r>
            <a:r>
              <a:rPr lang="en-GB" sz="2400" dirty="0" smtClean="0">
                <a:latin typeface="Bodoni MT" panose="02070603080606020203" pitchFamily="18" charset="0"/>
              </a:rPr>
              <a:t>, </a:t>
            </a:r>
            <a:r>
              <a:rPr lang="en-GB" sz="2400" dirty="0" err="1" smtClean="0">
                <a:latin typeface="Bodoni MT" panose="02070603080606020203" pitchFamily="18" charset="0"/>
              </a:rPr>
              <a:t>formas</a:t>
            </a:r>
            <a:r>
              <a:rPr lang="en-GB" sz="2400" dirty="0" smtClean="0">
                <a:latin typeface="Bodoni MT" panose="02070603080606020203" pitchFamily="18" charset="0"/>
              </a:rPr>
              <a:t> y </a:t>
            </a:r>
            <a:r>
              <a:rPr lang="en-GB" sz="2400" dirty="0" err="1" smtClean="0">
                <a:latin typeface="Bodoni MT" panose="02070603080606020203" pitchFamily="18" charset="0"/>
              </a:rPr>
              <a:t>subformas</a:t>
            </a:r>
            <a:r>
              <a:rPr lang="en-GB" sz="2400" dirty="0" smtClean="0">
                <a:latin typeface="Bodoni MT" panose="02070603080606020203" pitchFamily="18" charset="0"/>
              </a:rPr>
              <a:t>.</a:t>
            </a:r>
            <a:endParaRPr lang="es-ES" sz="2400" dirty="0" smtClean="0">
              <a:latin typeface="Bodoni MT" panose="02070603080606020203" pitchFamily="18" charset="0"/>
            </a:endParaRPr>
          </a:p>
          <a:p>
            <a:pPr marL="914400" lvl="2" indent="0">
              <a:buNone/>
            </a:pPr>
            <a:endParaRPr lang="en-GB" sz="2400" dirty="0" smtClean="0">
              <a:latin typeface="Bodoni MT" panose="02070603080606020203" pitchFamily="18" charset="0"/>
            </a:endParaRPr>
          </a:p>
        </p:txBody>
      </p:sp>
      <p:sp>
        <p:nvSpPr>
          <p:cNvPr id="4" name="Rectángulo redondeado 3"/>
          <p:cNvSpPr/>
          <p:nvPr/>
        </p:nvSpPr>
        <p:spPr>
          <a:xfrm>
            <a:off x="7629832" y="2094271"/>
            <a:ext cx="4100052" cy="4021394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ángulo 4"/>
          <p:cNvSpPr/>
          <p:nvPr/>
        </p:nvSpPr>
        <p:spPr>
          <a:xfrm>
            <a:off x="7629832" y="2431252"/>
            <a:ext cx="41000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r>
              <a:rPr lang="es-ES" sz="3600" i="1" dirty="0" err="1">
                <a:solidFill>
                  <a:schemeClr val="bg1"/>
                </a:solidFill>
                <a:latin typeface="Bodoni MT" panose="02070603080606020203" pitchFamily="18" charset="0"/>
              </a:rPr>
              <a:t>Quercus</a:t>
            </a:r>
            <a:r>
              <a:rPr lang="es-ES" sz="3600" i="1" dirty="0">
                <a:solidFill>
                  <a:schemeClr val="bg1"/>
                </a:solidFill>
                <a:latin typeface="Bodoni MT" panose="02070603080606020203" pitchFamily="18" charset="0"/>
              </a:rPr>
              <a:t> </a:t>
            </a:r>
            <a:r>
              <a:rPr lang="es-ES" sz="3600" i="1" dirty="0" err="1" smtClean="0">
                <a:solidFill>
                  <a:schemeClr val="bg1"/>
                </a:solidFill>
                <a:latin typeface="Bodoni MT" panose="02070603080606020203" pitchFamily="18" charset="0"/>
              </a:rPr>
              <a:t>ilex</a:t>
            </a:r>
            <a:endParaRPr lang="es-ES" sz="3600" dirty="0">
              <a:solidFill>
                <a:schemeClr val="bg1"/>
              </a:solidFill>
              <a:latin typeface="Bodoni MT" panose="02070603080606020203" pitchFamily="18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7629831" y="3268698"/>
            <a:ext cx="410005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i="1" dirty="0" err="1">
                <a:solidFill>
                  <a:schemeClr val="bg1"/>
                </a:solidFill>
                <a:latin typeface="Bodoni MT" panose="02070603080606020203" pitchFamily="18" charset="0"/>
              </a:rPr>
              <a:t>Quercus</a:t>
            </a:r>
            <a:r>
              <a:rPr lang="es-ES" sz="2800" i="1" dirty="0">
                <a:solidFill>
                  <a:schemeClr val="bg1"/>
                </a:solidFill>
                <a:latin typeface="Bodoni MT" panose="02070603080606020203" pitchFamily="18" charset="0"/>
              </a:rPr>
              <a:t> </a:t>
            </a:r>
            <a:r>
              <a:rPr lang="es-ES" sz="2800" i="1" dirty="0" err="1" smtClean="0">
                <a:solidFill>
                  <a:schemeClr val="bg1"/>
                </a:solidFill>
                <a:latin typeface="Bodoni MT" panose="02070603080606020203" pitchFamily="18" charset="0"/>
              </a:rPr>
              <a:t>ilex</a:t>
            </a:r>
            <a:r>
              <a:rPr lang="es-ES" sz="2800" i="1" dirty="0" smtClean="0">
                <a:solidFill>
                  <a:schemeClr val="bg1"/>
                </a:solidFill>
                <a:latin typeface="Bodoni MT" panose="02070603080606020203" pitchFamily="18" charset="0"/>
              </a:rPr>
              <a:t> </a:t>
            </a:r>
            <a:r>
              <a:rPr lang="es-ES" sz="2800" i="1" dirty="0" err="1" smtClean="0">
                <a:solidFill>
                  <a:schemeClr val="bg1"/>
                </a:solidFill>
                <a:latin typeface="Bodoni MT" panose="02070603080606020203" pitchFamily="18" charset="0"/>
              </a:rPr>
              <a:t>ballota</a:t>
            </a:r>
            <a:endParaRPr lang="es-ES" sz="2800" i="1" dirty="0" smtClean="0">
              <a:solidFill>
                <a:schemeClr val="bg1"/>
              </a:solidFill>
              <a:latin typeface="Bodoni MT" panose="02070603080606020203" pitchFamily="18" charset="0"/>
            </a:endParaRPr>
          </a:p>
          <a:p>
            <a:pPr algn="ctr"/>
            <a:endParaRPr lang="es-ES" sz="2800" i="1" dirty="0" smtClean="0">
              <a:solidFill>
                <a:schemeClr val="bg1"/>
              </a:solidFill>
              <a:latin typeface="Bodoni MT" panose="02070603080606020203" pitchFamily="18" charset="0"/>
            </a:endParaRPr>
          </a:p>
          <a:p>
            <a:pPr algn="ctr"/>
            <a:endParaRPr lang="es-ES" sz="2800" dirty="0">
              <a:solidFill>
                <a:schemeClr val="bg1"/>
              </a:solidFill>
              <a:latin typeface="Bodoni MT" panose="02070603080606020203" pitchFamily="18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7964611" y="4002004"/>
            <a:ext cx="376527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a-Latn" sz="2800" i="1" dirty="0">
                <a:solidFill>
                  <a:schemeClr val="bg1"/>
                </a:solidFill>
                <a:latin typeface="Bodoni MT" panose="02070603080606020203" pitchFamily="18" charset="0"/>
              </a:rPr>
              <a:t>Thelypteris × </a:t>
            </a:r>
            <a:r>
              <a:rPr lang="la-Latn" sz="2800" i="1" dirty="0" smtClean="0">
                <a:solidFill>
                  <a:schemeClr val="bg1"/>
                </a:solidFill>
                <a:latin typeface="Bodoni MT" panose="02070603080606020203" pitchFamily="18" charset="0"/>
              </a:rPr>
              <a:t>altifrons</a:t>
            </a:r>
            <a:endParaRPr lang="es-ES" sz="2800" i="1" dirty="0" smtClean="0">
              <a:solidFill>
                <a:schemeClr val="bg1"/>
              </a:solidFill>
              <a:latin typeface="Bodoni MT" panose="02070603080606020203" pitchFamily="18" charset="0"/>
            </a:endParaRPr>
          </a:p>
          <a:p>
            <a:endParaRPr lang="it-IT" sz="2800" i="1" dirty="0" smtClean="0">
              <a:solidFill>
                <a:schemeClr val="bg1"/>
              </a:solidFill>
              <a:latin typeface="Bodoni MT" panose="02070603080606020203" pitchFamily="18" charset="0"/>
            </a:endParaRPr>
          </a:p>
          <a:p>
            <a:r>
              <a:rPr lang="it-IT" sz="2800" i="1" dirty="0" smtClean="0">
                <a:solidFill>
                  <a:schemeClr val="bg1"/>
                </a:solidFill>
                <a:latin typeface="Bodoni MT" panose="02070603080606020203" pitchFamily="18" charset="0"/>
              </a:rPr>
              <a:t>Clitoria </a:t>
            </a:r>
            <a:r>
              <a:rPr lang="it-IT" sz="2800" i="1" dirty="0">
                <a:solidFill>
                  <a:schemeClr val="bg1"/>
                </a:solidFill>
                <a:latin typeface="Bodoni MT" panose="02070603080606020203" pitchFamily="18" charset="0"/>
              </a:rPr>
              <a:t>virginiana var. angustifolia DC.</a:t>
            </a:r>
            <a:r>
              <a:rPr lang="es-ES" sz="2800" i="1" dirty="0" smtClean="0">
                <a:solidFill>
                  <a:schemeClr val="bg1"/>
                </a:solidFill>
                <a:latin typeface="Bodoni MT" panose="02070603080606020203" pitchFamily="18" charset="0"/>
              </a:rPr>
              <a:t> </a:t>
            </a:r>
            <a:endParaRPr lang="la-Latn" sz="2800" i="1" dirty="0">
              <a:solidFill>
                <a:schemeClr val="bg1"/>
              </a:solidFill>
              <a:latin typeface="Bodoni MT" panose="02070603080606020203" pitchFamily="18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9575377" y="5532217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i="1" dirty="0" smtClean="0">
                <a:solidFill>
                  <a:schemeClr val="bg1"/>
                </a:solidFill>
                <a:latin typeface="Roboto"/>
              </a:rPr>
              <a:t>…</a:t>
            </a:r>
            <a:endParaRPr lang="la-Latn" sz="2800" b="0" i="0" dirty="0">
              <a:solidFill>
                <a:schemeClr val="bg1"/>
              </a:solidFill>
              <a:effectLst/>
              <a:latin typeface="Roboto"/>
            </a:endParaRPr>
          </a:p>
        </p:txBody>
      </p:sp>
      <p:grpSp>
        <p:nvGrpSpPr>
          <p:cNvPr id="16" name="Grupo 15"/>
          <p:cNvGrpSpPr/>
          <p:nvPr/>
        </p:nvGrpSpPr>
        <p:grpSpPr>
          <a:xfrm>
            <a:off x="-1" y="1"/>
            <a:ext cx="631158" cy="657936"/>
            <a:chOff x="-1" y="1"/>
            <a:chExt cx="631158" cy="657936"/>
          </a:xfrm>
        </p:grpSpPr>
        <p:sp>
          <p:nvSpPr>
            <p:cNvPr id="17" name="Rectángulo 16"/>
            <p:cNvSpPr/>
            <p:nvPr/>
          </p:nvSpPr>
          <p:spPr>
            <a:xfrm>
              <a:off x="-1" y="1"/>
              <a:ext cx="631157" cy="657936"/>
            </a:xfrm>
            <a:prstGeom prst="rect">
              <a:avLst/>
            </a:prstGeom>
            <a:solidFill>
              <a:srgbClr val="FFC761"/>
            </a:solidFill>
            <a:ln>
              <a:solidFill>
                <a:srgbClr val="FFA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8" name="Picture 6" descr="Free Plant Icon. SVG, EPS, JPG, PNG. Download Plant Icon."/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089" t="23257" r="22477" b="24065"/>
            <a:stretch/>
          </p:blipFill>
          <p:spPr bwMode="auto">
            <a:xfrm>
              <a:off x="0" y="17860"/>
              <a:ext cx="631157" cy="6222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Pergamino horizontal 12"/>
          <p:cNvSpPr/>
          <p:nvPr/>
        </p:nvSpPr>
        <p:spPr>
          <a:xfrm>
            <a:off x="9917085" y="230188"/>
            <a:ext cx="2058784" cy="520960"/>
          </a:xfrm>
          <a:prstGeom prst="horizontalScroll">
            <a:avLst/>
          </a:prstGeom>
          <a:solidFill>
            <a:srgbClr val="FFD38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ángulo 13"/>
          <p:cNvSpPr/>
          <p:nvPr/>
        </p:nvSpPr>
        <p:spPr>
          <a:xfrm>
            <a:off x="9917084" y="298406"/>
            <a:ext cx="21414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err="1" smtClean="0"/>
              <a:t>dwC</a:t>
            </a:r>
            <a:r>
              <a:rPr lang="en-GB" b="1" dirty="0" smtClean="0"/>
              <a:t>::</a:t>
            </a:r>
            <a:r>
              <a:rPr lang="en-GB" b="1" dirty="0" err="1" smtClean="0"/>
              <a:t>scientificName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164590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39566"/>
          <a:stretch/>
        </p:blipFill>
        <p:spPr>
          <a:xfrm>
            <a:off x="737118" y="3350430"/>
            <a:ext cx="10895259" cy="1301728"/>
          </a:xfrm>
          <a:prstGeom prst="rect">
            <a:avLst/>
          </a:prstGeom>
        </p:spPr>
      </p:pic>
      <p:sp>
        <p:nvSpPr>
          <p:cNvPr id="9" name="Marcador de contenido 8"/>
          <p:cNvSpPr>
            <a:spLocks noGrp="1"/>
          </p:cNvSpPr>
          <p:nvPr>
            <p:ph idx="1"/>
          </p:nvPr>
        </p:nvSpPr>
        <p:spPr>
          <a:xfrm>
            <a:off x="4619850" y="1912310"/>
            <a:ext cx="3129793" cy="42262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s-ES" dirty="0" smtClean="0">
                <a:latin typeface="Bodoni MT" panose="02070603080606020203" pitchFamily="18" charset="0"/>
              </a:rPr>
              <a:t>Campos importantes</a:t>
            </a:r>
            <a:endParaRPr lang="en-GB" dirty="0">
              <a:latin typeface="Bodoni MT" panose="02070603080606020203" pitchFamily="18" charset="0"/>
            </a:endParaRPr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4102850373"/>
              </p:ext>
            </p:extLst>
          </p:nvPr>
        </p:nvGraphicFramePr>
        <p:xfrm>
          <a:off x="750274" y="65426"/>
          <a:ext cx="11353801" cy="8313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pSp>
        <p:nvGrpSpPr>
          <p:cNvPr id="11" name="Grupo 10"/>
          <p:cNvGrpSpPr/>
          <p:nvPr/>
        </p:nvGrpSpPr>
        <p:grpSpPr>
          <a:xfrm>
            <a:off x="-1" y="1"/>
            <a:ext cx="631158" cy="657936"/>
            <a:chOff x="-1" y="1"/>
            <a:chExt cx="631158" cy="657936"/>
          </a:xfrm>
        </p:grpSpPr>
        <p:sp>
          <p:nvSpPr>
            <p:cNvPr id="12" name="Rectángulo 11"/>
            <p:cNvSpPr/>
            <p:nvPr/>
          </p:nvSpPr>
          <p:spPr>
            <a:xfrm>
              <a:off x="-1" y="1"/>
              <a:ext cx="631157" cy="657936"/>
            </a:xfrm>
            <a:prstGeom prst="rect">
              <a:avLst/>
            </a:prstGeom>
            <a:solidFill>
              <a:srgbClr val="FFC761"/>
            </a:solidFill>
            <a:ln>
              <a:solidFill>
                <a:srgbClr val="FFA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3" name="Picture 6" descr="Free Plant Icon. SVG, EPS, JPG, PNG. Download Plant Icon."/>
            <p:cNvPicPr>
              <a:picLocks noChangeAspect="1" noChangeArrowheads="1"/>
            </p:cNvPicPr>
            <p:nvPr/>
          </p:nvPicPr>
          <p:blipFill rotWithShape="1"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089" t="23257" r="22477" b="24065"/>
            <a:stretch/>
          </p:blipFill>
          <p:spPr bwMode="auto">
            <a:xfrm>
              <a:off x="0" y="17860"/>
              <a:ext cx="631157" cy="6222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Rectángulo 1"/>
          <p:cNvSpPr/>
          <p:nvPr/>
        </p:nvSpPr>
        <p:spPr>
          <a:xfrm>
            <a:off x="5273371" y="2875218"/>
            <a:ext cx="16955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err="1"/>
              <a:t>Taxonomic</a:t>
            </a:r>
            <a:r>
              <a:rPr lang="es-ES" dirty="0"/>
              <a:t> Rank</a:t>
            </a:r>
            <a:endParaRPr lang="en-GB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11"/>
          <a:srcRect l="87181" r="69"/>
          <a:stretch/>
        </p:blipFill>
        <p:spPr>
          <a:xfrm>
            <a:off x="9336947" y="3350429"/>
            <a:ext cx="2298582" cy="1301728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7381300" y="2827208"/>
            <a:ext cx="45430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3"/>
            <a:r>
              <a:rPr lang="es-ES" sz="2800" dirty="0"/>
              <a:t>Nombres de autores</a:t>
            </a:r>
            <a:endParaRPr lang="en-GB" dirty="0"/>
          </a:p>
        </p:txBody>
      </p:sp>
      <p:sp>
        <p:nvSpPr>
          <p:cNvPr id="14" name="Rectángulo 13"/>
          <p:cNvSpPr/>
          <p:nvPr/>
        </p:nvSpPr>
        <p:spPr>
          <a:xfrm>
            <a:off x="4489939" y="3710987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s-ES" sz="1100" i="1" dirty="0" err="1" smtClean="0"/>
              <a:t>Brassica</a:t>
            </a:r>
            <a:r>
              <a:rPr lang="es-ES" sz="1100" i="1" dirty="0" smtClean="0"/>
              <a:t> </a:t>
            </a:r>
            <a:r>
              <a:rPr lang="es-ES" sz="1100" i="1" dirty="0" err="1"/>
              <a:t>rupestris</a:t>
            </a:r>
            <a:r>
              <a:rPr lang="es-ES" sz="1100" i="1" dirty="0"/>
              <a:t> </a:t>
            </a:r>
            <a:r>
              <a:rPr lang="es-ES" sz="1100" b="1" dirty="0" err="1"/>
              <a:t>Raf</a:t>
            </a:r>
            <a:r>
              <a:rPr lang="es-ES" sz="1100" b="1" dirty="0" smtClean="0"/>
              <a:t>.</a:t>
            </a:r>
            <a:endParaRPr lang="es-ES" sz="1100" dirty="0" smtClean="0"/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s-ES" sz="1100" i="1" dirty="0" err="1" smtClean="0"/>
              <a:t>Brassica</a:t>
            </a:r>
            <a:r>
              <a:rPr lang="es-ES" sz="1100" i="1" dirty="0" smtClean="0"/>
              <a:t> </a:t>
            </a:r>
            <a:r>
              <a:rPr lang="es-ES" sz="1100" i="1" dirty="0" err="1"/>
              <a:t>rupestris</a:t>
            </a:r>
            <a:r>
              <a:rPr lang="es-ES" sz="1100" i="1" dirty="0"/>
              <a:t> </a:t>
            </a:r>
            <a:r>
              <a:rPr lang="es-ES" sz="1100" b="1" dirty="0" err="1"/>
              <a:t>Kuntze</a:t>
            </a:r>
            <a:endParaRPr lang="es-ES" sz="1100" b="1" dirty="0"/>
          </a:p>
        </p:txBody>
      </p:sp>
      <p:sp>
        <p:nvSpPr>
          <p:cNvPr id="15" name="Rectángulo 14"/>
          <p:cNvSpPr/>
          <p:nvPr/>
        </p:nvSpPr>
        <p:spPr>
          <a:xfrm>
            <a:off x="10032440" y="3962113"/>
            <a:ext cx="8361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err="1" smtClean="0"/>
              <a:t>Kuntze</a:t>
            </a:r>
            <a:endParaRPr lang="en-GB" dirty="0"/>
          </a:p>
        </p:txBody>
      </p:sp>
      <p:sp>
        <p:nvSpPr>
          <p:cNvPr id="16" name="Rectángulo 15"/>
          <p:cNvSpPr/>
          <p:nvPr/>
        </p:nvSpPr>
        <p:spPr>
          <a:xfrm>
            <a:off x="10175846" y="3710987"/>
            <a:ext cx="5493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err="1"/>
              <a:t>Raf</a:t>
            </a:r>
            <a:r>
              <a:rPr lang="es-ES" b="1" dirty="0"/>
              <a:t>.</a:t>
            </a:r>
            <a:endParaRPr lang="en-GB" dirty="0"/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45232" y="3725909"/>
            <a:ext cx="6210838" cy="3132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87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graphicFrame>
        <p:nvGraphicFramePr>
          <p:cNvPr id="9" name="Diagrama 8"/>
          <p:cNvGraphicFramePr/>
          <p:nvPr>
            <p:extLst>
              <p:ext uri="{D42A27DB-BD31-4B8C-83A1-F6EECF244321}">
                <p14:modId xmlns:p14="http://schemas.microsoft.com/office/powerpoint/2010/main" val="3242887061"/>
              </p:ext>
            </p:extLst>
          </p:nvPr>
        </p:nvGraphicFramePr>
        <p:xfrm>
          <a:off x="750274" y="65426"/>
          <a:ext cx="11353801" cy="8313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8" name="Grupo 7"/>
          <p:cNvGrpSpPr/>
          <p:nvPr/>
        </p:nvGrpSpPr>
        <p:grpSpPr>
          <a:xfrm>
            <a:off x="-1" y="1"/>
            <a:ext cx="631158" cy="657936"/>
            <a:chOff x="-1" y="1"/>
            <a:chExt cx="631158" cy="657936"/>
          </a:xfrm>
        </p:grpSpPr>
        <p:sp>
          <p:nvSpPr>
            <p:cNvPr id="10" name="Rectángulo 9"/>
            <p:cNvSpPr/>
            <p:nvPr/>
          </p:nvSpPr>
          <p:spPr>
            <a:xfrm>
              <a:off x="-1" y="1"/>
              <a:ext cx="631157" cy="657936"/>
            </a:xfrm>
            <a:prstGeom prst="rect">
              <a:avLst/>
            </a:prstGeom>
            <a:solidFill>
              <a:srgbClr val="FFC761"/>
            </a:solidFill>
            <a:ln>
              <a:solidFill>
                <a:srgbClr val="FFA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1" name="Picture 6" descr="Free Plant Icon. SVG, EPS, JPG, PNG. Download Plant Icon."/>
            <p:cNvPicPr>
              <a:picLocks noChangeAspect="1" noChangeArrowheads="1"/>
            </p:cNvPicPr>
            <p:nvPr/>
          </p:nvPicPr>
          <p:blipFill rotWithShape="1"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089" t="23257" r="22477" b="24065"/>
            <a:stretch/>
          </p:blipFill>
          <p:spPr bwMode="auto">
            <a:xfrm>
              <a:off x="0" y="17860"/>
              <a:ext cx="631157" cy="6222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68669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a 8"/>
          <p:cNvGraphicFramePr/>
          <p:nvPr>
            <p:extLst>
              <p:ext uri="{D42A27DB-BD31-4B8C-83A1-F6EECF244321}">
                <p14:modId xmlns:p14="http://schemas.microsoft.com/office/powerpoint/2010/main" val="3242887061"/>
              </p:ext>
            </p:extLst>
          </p:nvPr>
        </p:nvGraphicFramePr>
        <p:xfrm>
          <a:off x="750274" y="65426"/>
          <a:ext cx="11353801" cy="8313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8" name="Grupo 7"/>
          <p:cNvGrpSpPr/>
          <p:nvPr/>
        </p:nvGrpSpPr>
        <p:grpSpPr>
          <a:xfrm>
            <a:off x="-1" y="1"/>
            <a:ext cx="631158" cy="657936"/>
            <a:chOff x="-1" y="1"/>
            <a:chExt cx="631158" cy="657936"/>
          </a:xfrm>
        </p:grpSpPr>
        <p:sp>
          <p:nvSpPr>
            <p:cNvPr id="10" name="Rectángulo 9"/>
            <p:cNvSpPr/>
            <p:nvPr/>
          </p:nvSpPr>
          <p:spPr>
            <a:xfrm>
              <a:off x="-1" y="1"/>
              <a:ext cx="631157" cy="657936"/>
            </a:xfrm>
            <a:prstGeom prst="rect">
              <a:avLst/>
            </a:prstGeom>
            <a:solidFill>
              <a:srgbClr val="FFC761"/>
            </a:solidFill>
            <a:ln>
              <a:solidFill>
                <a:srgbClr val="FFA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1" name="Picture 6" descr="Free Plant Icon. SVG, EPS, JPG, PNG. Download Plant Icon."/>
            <p:cNvPicPr>
              <a:picLocks noChangeAspect="1" noChangeArrowheads="1"/>
            </p:cNvPicPr>
            <p:nvPr/>
          </p:nvPicPr>
          <p:blipFill rotWithShape="1"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089" t="23257" r="22477" b="24065"/>
            <a:stretch/>
          </p:blipFill>
          <p:spPr bwMode="auto">
            <a:xfrm>
              <a:off x="0" y="17860"/>
              <a:ext cx="631157" cy="6222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" name="Imagen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515" y="1834449"/>
            <a:ext cx="2221524" cy="39939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5039" y="2710608"/>
            <a:ext cx="2477932" cy="22415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Rectángulo 12"/>
          <p:cNvSpPr/>
          <p:nvPr/>
        </p:nvSpPr>
        <p:spPr>
          <a:xfrm>
            <a:off x="3726441" y="4264269"/>
            <a:ext cx="1469814" cy="26377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ángulo 13"/>
          <p:cNvSpPr/>
          <p:nvPr/>
        </p:nvSpPr>
        <p:spPr>
          <a:xfrm>
            <a:off x="1513676" y="4528039"/>
            <a:ext cx="1469814" cy="26377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Marcador de contenido 8"/>
          <p:cNvSpPr>
            <a:spLocks noGrp="1"/>
          </p:cNvSpPr>
          <p:nvPr>
            <p:ph idx="1"/>
          </p:nvPr>
        </p:nvSpPr>
        <p:spPr>
          <a:xfrm>
            <a:off x="5926014" y="1825625"/>
            <a:ext cx="5427785" cy="4351338"/>
          </a:xfrm>
        </p:spPr>
        <p:txBody>
          <a:bodyPr/>
          <a:lstStyle/>
          <a:p>
            <a:pPr marL="1371600" lvl="3" indent="0">
              <a:buNone/>
            </a:pPr>
            <a:r>
              <a:rPr lang="es-ES" sz="2800" b="1" dirty="0" smtClean="0"/>
              <a:t>Casos</a:t>
            </a:r>
            <a:r>
              <a:rPr lang="es-ES" sz="2800" dirty="0" smtClean="0"/>
              <a:t>:</a:t>
            </a:r>
          </a:p>
          <a:p>
            <a:pPr lvl="3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2800" dirty="0" smtClean="0"/>
              <a:t>Aceptado</a:t>
            </a:r>
          </a:p>
          <a:p>
            <a:pPr lvl="3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s-ES" sz="2800" dirty="0" smtClean="0"/>
              <a:t> Sinónimo</a:t>
            </a:r>
          </a:p>
          <a:p>
            <a:pPr lvl="3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s-ES" sz="2800" dirty="0" smtClean="0"/>
              <a:t> Sin resolver</a:t>
            </a:r>
          </a:p>
          <a:p>
            <a:pPr marL="1371600" lvl="3" indent="0">
              <a:buNone/>
            </a:pPr>
            <a:r>
              <a:rPr lang="es-ES" sz="1400" dirty="0" smtClean="0"/>
              <a:t> (</a:t>
            </a:r>
            <a:r>
              <a:rPr lang="es-ES" sz="1400" dirty="0" err="1" smtClean="0"/>
              <a:t>Unresolved</a:t>
            </a:r>
            <a:r>
              <a:rPr lang="es-ES" sz="1400" dirty="0" smtClean="0"/>
              <a:t> / </a:t>
            </a:r>
            <a:r>
              <a:rPr lang="es-ES" sz="1400" dirty="0" err="1" smtClean="0"/>
              <a:t>Unchecked</a:t>
            </a:r>
            <a:r>
              <a:rPr lang="es-ES" sz="1400" dirty="0" smtClean="0"/>
              <a:t> / No </a:t>
            </a:r>
            <a:r>
              <a:rPr lang="es-ES" sz="1400" dirty="0" err="1" smtClean="0"/>
              <a:t>opinion</a:t>
            </a:r>
            <a:r>
              <a:rPr lang="es-ES" sz="1400" dirty="0" smtClean="0"/>
              <a:t>)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904595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Diagrama 14"/>
          <p:cNvGraphicFramePr/>
          <p:nvPr>
            <p:extLst>
              <p:ext uri="{D42A27DB-BD31-4B8C-83A1-F6EECF244321}">
                <p14:modId xmlns:p14="http://schemas.microsoft.com/office/powerpoint/2010/main" val="3361933407"/>
              </p:ext>
            </p:extLst>
          </p:nvPr>
        </p:nvGraphicFramePr>
        <p:xfrm>
          <a:off x="750274" y="65426"/>
          <a:ext cx="11353801" cy="8313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6" name="Marcador de contenido 15"/>
          <p:cNvPicPr>
            <a:picLocks noGrp="1" noChangeAspect="1"/>
          </p:cNvPicPr>
          <p:nvPr>
            <p:ph idx="1"/>
          </p:nvPr>
        </p:nvPicPr>
        <p:blipFill>
          <a:blip r:embed="rId8"/>
          <a:stretch>
            <a:fillRect/>
          </a:stretch>
        </p:blipFill>
        <p:spPr>
          <a:xfrm>
            <a:off x="1032036" y="1825625"/>
            <a:ext cx="10127928" cy="4351338"/>
          </a:xfrm>
          <a:prstGeom prst="rect">
            <a:avLst/>
          </a:prstGeom>
        </p:spPr>
      </p:pic>
      <p:sp>
        <p:nvSpPr>
          <p:cNvPr id="17" name="Título 16"/>
          <p:cNvSpPr>
            <a:spLocks noGrp="1"/>
          </p:cNvSpPr>
          <p:nvPr>
            <p:ph type="title"/>
          </p:nvPr>
        </p:nvSpPr>
        <p:spPr>
          <a:xfrm>
            <a:off x="3412435" y="1123894"/>
            <a:ext cx="6458819" cy="7017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checklist_WorMS.csv</a:t>
            </a:r>
            <a:endParaRPr lang="en-GB" dirty="0">
              <a:latin typeface="Cascadia Code SemiLight" panose="020B0609020000020004" pitchFamily="49" charset="0"/>
              <a:ea typeface="Cascadia Code SemiLight" panose="020B0609020000020004" pitchFamily="49" charset="0"/>
              <a:cs typeface="Cascadia Code SemiLight" panose="020B0609020000020004" pitchFamily="49" charset="0"/>
            </a:endParaRPr>
          </a:p>
        </p:txBody>
      </p:sp>
      <p:pic>
        <p:nvPicPr>
          <p:cNvPr id="2050" name="Picture 2" descr="Excel Free Icon Download | FreeImages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270" y="896816"/>
            <a:ext cx="1000570" cy="1000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upo 7"/>
          <p:cNvGrpSpPr/>
          <p:nvPr/>
        </p:nvGrpSpPr>
        <p:grpSpPr>
          <a:xfrm>
            <a:off x="-1" y="1"/>
            <a:ext cx="631158" cy="657936"/>
            <a:chOff x="-1" y="1"/>
            <a:chExt cx="631158" cy="657936"/>
          </a:xfrm>
        </p:grpSpPr>
        <p:sp>
          <p:nvSpPr>
            <p:cNvPr id="9" name="Rectángulo 8"/>
            <p:cNvSpPr/>
            <p:nvPr/>
          </p:nvSpPr>
          <p:spPr>
            <a:xfrm>
              <a:off x="-1" y="1"/>
              <a:ext cx="631157" cy="657936"/>
            </a:xfrm>
            <a:prstGeom prst="rect">
              <a:avLst/>
            </a:prstGeom>
            <a:solidFill>
              <a:srgbClr val="FFC761"/>
            </a:solidFill>
            <a:ln>
              <a:solidFill>
                <a:srgbClr val="FFA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" name="Picture 6" descr="Free Plant Icon. SVG, EPS, JPG, PNG. Download Plant Icon."/>
            <p:cNvPicPr>
              <a:picLocks noChangeAspect="1" noChangeArrowheads="1"/>
            </p:cNvPicPr>
            <p:nvPr/>
          </p:nvPicPr>
          <p:blipFill rotWithShape="1"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089" t="23257" r="22477" b="24065"/>
            <a:stretch/>
          </p:blipFill>
          <p:spPr bwMode="auto">
            <a:xfrm>
              <a:off x="0" y="17860"/>
              <a:ext cx="631157" cy="6222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086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o 14"/>
          <p:cNvGrpSpPr/>
          <p:nvPr/>
        </p:nvGrpSpPr>
        <p:grpSpPr>
          <a:xfrm>
            <a:off x="-1" y="1"/>
            <a:ext cx="631158" cy="657936"/>
            <a:chOff x="-1" y="1"/>
            <a:chExt cx="631158" cy="657936"/>
          </a:xfrm>
        </p:grpSpPr>
        <p:sp>
          <p:nvSpPr>
            <p:cNvPr id="16" name="Rectángulo 15"/>
            <p:cNvSpPr/>
            <p:nvPr/>
          </p:nvSpPr>
          <p:spPr>
            <a:xfrm>
              <a:off x="-1" y="1"/>
              <a:ext cx="631157" cy="657936"/>
            </a:xfrm>
            <a:prstGeom prst="rect">
              <a:avLst/>
            </a:prstGeom>
            <a:solidFill>
              <a:srgbClr val="FFC761"/>
            </a:solidFill>
            <a:ln>
              <a:solidFill>
                <a:srgbClr val="FFA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7" name="Picture 6" descr="Free Plant Icon. SVG, EPS, JPG, PNG. Download Plant Icon."/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089" t="23257" r="22477" b="24065"/>
            <a:stretch/>
          </p:blipFill>
          <p:spPr bwMode="auto">
            <a:xfrm>
              <a:off x="0" y="17860"/>
              <a:ext cx="631157" cy="6222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6" name="Grupo 25"/>
          <p:cNvGrpSpPr/>
          <p:nvPr/>
        </p:nvGrpSpPr>
        <p:grpSpPr>
          <a:xfrm>
            <a:off x="1473770" y="328968"/>
            <a:ext cx="2739042" cy="2739042"/>
            <a:chOff x="1764327" y="1925919"/>
            <a:chExt cx="2739042" cy="2739042"/>
          </a:xfrm>
        </p:grpSpPr>
        <p:pic>
          <p:nvPicPr>
            <p:cNvPr id="24" name="Picture 2" descr="Folder - Free interface icons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4327" y="1925919"/>
              <a:ext cx="2739042" cy="27390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Rectángulo 24"/>
            <p:cNvSpPr/>
            <p:nvPr/>
          </p:nvSpPr>
          <p:spPr>
            <a:xfrm>
              <a:off x="2368379" y="3408221"/>
              <a:ext cx="1530937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ES" b="1" dirty="0" smtClean="0"/>
                <a:t> </a:t>
              </a:r>
              <a:r>
                <a:rPr lang="es-ES" sz="2400" b="1" dirty="0" smtClean="0">
                  <a:latin typeface="Bodoni MT" panose="02070603080606020203" pitchFamily="18" charset="0"/>
                </a:rPr>
                <a:t>práctica0</a:t>
              </a:r>
              <a:endParaRPr lang="es-ES" b="1" dirty="0"/>
            </a:p>
          </p:txBody>
        </p:sp>
      </p:grpSp>
      <p:sp>
        <p:nvSpPr>
          <p:cNvPr id="2" name="Rectángulo 1"/>
          <p:cNvSpPr/>
          <p:nvPr/>
        </p:nvSpPr>
        <p:spPr>
          <a:xfrm>
            <a:off x="5417550" y="328968"/>
            <a:ext cx="588853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dirty="0" smtClean="0">
                <a:latin typeface="Bodoni MT" panose="02070603080606020203" pitchFamily="18" charset="0"/>
              </a:rPr>
              <a:t>ABRIR</a:t>
            </a:r>
          </a:p>
          <a:p>
            <a:pPr algn="ctr"/>
            <a:endParaRPr lang="es-ES" sz="2800" dirty="0" smtClean="0">
              <a:latin typeface="Bodoni MT" panose="02070603080606020203" pitchFamily="18" charset="0"/>
            </a:endParaRPr>
          </a:p>
          <a:p>
            <a:r>
              <a:rPr lang="es-ES" sz="2800" dirty="0" smtClean="0">
                <a:latin typeface="Bodoni MT" panose="02070603080606020203" pitchFamily="18" charset="0"/>
              </a:rPr>
              <a:t>tax1_practica0_simpleExample.csv</a:t>
            </a:r>
          </a:p>
          <a:p>
            <a:endParaRPr lang="es-ES" sz="2800" dirty="0">
              <a:latin typeface="Bodoni MT" panose="02070603080606020203" pitchFamily="18" charset="0"/>
            </a:endParaRPr>
          </a:p>
          <a:p>
            <a:r>
              <a:rPr lang="es-ES" sz="2800" i="1" dirty="0" smtClean="0">
                <a:latin typeface="Bodoni MT" panose="02070603080606020203" pitchFamily="18" charset="0"/>
              </a:rPr>
              <a:t>Lista de especies de plantas para crear modelos de distribución (</a:t>
            </a:r>
            <a:r>
              <a:rPr lang="es-ES" sz="2800" i="1" dirty="0" err="1" smtClean="0">
                <a:latin typeface="Bodoni MT" panose="02070603080606020203" pitchFamily="18" charset="0"/>
              </a:rPr>
              <a:t>SDMs</a:t>
            </a:r>
            <a:r>
              <a:rPr lang="es-ES" sz="2800" i="1" dirty="0" smtClean="0">
                <a:latin typeface="Bodoni MT" panose="02070603080606020203" pitchFamily="18" charset="0"/>
              </a:rPr>
              <a:t>) (estructura: especie, reino)</a:t>
            </a:r>
          </a:p>
          <a:p>
            <a:endParaRPr lang="es-ES" sz="2800" i="1" dirty="0">
              <a:latin typeface="Bodoni MT" panose="02070603080606020203" pitchFamily="18" charset="0"/>
            </a:endParaRPr>
          </a:p>
          <a:p>
            <a:r>
              <a:rPr lang="es-ES" sz="2800" i="1" dirty="0">
                <a:latin typeface="Bodoni MT" panose="02070603080606020203" pitchFamily="18" charset="0"/>
              </a:rPr>
              <a:t>https://www.gbif.org/tools/species-lookup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631" y="3378153"/>
            <a:ext cx="5314919" cy="2637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709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o 14"/>
          <p:cNvGrpSpPr/>
          <p:nvPr/>
        </p:nvGrpSpPr>
        <p:grpSpPr>
          <a:xfrm>
            <a:off x="-1" y="1"/>
            <a:ext cx="631158" cy="657936"/>
            <a:chOff x="-1" y="1"/>
            <a:chExt cx="631158" cy="657936"/>
          </a:xfrm>
        </p:grpSpPr>
        <p:sp>
          <p:nvSpPr>
            <p:cNvPr id="16" name="Rectángulo 15"/>
            <p:cNvSpPr/>
            <p:nvPr/>
          </p:nvSpPr>
          <p:spPr>
            <a:xfrm>
              <a:off x="-1" y="1"/>
              <a:ext cx="631157" cy="657936"/>
            </a:xfrm>
            <a:prstGeom prst="rect">
              <a:avLst/>
            </a:prstGeom>
            <a:solidFill>
              <a:srgbClr val="FFC761"/>
            </a:solidFill>
            <a:ln>
              <a:solidFill>
                <a:srgbClr val="FFA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7" name="Picture 6" descr="Free Plant Icon. SVG, EPS, JPG, PNG. Download Plant Icon."/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089" t="23257" r="22477" b="24065"/>
            <a:stretch/>
          </p:blipFill>
          <p:spPr bwMode="auto">
            <a:xfrm>
              <a:off x="0" y="17860"/>
              <a:ext cx="631157" cy="6222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2" name="Imagen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9748" y="154589"/>
            <a:ext cx="6142252" cy="5418290"/>
          </a:xfrm>
          <a:prstGeom prst="rect">
            <a:avLst/>
          </a:prstGeom>
        </p:spPr>
      </p:pic>
      <p:pic>
        <p:nvPicPr>
          <p:cNvPr id="23" name="Picture 4" descr="Araucaria angustifoli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8388" y="3270003"/>
            <a:ext cx="2862728" cy="3226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" name="Grupo 25"/>
          <p:cNvGrpSpPr/>
          <p:nvPr/>
        </p:nvGrpSpPr>
        <p:grpSpPr>
          <a:xfrm>
            <a:off x="1764327" y="1925919"/>
            <a:ext cx="2739042" cy="2739042"/>
            <a:chOff x="1764327" y="1925919"/>
            <a:chExt cx="2739042" cy="2739042"/>
          </a:xfrm>
        </p:grpSpPr>
        <p:pic>
          <p:nvPicPr>
            <p:cNvPr id="24" name="Picture 2" descr="Folder - Free interface icons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4327" y="1925919"/>
              <a:ext cx="2739042" cy="27390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Rectángulo 24"/>
            <p:cNvSpPr/>
            <p:nvPr/>
          </p:nvSpPr>
          <p:spPr>
            <a:xfrm>
              <a:off x="2368379" y="3408221"/>
              <a:ext cx="1530937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ES" b="1" dirty="0" smtClean="0"/>
                <a:t> </a:t>
              </a:r>
              <a:r>
                <a:rPr lang="es-ES" sz="2400" b="1" dirty="0" smtClean="0">
                  <a:latin typeface="Bodoni MT" panose="02070603080606020203" pitchFamily="18" charset="0"/>
                </a:rPr>
                <a:t>práctica1</a:t>
              </a:r>
              <a:endParaRPr lang="es-E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901527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o 14"/>
          <p:cNvGrpSpPr/>
          <p:nvPr/>
        </p:nvGrpSpPr>
        <p:grpSpPr>
          <a:xfrm>
            <a:off x="-1" y="1"/>
            <a:ext cx="631158" cy="657936"/>
            <a:chOff x="-1" y="1"/>
            <a:chExt cx="631158" cy="657936"/>
          </a:xfrm>
        </p:grpSpPr>
        <p:sp>
          <p:nvSpPr>
            <p:cNvPr id="16" name="Rectángulo 15"/>
            <p:cNvSpPr/>
            <p:nvPr/>
          </p:nvSpPr>
          <p:spPr>
            <a:xfrm>
              <a:off x="-1" y="1"/>
              <a:ext cx="631157" cy="657936"/>
            </a:xfrm>
            <a:prstGeom prst="rect">
              <a:avLst/>
            </a:prstGeom>
            <a:solidFill>
              <a:srgbClr val="FFC761"/>
            </a:solidFill>
            <a:ln>
              <a:solidFill>
                <a:srgbClr val="FFA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7" name="Picture 6" descr="Free Plant Icon. SVG, EPS, JPG, PNG. Download Plant Icon."/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089" t="23257" r="22477" b="24065"/>
            <a:stretch/>
          </p:blipFill>
          <p:spPr bwMode="auto">
            <a:xfrm>
              <a:off x="0" y="17860"/>
              <a:ext cx="631157" cy="6222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1" name="Imagen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825625"/>
            <a:ext cx="6690940" cy="3901778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9748" y="154589"/>
            <a:ext cx="6142252" cy="5418290"/>
          </a:xfrm>
          <a:prstGeom prst="rect">
            <a:avLst/>
          </a:prstGeom>
        </p:spPr>
      </p:pic>
      <p:pic>
        <p:nvPicPr>
          <p:cNvPr id="23" name="Picture 4" descr="Araucaria angustifoli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8388" y="3270003"/>
            <a:ext cx="2862728" cy="3226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upo 17"/>
          <p:cNvGrpSpPr/>
          <p:nvPr/>
        </p:nvGrpSpPr>
        <p:grpSpPr>
          <a:xfrm>
            <a:off x="145758" y="4926631"/>
            <a:ext cx="1384883" cy="1434517"/>
            <a:chOff x="1764327" y="1925919"/>
            <a:chExt cx="2739042" cy="2739042"/>
          </a:xfrm>
        </p:grpSpPr>
        <p:pic>
          <p:nvPicPr>
            <p:cNvPr id="19" name="Picture 2" descr="Folder - Free interface icons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4327" y="1925919"/>
              <a:ext cx="2739042" cy="27390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Rectángulo 19"/>
            <p:cNvSpPr/>
            <p:nvPr/>
          </p:nvSpPr>
          <p:spPr>
            <a:xfrm>
              <a:off x="2368379" y="3408222"/>
              <a:ext cx="1530937" cy="4995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ES" sz="1000" b="1" dirty="0" smtClean="0"/>
                <a:t> </a:t>
              </a:r>
              <a:r>
                <a:rPr lang="es-ES" sz="1100" b="1" dirty="0" smtClean="0">
                  <a:latin typeface="Bodoni MT" panose="02070603080606020203" pitchFamily="18" charset="0"/>
                </a:rPr>
                <a:t>práctica1</a:t>
              </a:r>
              <a:endParaRPr lang="es-ES" sz="1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855113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7688" y="154589"/>
            <a:ext cx="1894311" cy="1671036"/>
          </a:xfrm>
          <a:prstGeom prst="rect">
            <a:avLst/>
          </a:prstGeom>
        </p:spPr>
      </p:pic>
      <p:pic>
        <p:nvPicPr>
          <p:cNvPr id="1028" name="Picture 4" descr="Araucaria angustifol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6246" y="695743"/>
            <a:ext cx="882884" cy="994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upo 14"/>
          <p:cNvGrpSpPr/>
          <p:nvPr/>
        </p:nvGrpSpPr>
        <p:grpSpPr>
          <a:xfrm>
            <a:off x="-1" y="1"/>
            <a:ext cx="631158" cy="657936"/>
            <a:chOff x="-1" y="1"/>
            <a:chExt cx="631158" cy="657936"/>
          </a:xfrm>
        </p:grpSpPr>
        <p:sp>
          <p:nvSpPr>
            <p:cNvPr id="16" name="Rectángulo 15"/>
            <p:cNvSpPr/>
            <p:nvPr/>
          </p:nvSpPr>
          <p:spPr>
            <a:xfrm>
              <a:off x="-1" y="1"/>
              <a:ext cx="631157" cy="657936"/>
            </a:xfrm>
            <a:prstGeom prst="rect">
              <a:avLst/>
            </a:prstGeom>
            <a:solidFill>
              <a:srgbClr val="FFC761"/>
            </a:solidFill>
            <a:ln>
              <a:solidFill>
                <a:srgbClr val="FFA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7" name="Picture 6" descr="Free Plant Icon. SVG, EPS, JPG, PNG. Download Plant Icon."/>
            <p:cNvPicPr>
              <a:picLocks noChangeAspect="1" noChangeArrowheads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089" t="23257" r="22477" b="24065"/>
            <a:stretch/>
          </p:blipFill>
          <p:spPr bwMode="auto">
            <a:xfrm>
              <a:off x="0" y="17860"/>
              <a:ext cx="631157" cy="6222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8" name="Marcador de contenido 2"/>
          <p:cNvSpPr txBox="1">
            <a:spLocks/>
          </p:cNvSpPr>
          <p:nvPr/>
        </p:nvSpPr>
        <p:spPr>
          <a:xfrm>
            <a:off x="3142229" y="1825625"/>
            <a:ext cx="5454535" cy="15825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ES" dirty="0" smtClean="0">
                <a:latin typeface="Bodoni MT" panose="02070603080606020203" pitchFamily="18" charset="0"/>
              </a:rPr>
              <a:t>Responde a las cuestiones planteadas en </a:t>
            </a:r>
            <a:r>
              <a:rPr lang="es-ES" b="1" dirty="0" smtClean="0">
                <a:latin typeface="Bodoni MT" panose="02070603080606020203" pitchFamily="18" charset="0"/>
              </a:rPr>
              <a:t>Formulario_práctica1</a:t>
            </a:r>
            <a:endParaRPr lang="es-ES" dirty="0" smtClean="0">
              <a:latin typeface="Bodoni MT" panose="02070603080606020203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n-GB" dirty="0">
              <a:latin typeface="Bodoni MT" panose="02070603080606020203" pitchFamily="18" charset="0"/>
            </a:endParaRPr>
          </a:p>
        </p:txBody>
      </p:sp>
      <p:pic>
        <p:nvPicPr>
          <p:cNvPr id="20" name="Picture 2" descr="Excel Free Icon Download | FreeImage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1161" y="2783242"/>
            <a:ext cx="1000570" cy="1000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grpSp>
        <p:nvGrpSpPr>
          <p:cNvPr id="22" name="Grupo 21"/>
          <p:cNvGrpSpPr/>
          <p:nvPr/>
        </p:nvGrpSpPr>
        <p:grpSpPr>
          <a:xfrm>
            <a:off x="145758" y="4926631"/>
            <a:ext cx="1384883" cy="1434517"/>
            <a:chOff x="1764327" y="1925919"/>
            <a:chExt cx="2739042" cy="2739042"/>
          </a:xfrm>
        </p:grpSpPr>
        <p:pic>
          <p:nvPicPr>
            <p:cNvPr id="23" name="Picture 2" descr="Folder - Free interface icons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4327" y="1925919"/>
              <a:ext cx="2739042" cy="27390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Rectángulo 23"/>
            <p:cNvSpPr/>
            <p:nvPr/>
          </p:nvSpPr>
          <p:spPr>
            <a:xfrm>
              <a:off x="2368379" y="3408222"/>
              <a:ext cx="1530937" cy="4995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ES" sz="1000" b="1" dirty="0" smtClean="0"/>
                <a:t> </a:t>
              </a:r>
              <a:r>
                <a:rPr lang="es-ES" sz="1100" b="1" dirty="0" smtClean="0">
                  <a:latin typeface="Bodoni MT" panose="02070603080606020203" pitchFamily="18" charset="0"/>
                </a:rPr>
                <a:t>práctica1</a:t>
              </a:r>
              <a:endParaRPr lang="es-ES" sz="1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87923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7688" y="154589"/>
            <a:ext cx="1894311" cy="1671036"/>
          </a:xfrm>
          <a:prstGeom prst="rect">
            <a:avLst/>
          </a:prstGeom>
        </p:spPr>
      </p:pic>
      <p:pic>
        <p:nvPicPr>
          <p:cNvPr id="1028" name="Picture 4" descr="Araucaria angustifol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6246" y="695743"/>
            <a:ext cx="882884" cy="994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upo 14"/>
          <p:cNvGrpSpPr/>
          <p:nvPr/>
        </p:nvGrpSpPr>
        <p:grpSpPr>
          <a:xfrm>
            <a:off x="-1" y="1"/>
            <a:ext cx="631158" cy="657936"/>
            <a:chOff x="-1" y="1"/>
            <a:chExt cx="631158" cy="657936"/>
          </a:xfrm>
        </p:grpSpPr>
        <p:sp>
          <p:nvSpPr>
            <p:cNvPr id="16" name="Rectángulo 15"/>
            <p:cNvSpPr/>
            <p:nvPr/>
          </p:nvSpPr>
          <p:spPr>
            <a:xfrm>
              <a:off x="-1" y="1"/>
              <a:ext cx="631157" cy="657936"/>
            </a:xfrm>
            <a:prstGeom prst="rect">
              <a:avLst/>
            </a:prstGeom>
            <a:solidFill>
              <a:srgbClr val="FFC761"/>
            </a:solidFill>
            <a:ln>
              <a:solidFill>
                <a:srgbClr val="FFA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7" name="Picture 6" descr="Free Plant Icon. SVG, EPS, JPG, PNG. Download Plant Icon."/>
            <p:cNvPicPr>
              <a:picLocks noChangeAspect="1" noChangeArrowheads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089" t="23257" r="22477" b="24065"/>
            <a:stretch/>
          </p:blipFill>
          <p:spPr bwMode="auto">
            <a:xfrm>
              <a:off x="0" y="17860"/>
              <a:ext cx="631157" cy="6222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8" name="Marcador de contenido 2"/>
          <p:cNvSpPr txBox="1">
            <a:spLocks/>
          </p:cNvSpPr>
          <p:nvPr/>
        </p:nvSpPr>
        <p:spPr>
          <a:xfrm>
            <a:off x="3142229" y="1825625"/>
            <a:ext cx="5454535" cy="15825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GB" dirty="0">
              <a:latin typeface="Bodoni MT" panose="02070603080606020203" pitchFamily="18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2896998" y="2148138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dirty="0"/>
              <a:t>1. Abre el archivo ‘occurrences_CAM_Pinopsida.csv’ en Excel</a:t>
            </a:r>
          </a:p>
          <a:p>
            <a:pPr lvl="1"/>
            <a:r>
              <a:rPr lang="es-ES" i="1" u="sng" dirty="0"/>
              <a:t>Recordatorio</a:t>
            </a:r>
            <a:r>
              <a:rPr lang="es-ES" i="1" dirty="0"/>
              <a:t>: usa el tabulador como separador de campos</a:t>
            </a:r>
          </a:p>
          <a:p>
            <a:pPr lvl="1"/>
            <a:endParaRPr lang="es-ES" i="1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000" dirty="0">
                <a:latin typeface="Bodoni MT" panose="02070603080606020203" pitchFamily="18" charset="0"/>
              </a:rPr>
              <a:t>Responde a las cuestiones planteadas en </a:t>
            </a:r>
            <a:r>
              <a:rPr lang="es-ES" sz="4000" b="1" dirty="0" smtClean="0">
                <a:latin typeface="Bodoni MT" panose="02070603080606020203" pitchFamily="18" charset="0"/>
              </a:rPr>
              <a:t>Formulario_práctica1</a:t>
            </a:r>
            <a:endParaRPr lang="en-GB" sz="4000" dirty="0"/>
          </a:p>
        </p:txBody>
      </p:sp>
      <p:grpSp>
        <p:nvGrpSpPr>
          <p:cNvPr id="20" name="Grupo 19"/>
          <p:cNvGrpSpPr/>
          <p:nvPr/>
        </p:nvGrpSpPr>
        <p:grpSpPr>
          <a:xfrm>
            <a:off x="145758" y="4926631"/>
            <a:ext cx="1384883" cy="1434517"/>
            <a:chOff x="1764327" y="1925919"/>
            <a:chExt cx="2739042" cy="2739042"/>
          </a:xfrm>
        </p:grpSpPr>
        <p:pic>
          <p:nvPicPr>
            <p:cNvPr id="21" name="Picture 2" descr="Folder - Free interface icons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4327" y="1925919"/>
              <a:ext cx="2739042" cy="27390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Rectángulo 21"/>
            <p:cNvSpPr/>
            <p:nvPr/>
          </p:nvSpPr>
          <p:spPr>
            <a:xfrm>
              <a:off x="2368379" y="3408222"/>
              <a:ext cx="1530937" cy="4995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ES" sz="1000" b="1" dirty="0" smtClean="0"/>
                <a:t> </a:t>
              </a:r>
              <a:r>
                <a:rPr lang="es-ES" sz="1100" b="1" dirty="0" smtClean="0">
                  <a:latin typeface="Bodoni MT" panose="02070603080606020203" pitchFamily="18" charset="0"/>
                </a:rPr>
                <a:t>práctica1</a:t>
              </a:r>
              <a:endParaRPr lang="es-ES" sz="1000" b="1" dirty="0"/>
            </a:p>
          </p:txBody>
        </p:sp>
      </p:grpSp>
      <p:pic>
        <p:nvPicPr>
          <p:cNvPr id="19" name="Picture 2" descr="Excel Free Icon Download | FreeImage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813" y="2070898"/>
            <a:ext cx="1000570" cy="1000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7856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7688" y="154589"/>
            <a:ext cx="1894311" cy="1671036"/>
          </a:xfrm>
          <a:prstGeom prst="rect">
            <a:avLst/>
          </a:prstGeom>
        </p:spPr>
      </p:pic>
      <p:pic>
        <p:nvPicPr>
          <p:cNvPr id="1028" name="Picture 4" descr="Araucaria angustifol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6246" y="695743"/>
            <a:ext cx="882884" cy="994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upo 14"/>
          <p:cNvGrpSpPr/>
          <p:nvPr/>
        </p:nvGrpSpPr>
        <p:grpSpPr>
          <a:xfrm>
            <a:off x="-1" y="1"/>
            <a:ext cx="631158" cy="657936"/>
            <a:chOff x="-1" y="1"/>
            <a:chExt cx="631158" cy="657936"/>
          </a:xfrm>
        </p:grpSpPr>
        <p:sp>
          <p:nvSpPr>
            <p:cNvPr id="16" name="Rectángulo 15"/>
            <p:cNvSpPr/>
            <p:nvPr/>
          </p:nvSpPr>
          <p:spPr>
            <a:xfrm>
              <a:off x="-1" y="1"/>
              <a:ext cx="631157" cy="657936"/>
            </a:xfrm>
            <a:prstGeom prst="rect">
              <a:avLst/>
            </a:prstGeom>
            <a:solidFill>
              <a:srgbClr val="FFC761"/>
            </a:solidFill>
            <a:ln>
              <a:solidFill>
                <a:srgbClr val="FFA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7" name="Picture 6" descr="Free Plant Icon. SVG, EPS, JPG, PNG. Download Plant Icon."/>
            <p:cNvPicPr>
              <a:picLocks noChangeAspect="1" noChangeArrowheads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089" t="23257" r="22477" b="24065"/>
            <a:stretch/>
          </p:blipFill>
          <p:spPr bwMode="auto">
            <a:xfrm>
              <a:off x="0" y="17860"/>
              <a:ext cx="631157" cy="6222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8" name="Marcador de contenido 2"/>
          <p:cNvSpPr txBox="1">
            <a:spLocks/>
          </p:cNvSpPr>
          <p:nvPr/>
        </p:nvSpPr>
        <p:spPr>
          <a:xfrm>
            <a:off x="3142229" y="1825625"/>
            <a:ext cx="5454535" cy="15825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GB" dirty="0">
              <a:latin typeface="Bodoni MT" panose="02070603080606020203" pitchFamily="18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2896998" y="2148138"/>
            <a:ext cx="6096000" cy="35548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dirty="0"/>
              <a:t>1. Abre el archivo ‘occurrences_CAM_Pinopsida.csv’ en Excel</a:t>
            </a:r>
          </a:p>
          <a:p>
            <a:pPr lvl="1"/>
            <a:r>
              <a:rPr lang="es-ES" i="1" u="sng" dirty="0"/>
              <a:t>Recordatorio</a:t>
            </a:r>
            <a:r>
              <a:rPr lang="es-ES" i="1" dirty="0"/>
              <a:t>: usa el tabulador como separador de campos</a:t>
            </a:r>
          </a:p>
          <a:p>
            <a:pPr lvl="1"/>
            <a:endParaRPr lang="es-ES" i="1" dirty="0"/>
          </a:p>
          <a:p>
            <a:r>
              <a:rPr lang="es-ES" dirty="0"/>
              <a:t>2. Crea tu lista taxonómica: </a:t>
            </a:r>
          </a:p>
          <a:p>
            <a:r>
              <a:rPr lang="es-ES" dirty="0"/>
              <a:t>Escoge los campos necesarios para una validación taxonómica</a:t>
            </a:r>
          </a:p>
          <a:p>
            <a:pPr>
              <a:lnSpc>
                <a:spcPct val="150000"/>
              </a:lnSpc>
            </a:pPr>
            <a:r>
              <a:rPr lang="en-GB" i="1" dirty="0"/>
              <a:t>"family", "genus", "species", "</a:t>
            </a:r>
            <a:r>
              <a:rPr lang="en-GB" i="1" dirty="0" err="1"/>
              <a:t>infraspecificEpithet</a:t>
            </a:r>
            <a:r>
              <a:rPr lang="en-GB" i="1" dirty="0"/>
              <a:t>",             </a:t>
            </a:r>
          </a:p>
          <a:p>
            <a:pPr>
              <a:lnSpc>
                <a:spcPct val="150000"/>
              </a:lnSpc>
            </a:pPr>
            <a:r>
              <a:rPr lang="en-GB" i="1" dirty="0"/>
              <a:t>"</a:t>
            </a:r>
            <a:r>
              <a:rPr lang="en-GB" i="1" dirty="0" err="1"/>
              <a:t>taxonRank</a:t>
            </a:r>
            <a:r>
              <a:rPr lang="en-GB" i="1" dirty="0"/>
              <a:t>", </a:t>
            </a:r>
          </a:p>
          <a:p>
            <a:pPr>
              <a:lnSpc>
                <a:spcPct val="150000"/>
              </a:lnSpc>
            </a:pPr>
            <a:r>
              <a:rPr lang="en-GB" i="1" dirty="0"/>
              <a:t>"</a:t>
            </a:r>
            <a:r>
              <a:rPr lang="en-GB" i="1" dirty="0" err="1"/>
              <a:t>scientificName</a:t>
            </a:r>
            <a:r>
              <a:rPr lang="en-GB" i="1" dirty="0"/>
              <a:t>", "</a:t>
            </a:r>
            <a:r>
              <a:rPr lang="en-GB" i="1" dirty="0" err="1"/>
              <a:t>verbatimScientificName</a:t>
            </a:r>
            <a:r>
              <a:rPr lang="en-GB" i="1" dirty="0"/>
              <a:t>", “</a:t>
            </a:r>
            <a:r>
              <a:rPr lang="en-GB" i="1" dirty="0" err="1"/>
              <a:t>verbatimScientificNameAuthorship</a:t>
            </a:r>
            <a:r>
              <a:rPr lang="en-GB" i="1" dirty="0"/>
              <a:t>",            </a:t>
            </a:r>
          </a:p>
          <a:p>
            <a:pPr>
              <a:lnSpc>
                <a:spcPct val="150000"/>
              </a:lnSpc>
            </a:pPr>
            <a:r>
              <a:rPr lang="en-GB" i="1" dirty="0"/>
              <a:t>"</a:t>
            </a:r>
            <a:r>
              <a:rPr lang="en-GB" i="1" dirty="0" err="1"/>
              <a:t>identifiedBy</a:t>
            </a:r>
            <a:r>
              <a:rPr lang="en-GB" i="1" dirty="0"/>
              <a:t>“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000" dirty="0">
                <a:latin typeface="Bodoni MT" panose="02070603080606020203" pitchFamily="18" charset="0"/>
              </a:rPr>
              <a:t>Responde a las cuestiones planteadas en </a:t>
            </a:r>
            <a:r>
              <a:rPr lang="es-ES" sz="4000" b="1" dirty="0" smtClean="0">
                <a:latin typeface="Bodoni MT" panose="02070603080606020203" pitchFamily="18" charset="0"/>
              </a:rPr>
              <a:t>Formulario_práctica1</a:t>
            </a:r>
            <a:endParaRPr lang="en-GB" sz="4000" dirty="0"/>
          </a:p>
        </p:txBody>
      </p:sp>
      <p:grpSp>
        <p:nvGrpSpPr>
          <p:cNvPr id="20" name="Grupo 19"/>
          <p:cNvGrpSpPr/>
          <p:nvPr/>
        </p:nvGrpSpPr>
        <p:grpSpPr>
          <a:xfrm>
            <a:off x="145758" y="4926631"/>
            <a:ext cx="1384883" cy="1434517"/>
            <a:chOff x="1764327" y="1925919"/>
            <a:chExt cx="2739042" cy="2739042"/>
          </a:xfrm>
        </p:grpSpPr>
        <p:pic>
          <p:nvPicPr>
            <p:cNvPr id="21" name="Picture 2" descr="Folder - Free interface icons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4327" y="1925919"/>
              <a:ext cx="2739042" cy="27390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Rectángulo 21"/>
            <p:cNvSpPr/>
            <p:nvPr/>
          </p:nvSpPr>
          <p:spPr>
            <a:xfrm>
              <a:off x="2368379" y="3408222"/>
              <a:ext cx="1530937" cy="4995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ES" sz="1000" b="1" dirty="0" smtClean="0"/>
                <a:t> </a:t>
              </a:r>
              <a:r>
                <a:rPr lang="es-ES" sz="1100" b="1" dirty="0" smtClean="0">
                  <a:latin typeface="Bodoni MT" panose="02070603080606020203" pitchFamily="18" charset="0"/>
                </a:rPr>
                <a:t>práctica1</a:t>
              </a:r>
              <a:endParaRPr lang="es-ES" sz="1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861157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43660" y="1314614"/>
            <a:ext cx="10515600" cy="470897"/>
          </a:xfrm>
        </p:spPr>
        <p:txBody>
          <a:bodyPr>
            <a:normAutofit fontScale="90000"/>
          </a:bodyPr>
          <a:lstStyle/>
          <a:p>
            <a:r>
              <a:rPr lang="es-ES" b="1" dirty="0">
                <a:latin typeface="Bodoni MT" panose="02070603080606020203" pitchFamily="18" charset="0"/>
              </a:rPr>
              <a:t>Objetivos</a:t>
            </a:r>
            <a:br>
              <a:rPr lang="es-ES" b="1" dirty="0">
                <a:latin typeface="Bodoni MT" panose="02070603080606020203" pitchFamily="18" charset="0"/>
              </a:rPr>
            </a:br>
            <a:endParaRPr lang="es-ES" dirty="0">
              <a:latin typeface="Bodoni MT" panose="02070603080606020203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920240"/>
            <a:ext cx="6653981" cy="4306388"/>
          </a:xfrm>
        </p:spPr>
        <p:txBody>
          <a:bodyPr>
            <a:normAutofit/>
          </a:bodyPr>
          <a:lstStyle/>
          <a:p>
            <a:pPr fontAlgn="base">
              <a:lnSpc>
                <a:spcPct val="1200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s-ES" sz="3200" dirty="0" smtClean="0">
                <a:latin typeface="Bodoni MT" panose="02070603080606020203" pitchFamily="18" charset="0"/>
              </a:rPr>
              <a:t>¿Qué tengo mirar?</a:t>
            </a:r>
          </a:p>
          <a:p>
            <a:pPr lvl="1"/>
            <a:r>
              <a:rPr lang="es-ES" sz="2800" dirty="0" smtClean="0">
                <a:latin typeface="Bodoni MT" panose="02070603080606020203" pitchFamily="18" charset="0"/>
              </a:rPr>
              <a:t>Nombres científicos: </a:t>
            </a:r>
          </a:p>
          <a:p>
            <a:pPr lvl="2"/>
            <a:r>
              <a:rPr lang="es-ES" sz="2400" dirty="0" smtClean="0">
                <a:latin typeface="Bodoni MT" panose="02070603080606020203" pitchFamily="18" charset="0"/>
              </a:rPr>
              <a:t>Binomiales: </a:t>
            </a:r>
            <a:r>
              <a:rPr lang="es-ES" sz="2400" b="1" dirty="0" smtClean="0">
                <a:latin typeface="Bodoni MT" panose="02070603080606020203" pitchFamily="18" charset="0"/>
              </a:rPr>
              <a:t>Género </a:t>
            </a:r>
            <a:r>
              <a:rPr lang="es-ES" sz="2400" dirty="0" smtClean="0">
                <a:latin typeface="Bodoni MT" panose="02070603080606020203" pitchFamily="18" charset="0"/>
              </a:rPr>
              <a:t>+ </a:t>
            </a:r>
            <a:r>
              <a:rPr lang="es-ES" sz="2400" b="1" dirty="0" smtClean="0">
                <a:latin typeface="Bodoni MT" panose="02070603080606020203" pitchFamily="18" charset="0"/>
              </a:rPr>
              <a:t>epíteto específico</a:t>
            </a:r>
            <a:endParaRPr lang="es-ES" sz="2400" dirty="0">
              <a:latin typeface="Bodoni MT" panose="02070603080606020203" pitchFamily="18" charset="0"/>
            </a:endParaRPr>
          </a:p>
          <a:p>
            <a:pPr lvl="2"/>
            <a:r>
              <a:rPr lang="es-ES" sz="2400" dirty="0" err="1" smtClean="0">
                <a:latin typeface="Bodoni MT" panose="02070603080606020203" pitchFamily="18" charset="0"/>
              </a:rPr>
              <a:t>Infraespecies</a:t>
            </a:r>
            <a:r>
              <a:rPr lang="en-GB" sz="2400" dirty="0" smtClean="0">
                <a:latin typeface="Bodoni MT" panose="02070603080606020203" pitchFamily="18" charset="0"/>
              </a:rPr>
              <a:t>: </a:t>
            </a:r>
            <a:r>
              <a:rPr lang="en-GB" sz="2400" dirty="0" err="1" smtClean="0">
                <a:latin typeface="Bodoni MT" panose="02070603080606020203" pitchFamily="18" charset="0"/>
              </a:rPr>
              <a:t>subespecies</a:t>
            </a:r>
            <a:r>
              <a:rPr lang="en-GB" sz="2400" dirty="0">
                <a:latin typeface="Bodoni MT" panose="02070603080606020203" pitchFamily="18" charset="0"/>
              </a:rPr>
              <a:t>, </a:t>
            </a:r>
            <a:r>
              <a:rPr lang="en-GB" sz="2400" dirty="0" err="1" smtClean="0">
                <a:latin typeface="Bodoni MT" panose="02070603080606020203" pitchFamily="18" charset="0"/>
              </a:rPr>
              <a:t>variedades</a:t>
            </a:r>
            <a:r>
              <a:rPr lang="en-GB" sz="2400" dirty="0" smtClean="0">
                <a:latin typeface="Bodoni MT" panose="02070603080606020203" pitchFamily="18" charset="0"/>
              </a:rPr>
              <a:t>, </a:t>
            </a:r>
            <a:r>
              <a:rPr lang="en-GB" sz="2400" dirty="0" err="1" smtClean="0">
                <a:latin typeface="Bodoni MT" panose="02070603080606020203" pitchFamily="18" charset="0"/>
              </a:rPr>
              <a:t>subvariedades</a:t>
            </a:r>
            <a:r>
              <a:rPr lang="en-GB" sz="2400" dirty="0" smtClean="0">
                <a:latin typeface="Bodoni MT" panose="02070603080606020203" pitchFamily="18" charset="0"/>
              </a:rPr>
              <a:t>, </a:t>
            </a:r>
            <a:r>
              <a:rPr lang="en-GB" sz="2400" dirty="0" err="1" smtClean="0">
                <a:latin typeface="Bodoni MT" panose="02070603080606020203" pitchFamily="18" charset="0"/>
              </a:rPr>
              <a:t>formas</a:t>
            </a:r>
            <a:r>
              <a:rPr lang="en-GB" sz="2400" dirty="0" smtClean="0">
                <a:latin typeface="Bodoni MT" panose="02070603080606020203" pitchFamily="18" charset="0"/>
              </a:rPr>
              <a:t> y </a:t>
            </a:r>
            <a:r>
              <a:rPr lang="en-GB" sz="2400" dirty="0" err="1" smtClean="0">
                <a:latin typeface="Bodoni MT" panose="02070603080606020203" pitchFamily="18" charset="0"/>
              </a:rPr>
              <a:t>subformas</a:t>
            </a:r>
            <a:r>
              <a:rPr lang="en-GB" sz="2400" dirty="0" smtClean="0">
                <a:latin typeface="Bodoni MT" panose="02070603080606020203" pitchFamily="18" charset="0"/>
              </a:rPr>
              <a:t>.</a:t>
            </a:r>
            <a:endParaRPr lang="es-ES" sz="2400" dirty="0">
              <a:latin typeface="Bodoni MT" panose="02070603080606020203" pitchFamily="18" charset="0"/>
            </a:endParaRPr>
          </a:p>
          <a:p>
            <a:pPr marL="914400" lvl="2" indent="0">
              <a:buNone/>
            </a:pPr>
            <a:endParaRPr lang="en-GB" sz="2400" dirty="0" smtClean="0">
              <a:latin typeface="Bodoni MT" panose="02070603080606020203" pitchFamily="18" charset="0"/>
            </a:endParaRPr>
          </a:p>
          <a:p>
            <a:pPr lvl="1"/>
            <a:r>
              <a:rPr lang="es-ES" sz="2800" dirty="0" smtClean="0">
                <a:latin typeface="Bodoni MT" panose="02070603080606020203" pitchFamily="18" charset="0"/>
              </a:rPr>
              <a:t>Deletreo: Códigos de nomenclatura</a:t>
            </a:r>
          </a:p>
          <a:p>
            <a:pPr lvl="1"/>
            <a:r>
              <a:rPr lang="es-ES" sz="2800" dirty="0" smtClean="0">
                <a:latin typeface="Bodoni MT" panose="02070603080606020203" pitchFamily="18" charset="0"/>
              </a:rPr>
              <a:t>Errores: </a:t>
            </a:r>
            <a:r>
              <a:rPr lang="es-ES" sz="2800" dirty="0" err="1" smtClean="0">
                <a:latin typeface="Bodoni MT" panose="02070603080606020203" pitchFamily="18" charset="0"/>
              </a:rPr>
              <a:t>typos</a:t>
            </a:r>
            <a:r>
              <a:rPr lang="es-ES" sz="2800" dirty="0" smtClean="0">
                <a:latin typeface="Bodoni MT" panose="02070603080606020203" pitchFamily="18" charset="0"/>
              </a:rPr>
              <a:t>, ambigüedades, sinónimos, etc. </a:t>
            </a:r>
            <a:endParaRPr lang="es-ES" sz="3200" dirty="0" smtClean="0">
              <a:latin typeface="Bodoni MT" panose="02070603080606020203" pitchFamily="18" charset="0"/>
            </a:endParaRPr>
          </a:p>
        </p:txBody>
      </p:sp>
      <p:sp>
        <p:nvSpPr>
          <p:cNvPr id="4" name="Rectángulo redondeado 3"/>
          <p:cNvSpPr/>
          <p:nvPr/>
        </p:nvSpPr>
        <p:spPr>
          <a:xfrm>
            <a:off x="7629832" y="2094271"/>
            <a:ext cx="4100052" cy="4021394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ángulo 4"/>
          <p:cNvSpPr/>
          <p:nvPr/>
        </p:nvSpPr>
        <p:spPr>
          <a:xfrm>
            <a:off x="7629832" y="2431252"/>
            <a:ext cx="410005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r>
              <a:rPr lang="es-ES" sz="3600" i="1" dirty="0" err="1">
                <a:solidFill>
                  <a:schemeClr val="bg1"/>
                </a:solidFill>
                <a:latin typeface="Bodoni MT" panose="02070603080606020203" pitchFamily="18" charset="0"/>
              </a:rPr>
              <a:t>Quercus</a:t>
            </a:r>
            <a:r>
              <a:rPr lang="es-ES" sz="3600" i="1" dirty="0">
                <a:solidFill>
                  <a:schemeClr val="bg1"/>
                </a:solidFill>
                <a:latin typeface="Bodoni MT" panose="02070603080606020203" pitchFamily="18" charset="0"/>
              </a:rPr>
              <a:t> </a:t>
            </a:r>
            <a:r>
              <a:rPr lang="es-ES" sz="3600" i="1" dirty="0" err="1" smtClean="0">
                <a:solidFill>
                  <a:schemeClr val="bg1"/>
                </a:solidFill>
                <a:latin typeface="Bodoni MT" panose="02070603080606020203" pitchFamily="18" charset="0"/>
              </a:rPr>
              <a:t>ilex</a:t>
            </a:r>
            <a:endParaRPr lang="es-ES" sz="3600" i="1" dirty="0" smtClean="0">
              <a:solidFill>
                <a:schemeClr val="bg1"/>
              </a:solidFill>
              <a:latin typeface="Bodoni MT" panose="02070603080606020203" pitchFamily="18" charset="0"/>
            </a:endParaRPr>
          </a:p>
          <a:p>
            <a:pPr lvl="2"/>
            <a:r>
              <a:rPr lang="es-ES" sz="3600" i="1" dirty="0" err="1">
                <a:solidFill>
                  <a:schemeClr val="bg1"/>
                </a:solidFill>
                <a:latin typeface="Bodoni MT" panose="02070603080606020203" pitchFamily="18" charset="0"/>
              </a:rPr>
              <a:t>Quercus</a:t>
            </a:r>
            <a:r>
              <a:rPr lang="es-ES" sz="3600" i="1" dirty="0">
                <a:solidFill>
                  <a:schemeClr val="bg1"/>
                </a:solidFill>
                <a:latin typeface="Bodoni MT" panose="02070603080606020203" pitchFamily="18" charset="0"/>
              </a:rPr>
              <a:t> </a:t>
            </a:r>
            <a:r>
              <a:rPr lang="es-ES" sz="3600" i="1" dirty="0" err="1" smtClean="0">
                <a:solidFill>
                  <a:schemeClr val="bg1"/>
                </a:solidFill>
                <a:latin typeface="Bodoni MT" panose="02070603080606020203" pitchFamily="18" charset="0"/>
              </a:rPr>
              <a:t>iles</a:t>
            </a:r>
            <a:endParaRPr lang="es-ES" sz="3600" i="1" dirty="0" smtClean="0">
              <a:solidFill>
                <a:schemeClr val="bg1"/>
              </a:solidFill>
              <a:latin typeface="Bodoni MT" panose="02070603080606020203" pitchFamily="18" charset="0"/>
            </a:endParaRPr>
          </a:p>
          <a:p>
            <a:pPr lvl="2"/>
            <a:endParaRPr lang="es-ES" sz="3600" i="1" dirty="0" smtClean="0">
              <a:solidFill>
                <a:schemeClr val="bg1"/>
              </a:solidFill>
              <a:latin typeface="Bodoni MT" panose="02070603080606020203" pitchFamily="18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7325033" y="4319624"/>
            <a:ext cx="440485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r>
              <a:rPr lang="es-ES" sz="2800" i="1" dirty="0" err="1">
                <a:solidFill>
                  <a:schemeClr val="bg1"/>
                </a:solidFill>
                <a:latin typeface="Bodoni MT" panose="02070603080606020203" pitchFamily="18" charset="0"/>
              </a:rPr>
              <a:t>silvestris</a:t>
            </a:r>
            <a:r>
              <a:rPr lang="es-ES" sz="2800" i="1" dirty="0">
                <a:solidFill>
                  <a:schemeClr val="bg1"/>
                </a:solidFill>
                <a:latin typeface="Bodoni MT" panose="02070603080606020203" pitchFamily="18" charset="0"/>
              </a:rPr>
              <a:t> VS </a:t>
            </a:r>
            <a:r>
              <a:rPr lang="es-ES" sz="2800" i="1" dirty="0" smtClean="0">
                <a:solidFill>
                  <a:schemeClr val="bg1"/>
                </a:solidFill>
                <a:latin typeface="Bodoni MT" panose="02070603080606020203" pitchFamily="18" charset="0"/>
              </a:rPr>
              <a:t>silvestre</a:t>
            </a:r>
          </a:p>
          <a:p>
            <a:pPr lvl="2"/>
            <a:r>
              <a:rPr lang="es-ES" sz="2800" i="1" dirty="0" err="1" smtClean="0">
                <a:solidFill>
                  <a:schemeClr val="bg1"/>
                </a:solidFill>
                <a:latin typeface="Bodoni MT" panose="02070603080606020203" pitchFamily="18" charset="0"/>
              </a:rPr>
              <a:t>vulgaris</a:t>
            </a:r>
            <a:r>
              <a:rPr lang="es-ES" sz="2800" i="1" dirty="0" smtClean="0">
                <a:solidFill>
                  <a:schemeClr val="bg1"/>
                </a:solidFill>
                <a:latin typeface="Bodoni MT" panose="02070603080606020203" pitchFamily="18" charset="0"/>
              </a:rPr>
              <a:t> VS </a:t>
            </a:r>
            <a:r>
              <a:rPr lang="es-ES" sz="2800" i="1" dirty="0" err="1" smtClean="0">
                <a:solidFill>
                  <a:schemeClr val="bg1"/>
                </a:solidFill>
                <a:latin typeface="Bodoni MT" panose="02070603080606020203" pitchFamily="18" charset="0"/>
              </a:rPr>
              <a:t>vulgare</a:t>
            </a:r>
            <a:endParaRPr lang="es-ES" sz="2800" dirty="0">
              <a:solidFill>
                <a:schemeClr val="bg1"/>
              </a:solidFill>
              <a:latin typeface="Bodoni MT" panose="02070603080606020203" pitchFamily="18" charset="0"/>
            </a:endParaRPr>
          </a:p>
        </p:txBody>
      </p:sp>
      <p:grpSp>
        <p:nvGrpSpPr>
          <p:cNvPr id="10" name="Grupo 9"/>
          <p:cNvGrpSpPr/>
          <p:nvPr/>
        </p:nvGrpSpPr>
        <p:grpSpPr>
          <a:xfrm>
            <a:off x="-1" y="1"/>
            <a:ext cx="631158" cy="657936"/>
            <a:chOff x="-1" y="1"/>
            <a:chExt cx="631158" cy="657936"/>
          </a:xfrm>
        </p:grpSpPr>
        <p:sp>
          <p:nvSpPr>
            <p:cNvPr id="11" name="Rectángulo 10"/>
            <p:cNvSpPr/>
            <p:nvPr/>
          </p:nvSpPr>
          <p:spPr>
            <a:xfrm>
              <a:off x="-1" y="1"/>
              <a:ext cx="631157" cy="657936"/>
            </a:xfrm>
            <a:prstGeom prst="rect">
              <a:avLst/>
            </a:prstGeom>
            <a:solidFill>
              <a:srgbClr val="FFC761"/>
            </a:solidFill>
            <a:ln>
              <a:solidFill>
                <a:srgbClr val="FFA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2" name="Picture 6" descr="Free Plant Icon. SVG, EPS, JPG, PNG. Download Plant Icon."/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089" t="23257" r="22477" b="24065"/>
            <a:stretch/>
          </p:blipFill>
          <p:spPr bwMode="auto">
            <a:xfrm>
              <a:off x="0" y="17860"/>
              <a:ext cx="631157" cy="6222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Pergamino horizontal 12"/>
          <p:cNvSpPr/>
          <p:nvPr/>
        </p:nvSpPr>
        <p:spPr>
          <a:xfrm>
            <a:off x="9917085" y="230188"/>
            <a:ext cx="2058784" cy="520960"/>
          </a:xfrm>
          <a:prstGeom prst="horizontalScroll">
            <a:avLst/>
          </a:prstGeom>
          <a:solidFill>
            <a:srgbClr val="FFD38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ángulo 13"/>
          <p:cNvSpPr/>
          <p:nvPr/>
        </p:nvSpPr>
        <p:spPr>
          <a:xfrm>
            <a:off x="9917084" y="298406"/>
            <a:ext cx="21414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err="1" smtClean="0"/>
              <a:t>dwC</a:t>
            </a:r>
            <a:r>
              <a:rPr lang="en-GB" b="1" dirty="0" smtClean="0"/>
              <a:t>::</a:t>
            </a:r>
            <a:r>
              <a:rPr lang="en-GB" b="1" dirty="0" err="1" smtClean="0"/>
              <a:t>scientificName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275272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7688" y="154589"/>
            <a:ext cx="1894311" cy="1671036"/>
          </a:xfrm>
          <a:prstGeom prst="rect">
            <a:avLst/>
          </a:prstGeom>
        </p:spPr>
      </p:pic>
      <p:pic>
        <p:nvPicPr>
          <p:cNvPr id="1028" name="Picture 4" descr="Araucaria angustifol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6103" y="3545132"/>
            <a:ext cx="2618586" cy="2950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upo 14"/>
          <p:cNvGrpSpPr/>
          <p:nvPr/>
        </p:nvGrpSpPr>
        <p:grpSpPr>
          <a:xfrm>
            <a:off x="-1" y="1"/>
            <a:ext cx="631158" cy="657936"/>
            <a:chOff x="-1" y="1"/>
            <a:chExt cx="631158" cy="657936"/>
          </a:xfrm>
        </p:grpSpPr>
        <p:sp>
          <p:nvSpPr>
            <p:cNvPr id="16" name="Rectángulo 15"/>
            <p:cNvSpPr/>
            <p:nvPr/>
          </p:nvSpPr>
          <p:spPr>
            <a:xfrm>
              <a:off x="-1" y="1"/>
              <a:ext cx="631157" cy="657936"/>
            </a:xfrm>
            <a:prstGeom prst="rect">
              <a:avLst/>
            </a:prstGeom>
            <a:solidFill>
              <a:srgbClr val="FFC761"/>
            </a:solidFill>
            <a:ln>
              <a:solidFill>
                <a:srgbClr val="FFA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7" name="Picture 6" descr="Free Plant Icon. SVG, EPS, JPG, PNG. Download Plant Icon."/>
            <p:cNvPicPr>
              <a:picLocks noChangeAspect="1" noChangeArrowheads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089" t="23257" r="22477" b="24065"/>
            <a:stretch/>
          </p:blipFill>
          <p:spPr bwMode="auto">
            <a:xfrm>
              <a:off x="0" y="17860"/>
              <a:ext cx="631157" cy="6222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8" name="Marcador de contenido 2"/>
          <p:cNvSpPr txBox="1">
            <a:spLocks/>
          </p:cNvSpPr>
          <p:nvPr/>
        </p:nvSpPr>
        <p:spPr>
          <a:xfrm>
            <a:off x="3142229" y="1825625"/>
            <a:ext cx="5454535" cy="15825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GB" dirty="0">
              <a:latin typeface="Bodoni MT" panose="02070603080606020203" pitchFamily="18" charset="0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000" dirty="0">
                <a:latin typeface="Bodoni MT" panose="02070603080606020203" pitchFamily="18" charset="0"/>
              </a:rPr>
              <a:t>Responde a las cuestiones planteadas en </a:t>
            </a:r>
            <a:r>
              <a:rPr lang="es-ES" sz="4000" b="1" dirty="0" smtClean="0">
                <a:latin typeface="Bodoni MT" panose="02070603080606020203" pitchFamily="18" charset="0"/>
              </a:rPr>
              <a:t>Formulario_práctica1.doc</a:t>
            </a:r>
            <a:endParaRPr lang="en-GB" sz="4000" dirty="0"/>
          </a:p>
        </p:txBody>
      </p:sp>
      <p:grpSp>
        <p:nvGrpSpPr>
          <p:cNvPr id="20" name="Grupo 19"/>
          <p:cNvGrpSpPr/>
          <p:nvPr/>
        </p:nvGrpSpPr>
        <p:grpSpPr>
          <a:xfrm>
            <a:off x="145758" y="4926631"/>
            <a:ext cx="1384883" cy="1434517"/>
            <a:chOff x="1764327" y="1925919"/>
            <a:chExt cx="2739042" cy="2739042"/>
          </a:xfrm>
        </p:grpSpPr>
        <p:pic>
          <p:nvPicPr>
            <p:cNvPr id="21" name="Picture 2" descr="Folder - Free interface icons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4327" y="1925919"/>
              <a:ext cx="2739042" cy="27390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Rectángulo 21"/>
            <p:cNvSpPr/>
            <p:nvPr/>
          </p:nvSpPr>
          <p:spPr>
            <a:xfrm>
              <a:off x="2368379" y="3408222"/>
              <a:ext cx="1530937" cy="4995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ES" sz="1000" b="1" dirty="0" smtClean="0"/>
                <a:t> </a:t>
              </a:r>
              <a:r>
                <a:rPr lang="es-ES" sz="1100" b="1" dirty="0" smtClean="0">
                  <a:latin typeface="Bodoni MT" panose="02070603080606020203" pitchFamily="18" charset="0"/>
                </a:rPr>
                <a:t>práctica1</a:t>
              </a:r>
              <a:endParaRPr lang="es-ES" sz="1000" b="1" dirty="0"/>
            </a:p>
          </p:txBody>
        </p:sp>
      </p:grpSp>
      <p:pic>
        <p:nvPicPr>
          <p:cNvPr id="23" name="Picture 4" descr="Araucaria angustifol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8986" y="4186106"/>
            <a:ext cx="2049805" cy="2309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Araucaria angustifol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037" y="3542303"/>
            <a:ext cx="2618586" cy="2950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Araucaria angustifol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5478" y="4515798"/>
            <a:ext cx="1754736" cy="1977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Araucaria angustifol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785" y="4778555"/>
            <a:ext cx="1521573" cy="1714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Araucaria angustifolia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9557" y="4337108"/>
            <a:ext cx="1920383" cy="2164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948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776057" y="1185558"/>
            <a:ext cx="6007217" cy="70883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s-ES" dirty="0" smtClean="0">
                <a:latin typeface="Bodoni MT" panose="02070603080606020203" pitchFamily="18" charset="0"/>
              </a:rPr>
              <a:t>Ahora probamos una forma automática:</a:t>
            </a:r>
            <a:endParaRPr lang="en-GB" dirty="0">
              <a:latin typeface="Bodoni MT" panose="02070603080606020203" pitchFamily="18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7688" y="154589"/>
            <a:ext cx="1894311" cy="1671036"/>
          </a:xfrm>
          <a:prstGeom prst="rect">
            <a:avLst/>
          </a:prstGeom>
        </p:spPr>
      </p:pic>
      <p:pic>
        <p:nvPicPr>
          <p:cNvPr id="1028" name="Picture 4" descr="Araucaria angustifol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6246" y="695743"/>
            <a:ext cx="882884" cy="994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upo 14"/>
          <p:cNvGrpSpPr/>
          <p:nvPr/>
        </p:nvGrpSpPr>
        <p:grpSpPr>
          <a:xfrm>
            <a:off x="-1" y="1"/>
            <a:ext cx="631158" cy="657936"/>
            <a:chOff x="-1" y="1"/>
            <a:chExt cx="631158" cy="657936"/>
          </a:xfrm>
        </p:grpSpPr>
        <p:sp>
          <p:nvSpPr>
            <p:cNvPr id="16" name="Rectángulo 15"/>
            <p:cNvSpPr/>
            <p:nvPr/>
          </p:nvSpPr>
          <p:spPr>
            <a:xfrm>
              <a:off x="-1" y="1"/>
              <a:ext cx="631157" cy="657936"/>
            </a:xfrm>
            <a:prstGeom prst="rect">
              <a:avLst/>
            </a:prstGeom>
            <a:solidFill>
              <a:srgbClr val="FFC761"/>
            </a:solidFill>
            <a:ln>
              <a:solidFill>
                <a:srgbClr val="FFA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7" name="Picture 6" descr="Free Plant Icon. SVG, EPS, JPG, PNG. Download Plant Icon."/>
            <p:cNvPicPr>
              <a:picLocks noChangeAspect="1" noChangeArrowheads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089" t="23257" r="22477" b="24065"/>
            <a:stretch/>
          </p:blipFill>
          <p:spPr bwMode="auto">
            <a:xfrm>
              <a:off x="0" y="17860"/>
              <a:ext cx="631157" cy="6222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8" name="Grupo 17"/>
          <p:cNvGrpSpPr/>
          <p:nvPr/>
        </p:nvGrpSpPr>
        <p:grpSpPr>
          <a:xfrm>
            <a:off x="10695351" y="1305562"/>
            <a:ext cx="1384883" cy="1434517"/>
            <a:chOff x="1764327" y="1925919"/>
            <a:chExt cx="2739042" cy="2739042"/>
          </a:xfrm>
        </p:grpSpPr>
        <p:pic>
          <p:nvPicPr>
            <p:cNvPr id="19" name="Picture 2" descr="Folder - Free interface icons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4327" y="1925919"/>
              <a:ext cx="2739042" cy="27390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Rectángulo 19"/>
            <p:cNvSpPr/>
            <p:nvPr/>
          </p:nvSpPr>
          <p:spPr>
            <a:xfrm>
              <a:off x="2368379" y="3408222"/>
              <a:ext cx="1530937" cy="4995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ES" sz="1000" b="1" dirty="0" smtClean="0"/>
                <a:t> </a:t>
              </a:r>
              <a:r>
                <a:rPr lang="es-ES" sz="1100" b="1" dirty="0" smtClean="0">
                  <a:latin typeface="Bodoni MT" panose="02070603080606020203" pitchFamily="18" charset="0"/>
                </a:rPr>
                <a:t>práctica1</a:t>
              </a:r>
              <a:endParaRPr lang="es-ES" sz="1000" b="1" dirty="0"/>
            </a:p>
          </p:txBody>
        </p:sp>
      </p:grpSp>
      <p:pic>
        <p:nvPicPr>
          <p:cNvPr id="1026" name="Picture 2" descr="Imágenes de Fight ring - Descarga gratuita en Freepik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434" y="1894390"/>
            <a:ext cx="5185853" cy="345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8038" y="4524620"/>
            <a:ext cx="2183758" cy="389262"/>
          </a:xfrm>
          <a:prstGeom prst="rect">
            <a:avLst/>
          </a:prstGeom>
        </p:spPr>
      </p:pic>
      <p:pic>
        <p:nvPicPr>
          <p:cNvPr id="23" name="Picture 2" descr="Lindo personaje de frankenstein | Vector Premium">
            <a:hlinkClick r:id="rId8"/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47" t="23880" r="21562" b="13942"/>
          <a:stretch/>
        </p:blipFill>
        <p:spPr bwMode="auto">
          <a:xfrm>
            <a:off x="3841756" y="3816991"/>
            <a:ext cx="1251960" cy="1310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RStudio · GitHub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909" y="2097356"/>
            <a:ext cx="1524484" cy="1524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0962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3"/>
          <p:cNvSpPr>
            <a:spLocks noGrp="1"/>
          </p:cNvSpPr>
          <p:nvPr>
            <p:ph idx="1"/>
          </p:nvPr>
        </p:nvSpPr>
        <p:spPr>
          <a:xfrm>
            <a:off x="838200" y="1825625"/>
            <a:ext cx="5396345" cy="4351338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lnSpc>
                <a:spcPct val="250000"/>
              </a:lnSpc>
              <a:buNone/>
            </a:pPr>
            <a:r>
              <a:rPr lang="es-ES" sz="3200" b="1" dirty="0">
                <a:solidFill>
                  <a:schemeClr val="accent2"/>
                </a:solidFill>
                <a:latin typeface="Bodoni MT" panose="02070603080606020203" pitchFamily="18" charset="0"/>
              </a:rPr>
              <a:t>DUDAS Y PREGUNTAS (fáciles)</a:t>
            </a:r>
          </a:p>
          <a:p>
            <a:pPr marL="0" indent="0" algn="ctr">
              <a:lnSpc>
                <a:spcPct val="250000"/>
              </a:lnSpc>
              <a:buNone/>
            </a:pPr>
            <a:r>
              <a:rPr lang="es-ES" sz="3200" b="1" dirty="0">
                <a:solidFill>
                  <a:schemeClr val="accent2"/>
                </a:solidFill>
                <a:latin typeface="Bodoni MT" panose="02070603080606020203" pitchFamily="18" charset="0"/>
              </a:rPr>
              <a:t>COMENTARIOS (bonitos)</a:t>
            </a:r>
          </a:p>
          <a:p>
            <a:pPr marL="0" indent="0" algn="ctr">
              <a:lnSpc>
                <a:spcPct val="250000"/>
              </a:lnSpc>
              <a:buNone/>
            </a:pPr>
            <a:r>
              <a:rPr lang="es-ES" sz="3200" b="1" dirty="0">
                <a:solidFill>
                  <a:schemeClr val="accent2"/>
                </a:solidFill>
                <a:latin typeface="Bodoni MT" panose="02070603080606020203" pitchFamily="18" charset="0"/>
              </a:rPr>
              <a:t>CRÍTICAS (constructivas)</a:t>
            </a:r>
          </a:p>
          <a:p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grpSp>
        <p:nvGrpSpPr>
          <p:cNvPr id="15" name="Grupo 14"/>
          <p:cNvGrpSpPr/>
          <p:nvPr/>
        </p:nvGrpSpPr>
        <p:grpSpPr>
          <a:xfrm>
            <a:off x="-2" y="376533"/>
            <a:ext cx="6956474" cy="6100943"/>
            <a:chOff x="-6" y="-84607"/>
            <a:chExt cx="2429140" cy="6100943"/>
          </a:xfrm>
        </p:grpSpPr>
        <p:sp>
          <p:nvSpPr>
            <p:cNvPr id="16" name="TextBox 4"/>
            <p:cNvSpPr txBox="1"/>
            <p:nvPr/>
          </p:nvSpPr>
          <p:spPr>
            <a:xfrm flipH="1">
              <a:off x="-6" y="-84607"/>
              <a:ext cx="1852587" cy="610094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867"/>
                </a:lnSpc>
              </a:pPr>
              <a:endParaRPr sz="1200"/>
            </a:p>
          </p:txBody>
        </p:sp>
        <p:sp>
          <p:nvSpPr>
            <p:cNvPr id="17" name="Título 1"/>
            <p:cNvSpPr txBox="1">
              <a:spLocks/>
            </p:cNvSpPr>
            <p:nvPr/>
          </p:nvSpPr>
          <p:spPr>
            <a:xfrm>
              <a:off x="264128" y="2128707"/>
              <a:ext cx="2165006" cy="180289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250000"/>
                </a:lnSpc>
              </a:pPr>
              <a:endParaRPr lang="es-ES" sz="3600" b="1" dirty="0" smtClean="0">
                <a:solidFill>
                  <a:srgbClr val="B03060"/>
                </a:solidFill>
              </a:endParaRPr>
            </a:p>
          </p:txBody>
        </p:sp>
      </p:grpSp>
      <p:pic>
        <p:nvPicPr>
          <p:cNvPr id="1026" name="Picture 2" descr="Meme Creator - Funny Muchas gracias por su atención cualquier pregunta, a  chat gpt Meme Generator at MemeCreator.org!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545" y="756540"/>
            <a:ext cx="5478863" cy="5420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upo 8"/>
          <p:cNvGrpSpPr/>
          <p:nvPr/>
        </p:nvGrpSpPr>
        <p:grpSpPr>
          <a:xfrm>
            <a:off x="-1" y="1"/>
            <a:ext cx="631158" cy="657936"/>
            <a:chOff x="-1" y="1"/>
            <a:chExt cx="631158" cy="657936"/>
          </a:xfrm>
        </p:grpSpPr>
        <p:sp>
          <p:nvSpPr>
            <p:cNvPr id="11" name="Rectángulo 10"/>
            <p:cNvSpPr/>
            <p:nvPr/>
          </p:nvSpPr>
          <p:spPr>
            <a:xfrm>
              <a:off x="-1" y="1"/>
              <a:ext cx="631157" cy="657936"/>
            </a:xfrm>
            <a:prstGeom prst="rect">
              <a:avLst/>
            </a:prstGeom>
            <a:solidFill>
              <a:srgbClr val="FFC761"/>
            </a:solidFill>
            <a:ln>
              <a:solidFill>
                <a:srgbClr val="FFA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2" name="Picture 6" descr="Free Plant Icon. SVG, EPS, JPG, PNG. Download Plant Icon."/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089" t="23257" r="22477" b="24065"/>
            <a:stretch/>
          </p:blipFill>
          <p:spPr bwMode="auto">
            <a:xfrm>
              <a:off x="0" y="17860"/>
              <a:ext cx="631157" cy="6222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36208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7683500" y="0"/>
            <a:ext cx="4516037" cy="6858000"/>
          </a:xfrm>
          <a:prstGeom prst="rect">
            <a:avLst/>
          </a:prstGeom>
          <a:solidFill>
            <a:srgbClr val="94D979">
              <a:alpha val="5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Fichier:Logo GBIF.png — Wikipéd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9499" y="5413204"/>
            <a:ext cx="3210437" cy="643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yathea arborea"/>
          <p:cNvPicPr>
            <a:picLocks noChangeAspect="1" noChangeArrowheads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934"/>
          <a:stretch/>
        </p:blipFill>
        <p:spPr bwMode="auto">
          <a:xfrm>
            <a:off x="-4919" y="34722"/>
            <a:ext cx="2729559" cy="6841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yathea arborea"/>
          <p:cNvPicPr>
            <a:picLocks noChangeAspect="1" noChangeArrowheads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845" r="49131"/>
          <a:stretch/>
        </p:blipFill>
        <p:spPr bwMode="auto">
          <a:xfrm>
            <a:off x="9380137" y="0"/>
            <a:ext cx="2819400" cy="6841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ítulo 6"/>
          <p:cNvSpPr txBox="1">
            <a:spLocks/>
          </p:cNvSpPr>
          <p:nvPr/>
        </p:nvSpPr>
        <p:spPr>
          <a:xfrm>
            <a:off x="0" y="1049828"/>
            <a:ext cx="7683500" cy="484822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6000" b="1" dirty="0" smtClean="0">
                <a:latin typeface="Bodoni MT" panose="02070603080606020203" pitchFamily="18" charset="0"/>
              </a:rPr>
              <a:t>III Taller GBIF.ES: </a:t>
            </a:r>
            <a:br>
              <a:rPr lang="es-ES" sz="6000" b="1" dirty="0" smtClean="0">
                <a:latin typeface="Bodoni MT" panose="02070603080606020203" pitchFamily="18" charset="0"/>
              </a:rPr>
            </a:br>
            <a:r>
              <a:rPr lang="es-ES" sz="6000" b="1" dirty="0" smtClean="0">
                <a:latin typeface="Bodoni MT" panose="02070603080606020203" pitchFamily="18" charset="0"/>
              </a:rPr>
              <a:t>Mejora de la calidad de datos de biodiversidad</a:t>
            </a:r>
            <a:endParaRPr lang="en-GB" dirty="0">
              <a:latin typeface="Bodoni MT" panose="02070603080606020203" pitchFamily="18" charset="0"/>
            </a:endParaRPr>
          </a:p>
        </p:txBody>
      </p:sp>
      <p:sp>
        <p:nvSpPr>
          <p:cNvPr id="19" name="Marcador de contenido 2"/>
          <p:cNvSpPr txBox="1">
            <a:spLocks/>
          </p:cNvSpPr>
          <p:nvPr/>
        </p:nvSpPr>
        <p:spPr>
          <a:xfrm>
            <a:off x="7711865" y="2121564"/>
            <a:ext cx="4487672" cy="202181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base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sz="2400" b="1" i="1" dirty="0" smtClean="0">
                <a:latin typeface="Myriad Pro"/>
                <a:ea typeface="+mj-ea"/>
                <a:cs typeface="+mj-cs"/>
              </a:rPr>
              <a:t>Cristina Ronquillo, PhD</a:t>
            </a:r>
          </a:p>
          <a:p>
            <a:pPr marL="0" indent="0" algn="ctr" fontAlgn="base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sz="2400" b="1" i="1" dirty="0" smtClean="0">
                <a:latin typeface="Myriad Pro"/>
                <a:ea typeface="+mj-ea"/>
                <a:cs typeface="+mj-cs"/>
              </a:rPr>
              <a:t>Ayudante de investigación</a:t>
            </a:r>
          </a:p>
          <a:p>
            <a:pPr marL="0" indent="0" algn="ctr" fontAlgn="base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sz="2000" b="1" i="1" dirty="0" smtClean="0">
                <a:latin typeface="Myriad Pro"/>
                <a:ea typeface="+mj-ea"/>
                <a:cs typeface="+mj-cs"/>
              </a:rPr>
              <a:t>cristinaronquillo@mncn.csic.es</a:t>
            </a:r>
            <a:endParaRPr lang="es-ES" sz="2000" b="1" i="1" dirty="0">
              <a:latin typeface="Myriad Pro"/>
              <a:ea typeface="+mj-ea"/>
              <a:cs typeface="+mj-cs"/>
            </a:endParaRPr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9340" y="4726807"/>
            <a:ext cx="4338591" cy="731325"/>
          </a:xfrm>
          <a:prstGeom prst="rect">
            <a:avLst/>
          </a:prstGeom>
        </p:spPr>
      </p:pic>
      <p:pic>
        <p:nvPicPr>
          <p:cNvPr id="21" name="Picture 10" descr="Archivo:Logotipo del CSIC.svg - Wikipedia, la enciclopedia libr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8937" y="5736777"/>
            <a:ext cx="2370406" cy="639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94967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latin typeface="Bodoni MT" panose="02070603080606020203" pitchFamily="18" charset="0"/>
              </a:rPr>
              <a:t>Errores típicos</a:t>
            </a:r>
            <a:endParaRPr lang="en-GB" b="1" dirty="0">
              <a:latin typeface="Bodoni MT" panose="02070603080606020203" pitchFamily="18" charset="0"/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1596000" y="2202818"/>
            <a:ext cx="9000000" cy="3596952"/>
          </a:xfrm>
          <a:prstGeom prst="rect">
            <a:avLst/>
          </a:prstGeom>
        </p:spPr>
      </p:pic>
      <p:pic>
        <p:nvPicPr>
          <p:cNvPr id="8" name="bobesp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205026" y="1"/>
            <a:ext cx="2986974" cy="2202818"/>
          </a:xfrm>
          <a:prstGeom prst="rect">
            <a:avLst/>
          </a:prstGeom>
        </p:spPr>
      </p:pic>
      <p:grpSp>
        <p:nvGrpSpPr>
          <p:cNvPr id="10" name="Grupo 9"/>
          <p:cNvGrpSpPr/>
          <p:nvPr/>
        </p:nvGrpSpPr>
        <p:grpSpPr>
          <a:xfrm>
            <a:off x="-1" y="1"/>
            <a:ext cx="631158" cy="657936"/>
            <a:chOff x="-1" y="1"/>
            <a:chExt cx="631158" cy="657936"/>
          </a:xfrm>
        </p:grpSpPr>
        <p:sp>
          <p:nvSpPr>
            <p:cNvPr id="11" name="Rectángulo 10"/>
            <p:cNvSpPr/>
            <p:nvPr/>
          </p:nvSpPr>
          <p:spPr>
            <a:xfrm>
              <a:off x="-1" y="1"/>
              <a:ext cx="631157" cy="657936"/>
            </a:xfrm>
            <a:prstGeom prst="rect">
              <a:avLst/>
            </a:prstGeom>
            <a:solidFill>
              <a:srgbClr val="FFC761"/>
            </a:solidFill>
            <a:ln>
              <a:solidFill>
                <a:srgbClr val="FFA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2" name="Picture 6" descr="Free Plant Icon. SVG, EPS, JPG, PNG. Download Plant Icon."/>
            <p:cNvPicPr>
              <a:picLocks noChangeAspect="1" noChangeArrowheads="1"/>
            </p:cNvPicPr>
            <p:nvPr/>
          </p:nvPicPr>
          <p:blipFill rotWithShape="1"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089" t="23257" r="22477" b="24065"/>
            <a:stretch/>
          </p:blipFill>
          <p:spPr bwMode="auto">
            <a:xfrm>
              <a:off x="0" y="17860"/>
              <a:ext cx="631157" cy="6222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99875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b="1" dirty="0">
                <a:latin typeface="Bodoni MT" panose="02070603080606020203" pitchFamily="18" charset="0"/>
              </a:rPr>
              <a:t>Identificación:</a:t>
            </a:r>
            <a:endParaRPr lang="en-GB" b="1" dirty="0">
              <a:latin typeface="Bodoni MT" panose="02070603080606020203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9622" y="1506503"/>
            <a:ext cx="7880950" cy="4284562"/>
          </a:xfrm>
          <a:prstGeom prst="rect">
            <a:avLst/>
          </a:prstGeom>
        </p:spPr>
      </p:pic>
      <p:sp>
        <p:nvSpPr>
          <p:cNvPr id="11" name="Pergamino horizontal 10"/>
          <p:cNvSpPr/>
          <p:nvPr/>
        </p:nvSpPr>
        <p:spPr>
          <a:xfrm>
            <a:off x="9917085" y="230188"/>
            <a:ext cx="2058784" cy="520960"/>
          </a:xfrm>
          <a:prstGeom prst="horizontalScroll">
            <a:avLst/>
          </a:prstGeom>
          <a:solidFill>
            <a:srgbClr val="FFD38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ángulo 8"/>
          <p:cNvSpPr/>
          <p:nvPr/>
        </p:nvSpPr>
        <p:spPr>
          <a:xfrm>
            <a:off x="7031825" y="5849754"/>
            <a:ext cx="51601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dirty="0">
                <a:solidFill>
                  <a:schemeClr val="bg2">
                    <a:lumMod val="50000"/>
                  </a:schemeClr>
                </a:solidFill>
              </a:rPr>
              <a:t>Rodrigues </a:t>
            </a:r>
            <a:r>
              <a:rPr lang="en-GB" dirty="0" smtClean="0">
                <a:solidFill>
                  <a:schemeClr val="bg2">
                    <a:lumMod val="50000"/>
                  </a:schemeClr>
                </a:solidFill>
              </a:rPr>
              <a:t>et al. 2022. Ecol. Inform. doi.org/10.1016/j.ecoinf.2022.101625</a:t>
            </a:r>
            <a:endParaRPr lang="en-GB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10067731" y="318310"/>
            <a:ext cx="18875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err="1" smtClean="0"/>
              <a:t>dwC</a:t>
            </a:r>
            <a:r>
              <a:rPr lang="en-GB" b="1" dirty="0" smtClean="0"/>
              <a:t>::</a:t>
            </a:r>
            <a:r>
              <a:rPr lang="en-GB" b="1" dirty="0" err="1"/>
              <a:t>identifiedBy</a:t>
            </a:r>
            <a:endParaRPr lang="en-GB" b="1" dirty="0"/>
          </a:p>
        </p:txBody>
      </p:sp>
      <p:grpSp>
        <p:nvGrpSpPr>
          <p:cNvPr id="12" name="Grupo 11"/>
          <p:cNvGrpSpPr/>
          <p:nvPr/>
        </p:nvGrpSpPr>
        <p:grpSpPr>
          <a:xfrm>
            <a:off x="-1" y="1"/>
            <a:ext cx="631158" cy="657936"/>
            <a:chOff x="-1" y="1"/>
            <a:chExt cx="631158" cy="657936"/>
          </a:xfrm>
        </p:grpSpPr>
        <p:sp>
          <p:nvSpPr>
            <p:cNvPr id="13" name="Rectángulo 12"/>
            <p:cNvSpPr/>
            <p:nvPr/>
          </p:nvSpPr>
          <p:spPr>
            <a:xfrm>
              <a:off x="-1" y="1"/>
              <a:ext cx="631157" cy="657936"/>
            </a:xfrm>
            <a:prstGeom prst="rect">
              <a:avLst/>
            </a:prstGeom>
            <a:solidFill>
              <a:srgbClr val="FFC761"/>
            </a:solidFill>
            <a:ln>
              <a:solidFill>
                <a:srgbClr val="FFA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4" name="Picture 6" descr="Free Plant Icon. SVG, EPS, JPG, PNG. Download Plant Icon."/>
            <p:cNvPicPr>
              <a:picLocks noChangeAspect="1" noChangeArrowheads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089" t="23257" r="22477" b="24065"/>
            <a:stretch/>
          </p:blipFill>
          <p:spPr bwMode="auto">
            <a:xfrm>
              <a:off x="0" y="17860"/>
              <a:ext cx="631157" cy="6222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33428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92" r="35011"/>
          <a:stretch/>
        </p:blipFill>
        <p:spPr>
          <a:xfrm>
            <a:off x="4345858" y="142241"/>
            <a:ext cx="3264310" cy="6353844"/>
          </a:xfrm>
          <a:prstGeom prst="rect">
            <a:avLst/>
          </a:prstGeom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320142" y="203419"/>
            <a:ext cx="4297680" cy="12897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b="1" dirty="0" smtClean="0">
                <a:latin typeface="Bodoni MT" panose="02070603080606020203" pitchFamily="18" charset="0"/>
              </a:rPr>
              <a:t>5 módulos de trabajo</a:t>
            </a:r>
          </a:p>
        </p:txBody>
      </p:sp>
      <p:pic>
        <p:nvPicPr>
          <p:cNvPr id="28" name="Imagen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8066" y="30511"/>
            <a:ext cx="1126401" cy="896090"/>
          </a:xfrm>
          <a:prstGeom prst="rect">
            <a:avLst/>
          </a:prstGeom>
        </p:spPr>
      </p:pic>
      <p:grpSp>
        <p:nvGrpSpPr>
          <p:cNvPr id="10" name="Grupo 9"/>
          <p:cNvGrpSpPr/>
          <p:nvPr/>
        </p:nvGrpSpPr>
        <p:grpSpPr>
          <a:xfrm>
            <a:off x="-1" y="1"/>
            <a:ext cx="631158" cy="657936"/>
            <a:chOff x="-1" y="1"/>
            <a:chExt cx="631158" cy="657936"/>
          </a:xfrm>
        </p:grpSpPr>
        <p:sp>
          <p:nvSpPr>
            <p:cNvPr id="11" name="Rectángulo 10"/>
            <p:cNvSpPr/>
            <p:nvPr/>
          </p:nvSpPr>
          <p:spPr>
            <a:xfrm>
              <a:off x="-1" y="1"/>
              <a:ext cx="631157" cy="657936"/>
            </a:xfrm>
            <a:prstGeom prst="rect">
              <a:avLst/>
            </a:prstGeom>
            <a:solidFill>
              <a:srgbClr val="FFC761"/>
            </a:solidFill>
            <a:ln>
              <a:solidFill>
                <a:srgbClr val="FFA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2" name="Picture 6" descr="Free Plant Icon. SVG, EPS, JPG, PNG. Download Plant Icon."/>
            <p:cNvPicPr>
              <a:picLocks noChangeAspect="1" noChangeArrowheads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089" t="23257" r="22477" b="24065"/>
            <a:stretch/>
          </p:blipFill>
          <p:spPr bwMode="auto">
            <a:xfrm>
              <a:off x="0" y="17860"/>
              <a:ext cx="631157" cy="6222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3663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8066" y="30511"/>
            <a:ext cx="1126401" cy="896090"/>
          </a:xfrm>
          <a:prstGeom prst="rect">
            <a:avLst/>
          </a:prstGeom>
        </p:spPr>
      </p:pic>
      <p:pic>
        <p:nvPicPr>
          <p:cNvPr id="12" name="Imagen 11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946" r="35146"/>
          <a:stretch/>
        </p:blipFill>
        <p:spPr>
          <a:xfrm>
            <a:off x="4289366" y="156480"/>
            <a:ext cx="3175463" cy="6254094"/>
          </a:xfrm>
          <a:prstGeom prst="rect">
            <a:avLst/>
          </a:prstGeom>
        </p:spPr>
      </p:pic>
      <p:pic>
        <p:nvPicPr>
          <p:cNvPr id="5" name="Imagen 4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46" t="14207" b="52829"/>
          <a:stretch/>
        </p:blipFill>
        <p:spPr>
          <a:xfrm>
            <a:off x="4289366" y="1030777"/>
            <a:ext cx="6906953" cy="2061557"/>
          </a:xfrm>
          <a:prstGeom prst="rect">
            <a:avLst/>
          </a:prstGeom>
        </p:spPr>
      </p:pic>
      <p:sp>
        <p:nvSpPr>
          <p:cNvPr id="13" name="Título 1"/>
          <p:cNvSpPr txBox="1">
            <a:spLocks/>
          </p:cNvSpPr>
          <p:nvPr/>
        </p:nvSpPr>
        <p:spPr>
          <a:xfrm>
            <a:off x="432283" y="1522428"/>
            <a:ext cx="4055957" cy="12897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200" b="1" dirty="0">
                <a:latin typeface="Bodoni MT" panose="02070603080606020203" pitchFamily="18" charset="0"/>
              </a:rPr>
              <a:t>Módulo </a:t>
            </a:r>
            <a:r>
              <a:rPr lang="es-ES" sz="3200" b="1" dirty="0" smtClean="0">
                <a:latin typeface="Bodoni MT" panose="02070603080606020203" pitchFamily="18" charset="0"/>
              </a:rPr>
              <a:t>2: Taxonomía</a:t>
            </a:r>
          </a:p>
        </p:txBody>
      </p:sp>
      <p:grpSp>
        <p:nvGrpSpPr>
          <p:cNvPr id="11" name="Grupo 10"/>
          <p:cNvGrpSpPr/>
          <p:nvPr/>
        </p:nvGrpSpPr>
        <p:grpSpPr>
          <a:xfrm>
            <a:off x="-1" y="1"/>
            <a:ext cx="631158" cy="657936"/>
            <a:chOff x="-1" y="1"/>
            <a:chExt cx="631158" cy="657936"/>
          </a:xfrm>
        </p:grpSpPr>
        <p:sp>
          <p:nvSpPr>
            <p:cNvPr id="14" name="Rectángulo 13"/>
            <p:cNvSpPr/>
            <p:nvPr/>
          </p:nvSpPr>
          <p:spPr>
            <a:xfrm>
              <a:off x="-1" y="1"/>
              <a:ext cx="631157" cy="657936"/>
            </a:xfrm>
            <a:prstGeom prst="rect">
              <a:avLst/>
            </a:prstGeom>
            <a:solidFill>
              <a:srgbClr val="FFC761"/>
            </a:solidFill>
            <a:ln>
              <a:solidFill>
                <a:srgbClr val="FFA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5" name="Picture 6" descr="Free Plant Icon. SVG, EPS, JPG, PNG. Download Plant Icon."/>
            <p:cNvPicPr>
              <a:picLocks noChangeAspect="1" noChangeArrowheads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089" t="23257" r="22477" b="24065"/>
            <a:stretch/>
          </p:blipFill>
          <p:spPr bwMode="auto">
            <a:xfrm>
              <a:off x="0" y="17860"/>
              <a:ext cx="631157" cy="6222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66037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1637</TotalTime>
  <Words>1688</Words>
  <Application>Microsoft Office PowerPoint</Application>
  <PresentationFormat>Panorámica</PresentationFormat>
  <Paragraphs>376</Paragraphs>
  <Slides>53</Slides>
  <Notes>42</Notes>
  <HiddenSlides>0</HiddenSlides>
  <MMClips>1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53</vt:i4>
      </vt:variant>
    </vt:vector>
  </HeadingPairs>
  <TitlesOfParts>
    <vt:vector size="63" baseType="lpstr">
      <vt:lpstr>Arial</vt:lpstr>
      <vt:lpstr>Bodoni MT</vt:lpstr>
      <vt:lpstr>Calibri</vt:lpstr>
      <vt:lpstr>Calibri Light</vt:lpstr>
      <vt:lpstr>Cascadia Code SemiLight</vt:lpstr>
      <vt:lpstr>ElsevierGulliver</vt:lpstr>
      <vt:lpstr>Myriad Pro</vt:lpstr>
      <vt:lpstr>Roboto</vt:lpstr>
      <vt:lpstr>Wingdings</vt:lpstr>
      <vt:lpstr>Tema de Office</vt:lpstr>
      <vt:lpstr>Presentación de PowerPoint</vt:lpstr>
      <vt:lpstr>Presentación de PowerPoint</vt:lpstr>
      <vt:lpstr>Objetivos </vt:lpstr>
      <vt:lpstr>Objetivos </vt:lpstr>
      <vt:lpstr>Objetivos </vt:lpstr>
      <vt:lpstr>Errores típicos</vt:lpstr>
      <vt:lpstr>Identificación: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¿Qué tengo que mirar?</vt:lpstr>
      <vt:lpstr>Presentación de PowerPoint</vt:lpstr>
      <vt:lpstr>Presentación de PowerPoint</vt:lpstr>
      <vt:lpstr>Presentación de PowerPoint</vt:lpstr>
      <vt:lpstr>checklist_WorMS.csv</vt:lpstr>
      <vt:lpstr>Presentación de PowerPoint</vt:lpstr>
      <vt:lpstr>Presentación de PowerPoint</vt:lpstr>
      <vt:lpstr>Presentación de PowerPoint</vt:lpstr>
      <vt:lpstr>Presentación de PowerPoint</vt:lpstr>
      <vt:lpstr>Responde a las cuestiones planteadas en Formulario_práctica1</vt:lpstr>
      <vt:lpstr>Responde a las cuestiones planteadas en Formulario_práctica1</vt:lpstr>
      <vt:lpstr>Responde a las cuestiones planteadas en Formulario_práctica1.doc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TAXONOMIA</dc:title>
  <dc:creator>Cristina Ronquillo Ferrero</dc:creator>
  <cp:lastModifiedBy>Cristina Ronquillo Ferrero</cp:lastModifiedBy>
  <cp:revision>84</cp:revision>
  <dcterms:created xsi:type="dcterms:W3CDTF">2024-08-19T13:55:15Z</dcterms:created>
  <dcterms:modified xsi:type="dcterms:W3CDTF">2026-04-20T14:48:02Z</dcterms:modified>
</cp:coreProperties>
</file>