
<file path=[Content_Types].xml><?xml version="1.0" encoding="utf-8"?>
<Types xmlns="http://schemas.openxmlformats.org/package/2006/content-types">
  <Default Extension="emf" ContentType="image/x-emf"/>
  <Default Extension="gif" ContentType="video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2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3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4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5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18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19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20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21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22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notesSlides/notesSlide23.xml" ContentType="application/vnd.openxmlformats-officedocument.presentationml.notesSlide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notesSlides/notesSlide24.xml" ContentType="application/vnd.openxmlformats-officedocument.presentationml.notesSlide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notesSlides/notesSlide25.xml" ContentType="application/vnd.openxmlformats-officedocument.presentationml.notesSlide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notesSlides/notesSlide26.xml" ContentType="application/vnd.openxmlformats-officedocument.presentationml.notesSlide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notesSlides/notesSlide27.xml" ContentType="application/vnd.openxmlformats-officedocument.presentationml.notesSlide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notesSlides/notesSlide28.xml" ContentType="application/vnd.openxmlformats-officedocument.presentationml.notesSlide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notesSlides/notesSlide29.xml" ContentType="application/vnd.openxmlformats-officedocument.presentationml.notesSlide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notesSlides/notesSlide30.xml" ContentType="application/vnd.openxmlformats-officedocument.presentationml.notesSlide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notesSlides/notesSlide31.xml" ContentType="application/vnd.openxmlformats-officedocument.presentationml.notesSlide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notesSlides/notesSlide32.xml" ContentType="application/vnd.openxmlformats-officedocument.presentationml.notesSlide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ppt/notesSlides/notesSlide33.xml" ContentType="application/vnd.openxmlformats-officedocument.presentationml.notesSlide+xml"/>
  <Override PartName="/ppt/diagrams/data53.xml" ContentType="application/vnd.openxmlformats-officedocument.drawingml.diagramData+xml"/>
  <Override PartName="/ppt/diagrams/layout53.xml" ContentType="application/vnd.openxmlformats-officedocument.drawingml.diagramLayout+xml"/>
  <Override PartName="/ppt/diagrams/quickStyle53.xml" ContentType="application/vnd.openxmlformats-officedocument.drawingml.diagramStyle+xml"/>
  <Override PartName="/ppt/diagrams/colors53.xml" ContentType="application/vnd.openxmlformats-officedocument.drawingml.diagramColors+xml"/>
  <Override PartName="/ppt/diagrams/drawing53.xml" ContentType="application/vnd.ms-office.drawingml.diagramDrawing+xml"/>
  <Override PartName="/ppt/diagrams/data54.xml" ContentType="application/vnd.openxmlformats-officedocument.drawingml.diagramData+xml"/>
  <Override PartName="/ppt/diagrams/layout54.xml" ContentType="application/vnd.openxmlformats-officedocument.drawingml.diagramLayout+xml"/>
  <Override PartName="/ppt/diagrams/quickStyle54.xml" ContentType="application/vnd.openxmlformats-officedocument.drawingml.diagramStyle+xml"/>
  <Override PartName="/ppt/diagrams/colors54.xml" ContentType="application/vnd.openxmlformats-officedocument.drawingml.diagramColors+xml"/>
  <Override PartName="/ppt/diagrams/drawing54.xml" ContentType="application/vnd.ms-office.drawingml.diagramDrawing+xml"/>
  <Override PartName="/ppt/notesSlides/notesSlide34.xml" ContentType="application/vnd.openxmlformats-officedocument.presentationml.notesSlide+xml"/>
  <Override PartName="/ppt/diagrams/data55.xml" ContentType="application/vnd.openxmlformats-officedocument.drawingml.diagramData+xml"/>
  <Override PartName="/ppt/diagrams/layout55.xml" ContentType="application/vnd.openxmlformats-officedocument.drawingml.diagramLayout+xml"/>
  <Override PartName="/ppt/diagrams/quickStyle55.xml" ContentType="application/vnd.openxmlformats-officedocument.drawingml.diagramStyle+xml"/>
  <Override PartName="/ppt/diagrams/colors55.xml" ContentType="application/vnd.openxmlformats-officedocument.drawingml.diagramColors+xml"/>
  <Override PartName="/ppt/diagrams/drawing55.xml" ContentType="application/vnd.ms-office.drawingml.diagramDrawing+xml"/>
  <Override PartName="/ppt/diagrams/data56.xml" ContentType="application/vnd.openxmlformats-officedocument.drawingml.diagramData+xml"/>
  <Override PartName="/ppt/diagrams/layout56.xml" ContentType="application/vnd.openxmlformats-officedocument.drawingml.diagramLayout+xml"/>
  <Override PartName="/ppt/diagrams/quickStyle56.xml" ContentType="application/vnd.openxmlformats-officedocument.drawingml.diagramStyle+xml"/>
  <Override PartName="/ppt/diagrams/colors56.xml" ContentType="application/vnd.openxmlformats-officedocument.drawingml.diagramColors+xml"/>
  <Override PartName="/ppt/diagrams/drawing56.xml" ContentType="application/vnd.ms-office.drawingml.diagramDrawing+xml"/>
  <Override PartName="/ppt/notesSlides/notesSlide35.xml" ContentType="application/vnd.openxmlformats-officedocument.presentationml.notesSlide+xml"/>
  <Override PartName="/ppt/diagrams/data57.xml" ContentType="application/vnd.openxmlformats-officedocument.drawingml.diagramData+xml"/>
  <Override PartName="/ppt/diagrams/layout57.xml" ContentType="application/vnd.openxmlformats-officedocument.drawingml.diagramLayout+xml"/>
  <Override PartName="/ppt/diagrams/quickStyle57.xml" ContentType="application/vnd.openxmlformats-officedocument.drawingml.diagramStyle+xml"/>
  <Override PartName="/ppt/diagrams/colors57.xml" ContentType="application/vnd.openxmlformats-officedocument.drawingml.diagramColors+xml"/>
  <Override PartName="/ppt/diagrams/drawing57.xml" ContentType="application/vnd.ms-office.drawingml.diagramDrawing+xml"/>
  <Override PartName="/ppt/diagrams/data58.xml" ContentType="application/vnd.openxmlformats-officedocument.drawingml.diagramData+xml"/>
  <Override PartName="/ppt/diagrams/layout58.xml" ContentType="application/vnd.openxmlformats-officedocument.drawingml.diagramLayout+xml"/>
  <Override PartName="/ppt/diagrams/quickStyle58.xml" ContentType="application/vnd.openxmlformats-officedocument.drawingml.diagramStyle+xml"/>
  <Override PartName="/ppt/diagrams/colors58.xml" ContentType="application/vnd.openxmlformats-officedocument.drawingml.diagramColors+xml"/>
  <Override PartName="/ppt/diagrams/drawing58.xml" ContentType="application/vnd.ms-office.drawingml.diagramDrawing+xml"/>
  <Override PartName="/ppt/notesSlides/notesSlide36.xml" ContentType="application/vnd.openxmlformats-officedocument.presentationml.notesSlide+xml"/>
  <Override PartName="/ppt/diagrams/data59.xml" ContentType="application/vnd.openxmlformats-officedocument.drawingml.diagramData+xml"/>
  <Override PartName="/ppt/diagrams/layout59.xml" ContentType="application/vnd.openxmlformats-officedocument.drawingml.diagramLayout+xml"/>
  <Override PartName="/ppt/diagrams/quickStyle59.xml" ContentType="application/vnd.openxmlformats-officedocument.drawingml.diagramStyle+xml"/>
  <Override PartName="/ppt/diagrams/colors59.xml" ContentType="application/vnd.openxmlformats-officedocument.drawingml.diagramColors+xml"/>
  <Override PartName="/ppt/diagrams/drawing59.xml" ContentType="application/vnd.ms-office.drawingml.diagramDrawing+xml"/>
  <Override PartName="/ppt/diagrams/data60.xml" ContentType="application/vnd.openxmlformats-officedocument.drawingml.diagramData+xml"/>
  <Override PartName="/ppt/diagrams/layout60.xml" ContentType="application/vnd.openxmlformats-officedocument.drawingml.diagramLayout+xml"/>
  <Override PartName="/ppt/diagrams/quickStyle60.xml" ContentType="application/vnd.openxmlformats-officedocument.drawingml.diagramStyle+xml"/>
  <Override PartName="/ppt/diagrams/colors60.xml" ContentType="application/vnd.openxmlformats-officedocument.drawingml.diagramColors+xml"/>
  <Override PartName="/ppt/diagrams/drawing60.xml" ContentType="application/vnd.ms-office.drawingml.diagramDrawing+xml"/>
  <Override PartName="/ppt/notesSlides/notesSlide37.xml" ContentType="application/vnd.openxmlformats-officedocument.presentationml.notesSlide+xml"/>
  <Override PartName="/ppt/diagrams/data61.xml" ContentType="application/vnd.openxmlformats-officedocument.drawingml.diagramData+xml"/>
  <Override PartName="/ppt/diagrams/layout61.xml" ContentType="application/vnd.openxmlformats-officedocument.drawingml.diagramLayout+xml"/>
  <Override PartName="/ppt/diagrams/quickStyle61.xml" ContentType="application/vnd.openxmlformats-officedocument.drawingml.diagramStyle+xml"/>
  <Override PartName="/ppt/diagrams/colors61.xml" ContentType="application/vnd.openxmlformats-officedocument.drawingml.diagramColors+xml"/>
  <Override PartName="/ppt/diagrams/drawing61.xml" ContentType="application/vnd.ms-office.drawingml.diagramDrawing+xml"/>
  <Override PartName="/ppt/diagrams/data62.xml" ContentType="application/vnd.openxmlformats-officedocument.drawingml.diagramData+xml"/>
  <Override PartName="/ppt/diagrams/layout62.xml" ContentType="application/vnd.openxmlformats-officedocument.drawingml.diagramLayout+xml"/>
  <Override PartName="/ppt/diagrams/quickStyle62.xml" ContentType="application/vnd.openxmlformats-officedocument.drawingml.diagramStyle+xml"/>
  <Override PartName="/ppt/diagrams/colors62.xml" ContentType="application/vnd.openxmlformats-officedocument.drawingml.diagramColors+xml"/>
  <Override PartName="/ppt/diagrams/drawing62.xml" ContentType="application/vnd.ms-office.drawingml.diagramDrawing+xml"/>
  <Override PartName="/ppt/notesSlides/notesSlide38.xml" ContentType="application/vnd.openxmlformats-officedocument.presentationml.notesSlide+xml"/>
  <Override PartName="/ppt/diagrams/data63.xml" ContentType="application/vnd.openxmlformats-officedocument.drawingml.diagramData+xml"/>
  <Override PartName="/ppt/diagrams/layout63.xml" ContentType="application/vnd.openxmlformats-officedocument.drawingml.diagramLayout+xml"/>
  <Override PartName="/ppt/diagrams/quickStyle63.xml" ContentType="application/vnd.openxmlformats-officedocument.drawingml.diagramStyle+xml"/>
  <Override PartName="/ppt/diagrams/colors63.xml" ContentType="application/vnd.openxmlformats-officedocument.drawingml.diagramColors+xml"/>
  <Override PartName="/ppt/diagrams/drawing63.xml" ContentType="application/vnd.ms-office.drawingml.diagramDrawing+xml"/>
  <Override PartName="/ppt/diagrams/data64.xml" ContentType="application/vnd.openxmlformats-officedocument.drawingml.diagramData+xml"/>
  <Override PartName="/ppt/diagrams/layout64.xml" ContentType="application/vnd.openxmlformats-officedocument.drawingml.diagramLayout+xml"/>
  <Override PartName="/ppt/diagrams/quickStyle64.xml" ContentType="application/vnd.openxmlformats-officedocument.drawingml.diagramStyle+xml"/>
  <Override PartName="/ppt/diagrams/colors64.xml" ContentType="application/vnd.openxmlformats-officedocument.drawingml.diagramColors+xml"/>
  <Override PartName="/ppt/diagrams/drawing64.xml" ContentType="application/vnd.ms-office.drawingml.diagramDrawing+xml"/>
  <Override PartName="/ppt/notesSlides/notesSlide39.xml" ContentType="application/vnd.openxmlformats-officedocument.presentationml.notesSlide+xml"/>
  <Override PartName="/ppt/diagrams/data65.xml" ContentType="application/vnd.openxmlformats-officedocument.drawingml.diagramData+xml"/>
  <Override PartName="/ppt/diagrams/layout65.xml" ContentType="application/vnd.openxmlformats-officedocument.drawingml.diagramLayout+xml"/>
  <Override PartName="/ppt/diagrams/quickStyle65.xml" ContentType="application/vnd.openxmlformats-officedocument.drawingml.diagramStyle+xml"/>
  <Override PartName="/ppt/diagrams/colors65.xml" ContentType="application/vnd.openxmlformats-officedocument.drawingml.diagramColors+xml"/>
  <Override PartName="/ppt/diagrams/drawing65.xml" ContentType="application/vnd.ms-office.drawingml.diagramDrawing+xml"/>
  <Override PartName="/ppt/diagrams/data66.xml" ContentType="application/vnd.openxmlformats-officedocument.drawingml.diagramData+xml"/>
  <Override PartName="/ppt/diagrams/layout66.xml" ContentType="application/vnd.openxmlformats-officedocument.drawingml.diagramLayout+xml"/>
  <Override PartName="/ppt/diagrams/quickStyle66.xml" ContentType="application/vnd.openxmlformats-officedocument.drawingml.diagramStyle+xml"/>
  <Override PartName="/ppt/diagrams/colors66.xml" ContentType="application/vnd.openxmlformats-officedocument.drawingml.diagramColors+xml"/>
  <Override PartName="/ppt/diagrams/drawing66.xml" ContentType="application/vnd.ms-office.drawingml.diagramDrawing+xml"/>
  <Override PartName="/ppt/notesSlides/notesSlide40.xml" ContentType="application/vnd.openxmlformats-officedocument.presentationml.notesSlide+xml"/>
  <Override PartName="/ppt/diagrams/data67.xml" ContentType="application/vnd.openxmlformats-officedocument.drawingml.diagramData+xml"/>
  <Override PartName="/ppt/diagrams/layout67.xml" ContentType="application/vnd.openxmlformats-officedocument.drawingml.diagramLayout+xml"/>
  <Override PartName="/ppt/diagrams/quickStyle67.xml" ContentType="application/vnd.openxmlformats-officedocument.drawingml.diagramStyle+xml"/>
  <Override PartName="/ppt/diagrams/colors67.xml" ContentType="application/vnd.openxmlformats-officedocument.drawingml.diagramColors+xml"/>
  <Override PartName="/ppt/diagrams/drawing67.xml" ContentType="application/vnd.ms-office.drawingml.diagramDrawing+xml"/>
  <Override PartName="/ppt/diagrams/data68.xml" ContentType="application/vnd.openxmlformats-officedocument.drawingml.diagramData+xml"/>
  <Override PartName="/ppt/diagrams/layout68.xml" ContentType="application/vnd.openxmlformats-officedocument.drawingml.diagramLayout+xml"/>
  <Override PartName="/ppt/diagrams/quickStyle68.xml" ContentType="application/vnd.openxmlformats-officedocument.drawingml.diagramStyle+xml"/>
  <Override PartName="/ppt/diagrams/colors68.xml" ContentType="application/vnd.openxmlformats-officedocument.drawingml.diagramColors+xml"/>
  <Override PartName="/ppt/diagrams/drawing68.xml" ContentType="application/vnd.ms-office.drawingml.diagramDrawing+xml"/>
  <Override PartName="/ppt/notesSlides/notesSlide41.xml" ContentType="application/vnd.openxmlformats-officedocument.presentationml.notesSlide+xml"/>
  <Override PartName="/ppt/diagrams/data69.xml" ContentType="application/vnd.openxmlformats-officedocument.drawingml.diagramData+xml"/>
  <Override PartName="/ppt/diagrams/layout69.xml" ContentType="application/vnd.openxmlformats-officedocument.drawingml.diagramLayout+xml"/>
  <Override PartName="/ppt/diagrams/quickStyle69.xml" ContentType="application/vnd.openxmlformats-officedocument.drawingml.diagramStyle+xml"/>
  <Override PartName="/ppt/diagrams/colors69.xml" ContentType="application/vnd.openxmlformats-officedocument.drawingml.diagramColors+xml"/>
  <Override PartName="/ppt/diagrams/drawing69.xml" ContentType="application/vnd.ms-office.drawingml.diagramDrawing+xml"/>
  <Override PartName="/ppt/diagrams/data70.xml" ContentType="application/vnd.openxmlformats-officedocument.drawingml.diagramData+xml"/>
  <Override PartName="/ppt/diagrams/layout70.xml" ContentType="application/vnd.openxmlformats-officedocument.drawingml.diagramLayout+xml"/>
  <Override PartName="/ppt/diagrams/quickStyle70.xml" ContentType="application/vnd.openxmlformats-officedocument.drawingml.diagramStyle+xml"/>
  <Override PartName="/ppt/diagrams/colors70.xml" ContentType="application/vnd.openxmlformats-officedocument.drawingml.diagramColors+xml"/>
  <Override PartName="/ppt/diagrams/drawing70.xml" ContentType="application/vnd.ms-office.drawingml.diagramDrawing+xml"/>
  <Override PartName="/ppt/notesSlides/notesSlide42.xml" ContentType="application/vnd.openxmlformats-officedocument.presentationml.notesSlide+xml"/>
  <Override PartName="/ppt/diagrams/data71.xml" ContentType="application/vnd.openxmlformats-officedocument.drawingml.diagramData+xml"/>
  <Override PartName="/ppt/diagrams/layout71.xml" ContentType="application/vnd.openxmlformats-officedocument.drawingml.diagramLayout+xml"/>
  <Override PartName="/ppt/diagrams/quickStyle71.xml" ContentType="application/vnd.openxmlformats-officedocument.drawingml.diagramStyle+xml"/>
  <Override PartName="/ppt/diagrams/colors71.xml" ContentType="application/vnd.openxmlformats-officedocument.drawingml.diagramColors+xml"/>
  <Override PartName="/ppt/diagrams/drawing71.xml" ContentType="application/vnd.ms-office.drawingml.diagramDrawing+xml"/>
  <Override PartName="/ppt/diagrams/data72.xml" ContentType="application/vnd.openxmlformats-officedocument.drawingml.diagramData+xml"/>
  <Override PartName="/ppt/diagrams/layout72.xml" ContentType="application/vnd.openxmlformats-officedocument.drawingml.diagramLayout+xml"/>
  <Override PartName="/ppt/diagrams/quickStyle72.xml" ContentType="application/vnd.openxmlformats-officedocument.drawingml.diagramStyle+xml"/>
  <Override PartName="/ppt/diagrams/colors72.xml" ContentType="application/vnd.openxmlformats-officedocument.drawingml.diagramColors+xml"/>
  <Override PartName="/ppt/diagrams/drawing72.xml" ContentType="application/vnd.ms-office.drawingml.diagramDrawing+xml"/>
  <Override PartName="/ppt/notesSlides/notesSlide43.xml" ContentType="application/vnd.openxmlformats-officedocument.presentationml.notesSlide+xml"/>
  <Override PartName="/ppt/diagrams/data73.xml" ContentType="application/vnd.openxmlformats-officedocument.drawingml.diagramData+xml"/>
  <Override PartName="/ppt/diagrams/layout73.xml" ContentType="application/vnd.openxmlformats-officedocument.drawingml.diagramLayout+xml"/>
  <Override PartName="/ppt/diagrams/quickStyle73.xml" ContentType="application/vnd.openxmlformats-officedocument.drawingml.diagramStyle+xml"/>
  <Override PartName="/ppt/diagrams/colors73.xml" ContentType="application/vnd.openxmlformats-officedocument.drawingml.diagramColors+xml"/>
  <Override PartName="/ppt/diagrams/drawing73.xml" ContentType="application/vnd.ms-office.drawingml.diagramDrawing+xml"/>
  <Override PartName="/ppt/diagrams/data74.xml" ContentType="application/vnd.openxmlformats-officedocument.drawingml.diagramData+xml"/>
  <Override PartName="/ppt/diagrams/layout74.xml" ContentType="application/vnd.openxmlformats-officedocument.drawingml.diagramLayout+xml"/>
  <Override PartName="/ppt/diagrams/quickStyle74.xml" ContentType="application/vnd.openxmlformats-officedocument.drawingml.diagramStyle+xml"/>
  <Override PartName="/ppt/diagrams/colors74.xml" ContentType="application/vnd.openxmlformats-officedocument.drawingml.diagramColors+xml"/>
  <Override PartName="/ppt/diagrams/drawing74.xml" ContentType="application/vnd.ms-office.drawingml.diagramDrawing+xml"/>
  <Override PartName="/ppt/notesSlides/notesSlide44.xml" ContentType="application/vnd.openxmlformats-officedocument.presentationml.notesSlide+xml"/>
  <Override PartName="/ppt/diagrams/data75.xml" ContentType="application/vnd.openxmlformats-officedocument.drawingml.diagramData+xml"/>
  <Override PartName="/ppt/diagrams/layout75.xml" ContentType="application/vnd.openxmlformats-officedocument.drawingml.diagramLayout+xml"/>
  <Override PartName="/ppt/diagrams/quickStyle75.xml" ContentType="application/vnd.openxmlformats-officedocument.drawingml.diagramStyle+xml"/>
  <Override PartName="/ppt/diagrams/colors75.xml" ContentType="application/vnd.openxmlformats-officedocument.drawingml.diagramColors+xml"/>
  <Override PartName="/ppt/diagrams/drawing75.xml" ContentType="application/vnd.ms-office.drawingml.diagramDrawing+xml"/>
  <Override PartName="/ppt/diagrams/data76.xml" ContentType="application/vnd.openxmlformats-officedocument.drawingml.diagramData+xml"/>
  <Override PartName="/ppt/diagrams/layout76.xml" ContentType="application/vnd.openxmlformats-officedocument.drawingml.diagramLayout+xml"/>
  <Override PartName="/ppt/diagrams/quickStyle76.xml" ContentType="application/vnd.openxmlformats-officedocument.drawingml.diagramStyle+xml"/>
  <Override PartName="/ppt/diagrams/colors76.xml" ContentType="application/vnd.openxmlformats-officedocument.drawingml.diagramColors+xml"/>
  <Override PartName="/ppt/diagrams/drawing76.xml" ContentType="application/vnd.ms-office.drawingml.diagramDrawing+xml"/>
  <Override PartName="/ppt/notesSlides/notesSlide45.xml" ContentType="application/vnd.openxmlformats-officedocument.presentationml.notesSlide+xml"/>
  <Override PartName="/ppt/diagrams/data77.xml" ContentType="application/vnd.openxmlformats-officedocument.drawingml.diagramData+xml"/>
  <Override PartName="/ppt/diagrams/layout77.xml" ContentType="application/vnd.openxmlformats-officedocument.drawingml.diagramLayout+xml"/>
  <Override PartName="/ppt/diagrams/quickStyle77.xml" ContentType="application/vnd.openxmlformats-officedocument.drawingml.diagramStyle+xml"/>
  <Override PartName="/ppt/diagrams/colors77.xml" ContentType="application/vnd.openxmlformats-officedocument.drawingml.diagramColors+xml"/>
  <Override PartName="/ppt/diagrams/drawing77.xml" ContentType="application/vnd.ms-office.drawingml.diagramDrawing+xml"/>
  <Override PartName="/ppt/diagrams/data78.xml" ContentType="application/vnd.openxmlformats-officedocument.drawingml.diagramData+xml"/>
  <Override PartName="/ppt/diagrams/layout78.xml" ContentType="application/vnd.openxmlformats-officedocument.drawingml.diagramLayout+xml"/>
  <Override PartName="/ppt/diagrams/quickStyle78.xml" ContentType="application/vnd.openxmlformats-officedocument.drawingml.diagramStyle+xml"/>
  <Override PartName="/ppt/diagrams/colors78.xml" ContentType="application/vnd.openxmlformats-officedocument.drawingml.diagramColors+xml"/>
  <Override PartName="/ppt/diagrams/drawing78.xml" ContentType="application/vnd.ms-office.drawingml.diagramDrawing+xml"/>
  <Override PartName="/ppt/notesSlides/notesSlide46.xml" ContentType="application/vnd.openxmlformats-officedocument.presentationml.notesSlide+xml"/>
  <Override PartName="/ppt/diagrams/data79.xml" ContentType="application/vnd.openxmlformats-officedocument.drawingml.diagramData+xml"/>
  <Override PartName="/ppt/diagrams/layout79.xml" ContentType="application/vnd.openxmlformats-officedocument.drawingml.diagramLayout+xml"/>
  <Override PartName="/ppt/diagrams/quickStyle79.xml" ContentType="application/vnd.openxmlformats-officedocument.drawingml.diagramStyle+xml"/>
  <Override PartName="/ppt/diagrams/colors79.xml" ContentType="application/vnd.openxmlformats-officedocument.drawingml.diagramColors+xml"/>
  <Override PartName="/ppt/diagrams/drawing79.xml" ContentType="application/vnd.ms-office.drawingml.diagramDrawing+xml"/>
  <Override PartName="/ppt/diagrams/data80.xml" ContentType="application/vnd.openxmlformats-officedocument.drawingml.diagramData+xml"/>
  <Override PartName="/ppt/diagrams/layout80.xml" ContentType="application/vnd.openxmlformats-officedocument.drawingml.diagramLayout+xml"/>
  <Override PartName="/ppt/diagrams/quickStyle80.xml" ContentType="application/vnd.openxmlformats-officedocument.drawingml.diagramStyle+xml"/>
  <Override PartName="/ppt/diagrams/colors80.xml" ContentType="application/vnd.openxmlformats-officedocument.drawingml.diagramColors+xml"/>
  <Override PartName="/ppt/diagrams/drawing80.xml" ContentType="application/vnd.ms-office.drawingml.diagramDrawing+xml"/>
  <Override PartName="/ppt/notesSlides/notesSlide47.xml" ContentType="application/vnd.openxmlformats-officedocument.presentationml.notesSlide+xml"/>
  <Override PartName="/ppt/diagrams/data81.xml" ContentType="application/vnd.openxmlformats-officedocument.drawingml.diagramData+xml"/>
  <Override PartName="/ppt/diagrams/layout81.xml" ContentType="application/vnd.openxmlformats-officedocument.drawingml.diagramLayout+xml"/>
  <Override PartName="/ppt/diagrams/quickStyle81.xml" ContentType="application/vnd.openxmlformats-officedocument.drawingml.diagramStyle+xml"/>
  <Override PartName="/ppt/diagrams/colors81.xml" ContentType="application/vnd.openxmlformats-officedocument.drawingml.diagramColors+xml"/>
  <Override PartName="/ppt/diagrams/drawing81.xml" ContentType="application/vnd.ms-office.drawingml.diagramDrawing+xml"/>
  <Override PartName="/ppt/diagrams/data82.xml" ContentType="application/vnd.openxmlformats-officedocument.drawingml.diagramData+xml"/>
  <Override PartName="/ppt/diagrams/layout82.xml" ContentType="application/vnd.openxmlformats-officedocument.drawingml.diagramLayout+xml"/>
  <Override PartName="/ppt/diagrams/quickStyle82.xml" ContentType="application/vnd.openxmlformats-officedocument.drawingml.diagramStyle+xml"/>
  <Override PartName="/ppt/diagrams/colors82.xml" ContentType="application/vnd.openxmlformats-officedocument.drawingml.diagramColors+xml"/>
  <Override PartName="/ppt/diagrams/drawing82.xml" ContentType="application/vnd.ms-office.drawingml.diagramDrawing+xml"/>
  <Override PartName="/ppt/notesSlides/notesSlide48.xml" ContentType="application/vnd.openxmlformats-officedocument.presentationml.notesSlide+xml"/>
  <Override PartName="/ppt/diagrams/data83.xml" ContentType="application/vnd.openxmlformats-officedocument.drawingml.diagramData+xml"/>
  <Override PartName="/ppt/diagrams/layout83.xml" ContentType="application/vnd.openxmlformats-officedocument.drawingml.diagramLayout+xml"/>
  <Override PartName="/ppt/diagrams/quickStyle83.xml" ContentType="application/vnd.openxmlformats-officedocument.drawingml.diagramStyle+xml"/>
  <Override PartName="/ppt/diagrams/colors83.xml" ContentType="application/vnd.openxmlformats-officedocument.drawingml.diagramColors+xml"/>
  <Override PartName="/ppt/diagrams/drawing83.xml" ContentType="application/vnd.ms-office.drawingml.diagramDrawing+xml"/>
  <Override PartName="/ppt/diagrams/data84.xml" ContentType="application/vnd.openxmlformats-officedocument.drawingml.diagramData+xml"/>
  <Override PartName="/ppt/diagrams/layout84.xml" ContentType="application/vnd.openxmlformats-officedocument.drawingml.diagramLayout+xml"/>
  <Override PartName="/ppt/diagrams/quickStyle84.xml" ContentType="application/vnd.openxmlformats-officedocument.drawingml.diagramStyle+xml"/>
  <Override PartName="/ppt/diagrams/colors84.xml" ContentType="application/vnd.openxmlformats-officedocument.drawingml.diagramColors+xml"/>
  <Override PartName="/ppt/diagrams/drawing84.xml" ContentType="application/vnd.ms-office.drawingml.diagramDrawing+xml"/>
  <Override PartName="/ppt/notesSlides/notesSlide49.xml" ContentType="application/vnd.openxmlformats-officedocument.presentationml.notesSlide+xml"/>
  <Override PartName="/ppt/diagrams/data85.xml" ContentType="application/vnd.openxmlformats-officedocument.drawingml.diagramData+xml"/>
  <Override PartName="/ppt/diagrams/layout85.xml" ContentType="application/vnd.openxmlformats-officedocument.drawingml.diagramLayout+xml"/>
  <Override PartName="/ppt/diagrams/quickStyle85.xml" ContentType="application/vnd.openxmlformats-officedocument.drawingml.diagramStyle+xml"/>
  <Override PartName="/ppt/diagrams/colors85.xml" ContentType="application/vnd.openxmlformats-officedocument.drawingml.diagramColors+xml"/>
  <Override PartName="/ppt/diagrams/drawing85.xml" ContentType="application/vnd.ms-office.drawingml.diagramDrawing+xml"/>
  <Override PartName="/ppt/diagrams/data86.xml" ContentType="application/vnd.openxmlformats-officedocument.drawingml.diagramData+xml"/>
  <Override PartName="/ppt/diagrams/layout86.xml" ContentType="application/vnd.openxmlformats-officedocument.drawingml.diagramLayout+xml"/>
  <Override PartName="/ppt/diagrams/quickStyle86.xml" ContentType="application/vnd.openxmlformats-officedocument.drawingml.diagramStyle+xml"/>
  <Override PartName="/ppt/diagrams/colors86.xml" ContentType="application/vnd.openxmlformats-officedocument.drawingml.diagramColors+xml"/>
  <Override PartName="/ppt/diagrams/drawing86.xml" ContentType="application/vnd.ms-office.drawingml.diagramDrawing+xml"/>
  <Override PartName="/ppt/notesSlides/notesSlide50.xml" ContentType="application/vnd.openxmlformats-officedocument.presentationml.notesSlide+xml"/>
  <Override PartName="/ppt/diagrams/data87.xml" ContentType="application/vnd.openxmlformats-officedocument.drawingml.diagramData+xml"/>
  <Override PartName="/ppt/diagrams/layout87.xml" ContentType="application/vnd.openxmlformats-officedocument.drawingml.diagramLayout+xml"/>
  <Override PartName="/ppt/diagrams/quickStyle87.xml" ContentType="application/vnd.openxmlformats-officedocument.drawingml.diagramStyle+xml"/>
  <Override PartName="/ppt/diagrams/colors87.xml" ContentType="application/vnd.openxmlformats-officedocument.drawingml.diagramColors+xml"/>
  <Override PartName="/ppt/diagrams/drawing87.xml" ContentType="application/vnd.ms-office.drawingml.diagramDrawing+xml"/>
  <Override PartName="/ppt/diagrams/data88.xml" ContentType="application/vnd.openxmlformats-officedocument.drawingml.diagramData+xml"/>
  <Override PartName="/ppt/diagrams/layout88.xml" ContentType="application/vnd.openxmlformats-officedocument.drawingml.diagramLayout+xml"/>
  <Override PartName="/ppt/diagrams/quickStyle88.xml" ContentType="application/vnd.openxmlformats-officedocument.drawingml.diagramStyle+xml"/>
  <Override PartName="/ppt/diagrams/colors88.xml" ContentType="application/vnd.openxmlformats-officedocument.drawingml.diagramColors+xml"/>
  <Override PartName="/ppt/diagrams/drawing88.xml" ContentType="application/vnd.ms-office.drawingml.diagramDrawing+xml"/>
  <Override PartName="/ppt/notesSlides/notesSlide51.xml" ContentType="application/vnd.openxmlformats-officedocument.presentationml.notesSlide+xml"/>
  <Override PartName="/ppt/diagrams/data89.xml" ContentType="application/vnd.openxmlformats-officedocument.drawingml.diagramData+xml"/>
  <Override PartName="/ppt/diagrams/layout89.xml" ContentType="application/vnd.openxmlformats-officedocument.drawingml.diagramLayout+xml"/>
  <Override PartName="/ppt/diagrams/quickStyle89.xml" ContentType="application/vnd.openxmlformats-officedocument.drawingml.diagramStyle+xml"/>
  <Override PartName="/ppt/diagrams/colors89.xml" ContentType="application/vnd.openxmlformats-officedocument.drawingml.diagramColors+xml"/>
  <Override PartName="/ppt/diagrams/drawing89.xml" ContentType="application/vnd.ms-office.drawingml.diagramDrawing+xml"/>
  <Override PartName="/ppt/diagrams/data90.xml" ContentType="application/vnd.openxmlformats-officedocument.drawingml.diagramData+xml"/>
  <Override PartName="/ppt/diagrams/layout90.xml" ContentType="application/vnd.openxmlformats-officedocument.drawingml.diagramLayout+xml"/>
  <Override PartName="/ppt/diagrams/quickStyle90.xml" ContentType="application/vnd.openxmlformats-officedocument.drawingml.diagramStyle+xml"/>
  <Override PartName="/ppt/diagrams/colors90.xml" ContentType="application/vnd.openxmlformats-officedocument.drawingml.diagramColors+xml"/>
  <Override PartName="/ppt/diagrams/drawing90.xml" ContentType="application/vnd.ms-office.drawingml.diagramDrawing+xml"/>
  <Override PartName="/ppt/notesSlides/notesSlide52.xml" ContentType="application/vnd.openxmlformats-officedocument.presentationml.notesSlide+xml"/>
  <Override PartName="/ppt/diagrams/data91.xml" ContentType="application/vnd.openxmlformats-officedocument.drawingml.diagramData+xml"/>
  <Override PartName="/ppt/diagrams/layout91.xml" ContentType="application/vnd.openxmlformats-officedocument.drawingml.diagramLayout+xml"/>
  <Override PartName="/ppt/diagrams/quickStyle91.xml" ContentType="application/vnd.openxmlformats-officedocument.drawingml.diagramStyle+xml"/>
  <Override PartName="/ppt/diagrams/colors91.xml" ContentType="application/vnd.openxmlformats-officedocument.drawingml.diagramColors+xml"/>
  <Override PartName="/ppt/diagrams/drawing91.xml" ContentType="application/vnd.ms-office.drawingml.diagramDrawing+xml"/>
  <Override PartName="/ppt/diagrams/data92.xml" ContentType="application/vnd.openxmlformats-officedocument.drawingml.diagramData+xml"/>
  <Override PartName="/ppt/diagrams/layout92.xml" ContentType="application/vnd.openxmlformats-officedocument.drawingml.diagramLayout+xml"/>
  <Override PartName="/ppt/diagrams/quickStyle92.xml" ContentType="application/vnd.openxmlformats-officedocument.drawingml.diagramStyle+xml"/>
  <Override PartName="/ppt/diagrams/colors92.xml" ContentType="application/vnd.openxmlformats-officedocument.drawingml.diagramColors+xml"/>
  <Override PartName="/ppt/diagrams/drawing92.xml" ContentType="application/vnd.ms-office.drawingml.diagramDrawing+xml"/>
  <Override PartName="/ppt/notesSlides/notesSlide53.xml" ContentType="application/vnd.openxmlformats-officedocument.presentationml.notesSlide+xml"/>
  <Override PartName="/ppt/diagrams/data93.xml" ContentType="application/vnd.openxmlformats-officedocument.drawingml.diagramData+xml"/>
  <Override PartName="/ppt/diagrams/layout93.xml" ContentType="application/vnd.openxmlformats-officedocument.drawingml.diagramLayout+xml"/>
  <Override PartName="/ppt/diagrams/quickStyle93.xml" ContentType="application/vnd.openxmlformats-officedocument.drawingml.diagramStyle+xml"/>
  <Override PartName="/ppt/diagrams/colors93.xml" ContentType="application/vnd.openxmlformats-officedocument.drawingml.diagramColors+xml"/>
  <Override PartName="/ppt/diagrams/drawing93.xml" ContentType="application/vnd.ms-office.drawingml.diagramDrawing+xml"/>
  <Override PartName="/ppt/diagrams/data94.xml" ContentType="application/vnd.openxmlformats-officedocument.drawingml.diagramData+xml"/>
  <Override PartName="/ppt/diagrams/layout94.xml" ContentType="application/vnd.openxmlformats-officedocument.drawingml.diagramLayout+xml"/>
  <Override PartName="/ppt/diagrams/quickStyle94.xml" ContentType="application/vnd.openxmlformats-officedocument.drawingml.diagramStyle+xml"/>
  <Override PartName="/ppt/diagrams/colors94.xml" ContentType="application/vnd.openxmlformats-officedocument.drawingml.diagramColors+xml"/>
  <Override PartName="/ppt/diagrams/drawing94.xml" ContentType="application/vnd.ms-office.drawingml.diagramDrawing+xml"/>
  <Override PartName="/ppt/notesSlides/notesSlide54.xml" ContentType="application/vnd.openxmlformats-officedocument.presentationml.notesSlide+xml"/>
  <Override PartName="/ppt/diagrams/data95.xml" ContentType="application/vnd.openxmlformats-officedocument.drawingml.diagramData+xml"/>
  <Override PartName="/ppt/diagrams/layout95.xml" ContentType="application/vnd.openxmlformats-officedocument.drawingml.diagramLayout+xml"/>
  <Override PartName="/ppt/diagrams/quickStyle95.xml" ContentType="application/vnd.openxmlformats-officedocument.drawingml.diagramStyle+xml"/>
  <Override PartName="/ppt/diagrams/colors95.xml" ContentType="application/vnd.openxmlformats-officedocument.drawingml.diagramColors+xml"/>
  <Override PartName="/ppt/diagrams/drawing95.xml" ContentType="application/vnd.ms-office.drawingml.diagramDrawing+xml"/>
  <Override PartName="/ppt/diagrams/data96.xml" ContentType="application/vnd.openxmlformats-officedocument.drawingml.diagramData+xml"/>
  <Override PartName="/ppt/diagrams/layout96.xml" ContentType="application/vnd.openxmlformats-officedocument.drawingml.diagramLayout+xml"/>
  <Override PartName="/ppt/diagrams/quickStyle96.xml" ContentType="application/vnd.openxmlformats-officedocument.drawingml.diagramStyle+xml"/>
  <Override PartName="/ppt/diagrams/colors96.xml" ContentType="application/vnd.openxmlformats-officedocument.drawingml.diagramColors+xml"/>
  <Override PartName="/ppt/diagrams/drawing96.xml" ContentType="application/vnd.ms-office.drawingml.diagramDrawing+xml"/>
  <Override PartName="/ppt/notesSlides/notesSlide55.xml" ContentType="application/vnd.openxmlformats-officedocument.presentationml.notesSlide+xml"/>
  <Override PartName="/ppt/diagrams/data97.xml" ContentType="application/vnd.openxmlformats-officedocument.drawingml.diagramData+xml"/>
  <Override PartName="/ppt/diagrams/layout97.xml" ContentType="application/vnd.openxmlformats-officedocument.drawingml.diagramLayout+xml"/>
  <Override PartName="/ppt/diagrams/quickStyle97.xml" ContentType="application/vnd.openxmlformats-officedocument.drawingml.diagramStyle+xml"/>
  <Override PartName="/ppt/diagrams/colors97.xml" ContentType="application/vnd.openxmlformats-officedocument.drawingml.diagramColors+xml"/>
  <Override PartName="/ppt/diagrams/drawing97.xml" ContentType="application/vnd.ms-office.drawingml.diagramDrawing+xml"/>
  <Override PartName="/ppt/diagrams/data98.xml" ContentType="application/vnd.openxmlformats-officedocument.drawingml.diagramData+xml"/>
  <Override PartName="/ppt/diagrams/layout98.xml" ContentType="application/vnd.openxmlformats-officedocument.drawingml.diagramLayout+xml"/>
  <Override PartName="/ppt/diagrams/quickStyle98.xml" ContentType="application/vnd.openxmlformats-officedocument.drawingml.diagramStyle+xml"/>
  <Override PartName="/ppt/diagrams/colors98.xml" ContentType="application/vnd.openxmlformats-officedocument.drawingml.diagramColors+xml"/>
  <Override PartName="/ppt/diagrams/drawing98.xml" ContentType="application/vnd.ms-office.drawingml.diagramDrawing+xml"/>
  <Override PartName="/ppt/notesSlides/notesSlide56.xml" ContentType="application/vnd.openxmlformats-officedocument.presentationml.notesSlide+xml"/>
  <Override PartName="/ppt/diagrams/data99.xml" ContentType="application/vnd.openxmlformats-officedocument.drawingml.diagramData+xml"/>
  <Override PartName="/ppt/diagrams/layout99.xml" ContentType="application/vnd.openxmlformats-officedocument.drawingml.diagramLayout+xml"/>
  <Override PartName="/ppt/diagrams/quickStyle99.xml" ContentType="application/vnd.openxmlformats-officedocument.drawingml.diagramStyle+xml"/>
  <Override PartName="/ppt/diagrams/colors99.xml" ContentType="application/vnd.openxmlformats-officedocument.drawingml.diagramColors+xml"/>
  <Override PartName="/ppt/diagrams/drawing99.xml" ContentType="application/vnd.ms-office.drawingml.diagramDrawing+xml"/>
  <Override PartName="/ppt/diagrams/data100.xml" ContentType="application/vnd.openxmlformats-officedocument.drawingml.diagramData+xml"/>
  <Override PartName="/ppt/diagrams/layout100.xml" ContentType="application/vnd.openxmlformats-officedocument.drawingml.diagramLayout+xml"/>
  <Override PartName="/ppt/diagrams/quickStyle100.xml" ContentType="application/vnd.openxmlformats-officedocument.drawingml.diagramStyle+xml"/>
  <Override PartName="/ppt/diagrams/colors100.xml" ContentType="application/vnd.openxmlformats-officedocument.drawingml.diagramColors+xml"/>
  <Override PartName="/ppt/diagrams/drawing100.xml" ContentType="application/vnd.ms-office.drawingml.diagramDrawing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diagrams/data101.xml" ContentType="application/vnd.openxmlformats-officedocument.drawingml.diagramData+xml"/>
  <Override PartName="/ppt/diagrams/layout101.xml" ContentType="application/vnd.openxmlformats-officedocument.drawingml.diagramLayout+xml"/>
  <Override PartName="/ppt/diagrams/quickStyle101.xml" ContentType="application/vnd.openxmlformats-officedocument.drawingml.diagramStyle+xml"/>
  <Override PartName="/ppt/diagrams/colors101.xml" ContentType="application/vnd.openxmlformats-officedocument.drawingml.diagramColors+xml"/>
  <Override PartName="/ppt/diagrams/drawing101.xml" ContentType="application/vnd.ms-office.drawingml.diagramDrawing+xml"/>
  <Override PartName="/ppt/diagrams/data102.xml" ContentType="application/vnd.openxmlformats-officedocument.drawingml.diagramData+xml"/>
  <Override PartName="/ppt/diagrams/layout102.xml" ContentType="application/vnd.openxmlformats-officedocument.drawingml.diagramLayout+xml"/>
  <Override PartName="/ppt/diagrams/quickStyle102.xml" ContentType="application/vnd.openxmlformats-officedocument.drawingml.diagramStyle+xml"/>
  <Override PartName="/ppt/diagrams/colors102.xml" ContentType="application/vnd.openxmlformats-officedocument.drawingml.diagramColors+xml"/>
  <Override PartName="/ppt/diagrams/drawing102.xml" ContentType="application/vnd.ms-office.drawingml.diagramDrawing+xml"/>
  <Override PartName="/ppt/notesSlides/notesSlide62.xml" ContentType="application/vnd.openxmlformats-officedocument.presentationml.notesSlide+xml"/>
  <Override PartName="/ppt/diagrams/data103.xml" ContentType="application/vnd.openxmlformats-officedocument.drawingml.diagramData+xml"/>
  <Override PartName="/ppt/diagrams/layout103.xml" ContentType="application/vnd.openxmlformats-officedocument.drawingml.diagramLayout+xml"/>
  <Override PartName="/ppt/diagrams/quickStyle103.xml" ContentType="application/vnd.openxmlformats-officedocument.drawingml.diagramStyle+xml"/>
  <Override PartName="/ppt/diagrams/colors103.xml" ContentType="application/vnd.openxmlformats-officedocument.drawingml.diagramColors+xml"/>
  <Override PartName="/ppt/diagrams/drawing103.xml" ContentType="application/vnd.ms-office.drawingml.diagramDrawing+xml"/>
  <Override PartName="/ppt/diagrams/data104.xml" ContentType="application/vnd.openxmlformats-officedocument.drawingml.diagramData+xml"/>
  <Override PartName="/ppt/diagrams/layout104.xml" ContentType="application/vnd.openxmlformats-officedocument.drawingml.diagramLayout+xml"/>
  <Override PartName="/ppt/diagrams/quickStyle104.xml" ContentType="application/vnd.openxmlformats-officedocument.drawingml.diagramStyle+xml"/>
  <Override PartName="/ppt/diagrams/colors104.xml" ContentType="application/vnd.openxmlformats-officedocument.drawingml.diagramColors+xml"/>
  <Override PartName="/ppt/diagrams/drawing104.xml" ContentType="application/vnd.ms-office.drawingml.diagramDrawing+xml"/>
  <Override PartName="/ppt/notesSlides/notesSlide63.xml" ContentType="application/vnd.openxmlformats-officedocument.presentationml.notesSlide+xml"/>
  <Override PartName="/ppt/diagrams/data105.xml" ContentType="application/vnd.openxmlformats-officedocument.drawingml.diagramData+xml"/>
  <Override PartName="/ppt/diagrams/layout105.xml" ContentType="application/vnd.openxmlformats-officedocument.drawingml.diagramLayout+xml"/>
  <Override PartName="/ppt/diagrams/quickStyle105.xml" ContentType="application/vnd.openxmlformats-officedocument.drawingml.diagramStyle+xml"/>
  <Override PartName="/ppt/diagrams/colors105.xml" ContentType="application/vnd.openxmlformats-officedocument.drawingml.diagramColors+xml"/>
  <Override PartName="/ppt/diagrams/drawing105.xml" ContentType="application/vnd.ms-office.drawingml.diagramDrawing+xml"/>
  <Override PartName="/ppt/diagrams/data106.xml" ContentType="application/vnd.openxmlformats-officedocument.drawingml.diagramData+xml"/>
  <Override PartName="/ppt/diagrams/layout106.xml" ContentType="application/vnd.openxmlformats-officedocument.drawingml.diagramLayout+xml"/>
  <Override PartName="/ppt/diagrams/quickStyle106.xml" ContentType="application/vnd.openxmlformats-officedocument.drawingml.diagramStyle+xml"/>
  <Override PartName="/ppt/diagrams/colors106.xml" ContentType="application/vnd.openxmlformats-officedocument.drawingml.diagramColors+xml"/>
  <Override PartName="/ppt/diagrams/drawing106.xml" ContentType="application/vnd.ms-office.drawingml.diagramDrawing+xml"/>
  <Override PartName="/ppt/notesSlides/notesSlide64.xml" ContentType="application/vnd.openxmlformats-officedocument.presentationml.notesSlide+xml"/>
  <Override PartName="/ppt/diagrams/data107.xml" ContentType="application/vnd.openxmlformats-officedocument.drawingml.diagramData+xml"/>
  <Override PartName="/ppt/diagrams/layout107.xml" ContentType="application/vnd.openxmlformats-officedocument.drawingml.diagramLayout+xml"/>
  <Override PartName="/ppt/diagrams/quickStyle107.xml" ContentType="application/vnd.openxmlformats-officedocument.drawingml.diagramStyle+xml"/>
  <Override PartName="/ppt/diagrams/colors107.xml" ContentType="application/vnd.openxmlformats-officedocument.drawingml.diagramColors+xml"/>
  <Override PartName="/ppt/diagrams/drawing107.xml" ContentType="application/vnd.ms-office.drawingml.diagramDrawing+xml"/>
  <Override PartName="/ppt/diagrams/data108.xml" ContentType="application/vnd.openxmlformats-officedocument.drawingml.diagramData+xml"/>
  <Override PartName="/ppt/diagrams/layout108.xml" ContentType="application/vnd.openxmlformats-officedocument.drawingml.diagramLayout+xml"/>
  <Override PartName="/ppt/diagrams/quickStyle108.xml" ContentType="application/vnd.openxmlformats-officedocument.drawingml.diagramStyle+xml"/>
  <Override PartName="/ppt/diagrams/colors108.xml" ContentType="application/vnd.openxmlformats-officedocument.drawingml.diagramColors+xml"/>
  <Override PartName="/ppt/diagrams/drawing108.xml" ContentType="application/vnd.ms-office.drawingml.diagramDrawing+xml"/>
  <Override PartName="/ppt/notesSlides/notesSlide65.xml" ContentType="application/vnd.openxmlformats-officedocument.presentationml.notesSlide+xml"/>
  <Override PartName="/ppt/diagrams/data109.xml" ContentType="application/vnd.openxmlformats-officedocument.drawingml.diagramData+xml"/>
  <Override PartName="/ppt/diagrams/layout109.xml" ContentType="application/vnd.openxmlformats-officedocument.drawingml.diagramLayout+xml"/>
  <Override PartName="/ppt/diagrams/quickStyle109.xml" ContentType="application/vnd.openxmlformats-officedocument.drawingml.diagramStyle+xml"/>
  <Override PartName="/ppt/diagrams/colors109.xml" ContentType="application/vnd.openxmlformats-officedocument.drawingml.diagramColors+xml"/>
  <Override PartName="/ppt/diagrams/drawing109.xml" ContentType="application/vnd.ms-office.drawingml.diagramDrawing+xml"/>
  <Override PartName="/ppt/diagrams/data110.xml" ContentType="application/vnd.openxmlformats-officedocument.drawingml.diagramData+xml"/>
  <Override PartName="/ppt/diagrams/layout110.xml" ContentType="application/vnd.openxmlformats-officedocument.drawingml.diagramLayout+xml"/>
  <Override PartName="/ppt/diagrams/quickStyle110.xml" ContentType="application/vnd.openxmlformats-officedocument.drawingml.diagramStyle+xml"/>
  <Override PartName="/ppt/diagrams/colors110.xml" ContentType="application/vnd.openxmlformats-officedocument.drawingml.diagramColors+xml"/>
  <Override PartName="/ppt/diagrams/drawing110.xml" ContentType="application/vnd.ms-office.drawingml.diagramDrawing+xml"/>
  <Override PartName="/ppt/notesSlides/notesSlide66.xml" ContentType="application/vnd.openxmlformats-officedocument.presentationml.notesSlide+xml"/>
  <Override PartName="/ppt/diagrams/data111.xml" ContentType="application/vnd.openxmlformats-officedocument.drawingml.diagramData+xml"/>
  <Override PartName="/ppt/diagrams/layout111.xml" ContentType="application/vnd.openxmlformats-officedocument.drawingml.diagramLayout+xml"/>
  <Override PartName="/ppt/diagrams/quickStyle111.xml" ContentType="application/vnd.openxmlformats-officedocument.drawingml.diagramStyle+xml"/>
  <Override PartName="/ppt/diagrams/colors111.xml" ContentType="application/vnd.openxmlformats-officedocument.drawingml.diagramColors+xml"/>
  <Override PartName="/ppt/diagrams/drawing111.xml" ContentType="application/vnd.ms-office.drawingml.diagramDrawing+xml"/>
  <Override PartName="/ppt/diagrams/data112.xml" ContentType="application/vnd.openxmlformats-officedocument.drawingml.diagramData+xml"/>
  <Override PartName="/ppt/diagrams/layout112.xml" ContentType="application/vnd.openxmlformats-officedocument.drawingml.diagramLayout+xml"/>
  <Override PartName="/ppt/diagrams/quickStyle112.xml" ContentType="application/vnd.openxmlformats-officedocument.drawingml.diagramStyle+xml"/>
  <Override PartName="/ppt/diagrams/colors112.xml" ContentType="application/vnd.openxmlformats-officedocument.drawingml.diagramColors+xml"/>
  <Override PartName="/ppt/diagrams/drawing112.xml" ContentType="application/vnd.ms-office.drawingml.diagramDrawing+xml"/>
  <Override PartName="/ppt/notesSlides/notesSlide67.xml" ContentType="application/vnd.openxmlformats-officedocument.presentationml.notesSlide+xml"/>
  <Override PartName="/ppt/diagrams/data113.xml" ContentType="application/vnd.openxmlformats-officedocument.drawingml.diagramData+xml"/>
  <Override PartName="/ppt/diagrams/layout113.xml" ContentType="application/vnd.openxmlformats-officedocument.drawingml.diagramLayout+xml"/>
  <Override PartName="/ppt/diagrams/quickStyle113.xml" ContentType="application/vnd.openxmlformats-officedocument.drawingml.diagramStyle+xml"/>
  <Override PartName="/ppt/diagrams/colors113.xml" ContentType="application/vnd.openxmlformats-officedocument.drawingml.diagramColors+xml"/>
  <Override PartName="/ppt/diagrams/drawing113.xml" ContentType="application/vnd.ms-office.drawingml.diagramDrawing+xml"/>
  <Override PartName="/ppt/diagrams/data114.xml" ContentType="application/vnd.openxmlformats-officedocument.drawingml.diagramData+xml"/>
  <Override PartName="/ppt/diagrams/layout114.xml" ContentType="application/vnd.openxmlformats-officedocument.drawingml.diagramLayout+xml"/>
  <Override PartName="/ppt/diagrams/quickStyle114.xml" ContentType="application/vnd.openxmlformats-officedocument.drawingml.diagramStyle+xml"/>
  <Override PartName="/ppt/diagrams/colors114.xml" ContentType="application/vnd.openxmlformats-officedocument.drawingml.diagramColors+xml"/>
  <Override PartName="/ppt/diagrams/drawing114.xml" ContentType="application/vnd.ms-office.drawingml.diagramDrawing+xml"/>
  <Override PartName="/ppt/notesSlides/notesSlide68.xml" ContentType="application/vnd.openxmlformats-officedocument.presentationml.notesSlide+xml"/>
  <Override PartName="/ppt/diagrams/data115.xml" ContentType="application/vnd.openxmlformats-officedocument.drawingml.diagramData+xml"/>
  <Override PartName="/ppt/diagrams/layout115.xml" ContentType="application/vnd.openxmlformats-officedocument.drawingml.diagramLayout+xml"/>
  <Override PartName="/ppt/diagrams/quickStyle115.xml" ContentType="application/vnd.openxmlformats-officedocument.drawingml.diagramStyle+xml"/>
  <Override PartName="/ppt/diagrams/colors115.xml" ContentType="application/vnd.openxmlformats-officedocument.drawingml.diagramColors+xml"/>
  <Override PartName="/ppt/diagrams/drawing115.xml" ContentType="application/vnd.ms-office.drawingml.diagramDrawing+xml"/>
  <Override PartName="/ppt/diagrams/data116.xml" ContentType="application/vnd.openxmlformats-officedocument.drawingml.diagramData+xml"/>
  <Override PartName="/ppt/diagrams/layout116.xml" ContentType="application/vnd.openxmlformats-officedocument.drawingml.diagramLayout+xml"/>
  <Override PartName="/ppt/diagrams/quickStyle116.xml" ContentType="application/vnd.openxmlformats-officedocument.drawingml.diagramStyle+xml"/>
  <Override PartName="/ppt/diagrams/colors116.xml" ContentType="application/vnd.openxmlformats-officedocument.drawingml.diagramColors+xml"/>
  <Override PartName="/ppt/diagrams/drawing116.xml" ContentType="application/vnd.ms-office.drawingml.diagramDrawing+xml"/>
  <Override PartName="/ppt/notesSlides/notesSlide69.xml" ContentType="application/vnd.openxmlformats-officedocument.presentationml.notesSlide+xml"/>
  <Override PartName="/ppt/diagrams/data117.xml" ContentType="application/vnd.openxmlformats-officedocument.drawingml.diagramData+xml"/>
  <Override PartName="/ppt/diagrams/layout117.xml" ContentType="application/vnd.openxmlformats-officedocument.drawingml.diagramLayout+xml"/>
  <Override PartName="/ppt/diagrams/quickStyle117.xml" ContentType="application/vnd.openxmlformats-officedocument.drawingml.diagramStyle+xml"/>
  <Override PartName="/ppt/diagrams/colors117.xml" ContentType="application/vnd.openxmlformats-officedocument.drawingml.diagramColors+xml"/>
  <Override PartName="/ppt/diagrams/drawing117.xml" ContentType="application/vnd.ms-office.drawingml.diagramDrawing+xml"/>
  <Override PartName="/ppt/diagrams/data118.xml" ContentType="application/vnd.openxmlformats-officedocument.drawingml.diagramData+xml"/>
  <Override PartName="/ppt/diagrams/layout118.xml" ContentType="application/vnd.openxmlformats-officedocument.drawingml.diagramLayout+xml"/>
  <Override PartName="/ppt/diagrams/quickStyle118.xml" ContentType="application/vnd.openxmlformats-officedocument.drawingml.diagramStyle+xml"/>
  <Override PartName="/ppt/diagrams/colors118.xml" ContentType="application/vnd.openxmlformats-officedocument.drawingml.diagramColors+xml"/>
  <Override PartName="/ppt/diagrams/drawing118.xml" ContentType="application/vnd.ms-office.drawingml.diagramDrawing+xml"/>
  <Override PartName="/ppt/notesSlides/notesSlide70.xml" ContentType="application/vnd.openxmlformats-officedocument.presentationml.notesSlide+xml"/>
  <Override PartName="/ppt/diagrams/data119.xml" ContentType="application/vnd.openxmlformats-officedocument.drawingml.diagramData+xml"/>
  <Override PartName="/ppt/diagrams/layout119.xml" ContentType="application/vnd.openxmlformats-officedocument.drawingml.diagramLayout+xml"/>
  <Override PartName="/ppt/diagrams/quickStyle119.xml" ContentType="application/vnd.openxmlformats-officedocument.drawingml.diagramStyle+xml"/>
  <Override PartName="/ppt/diagrams/colors119.xml" ContentType="application/vnd.openxmlformats-officedocument.drawingml.diagramColors+xml"/>
  <Override PartName="/ppt/diagrams/drawing119.xml" ContentType="application/vnd.ms-office.drawingml.diagramDrawing+xml"/>
  <Override PartName="/ppt/diagrams/data120.xml" ContentType="application/vnd.openxmlformats-officedocument.drawingml.diagramData+xml"/>
  <Override PartName="/ppt/diagrams/layout120.xml" ContentType="application/vnd.openxmlformats-officedocument.drawingml.diagramLayout+xml"/>
  <Override PartName="/ppt/diagrams/quickStyle120.xml" ContentType="application/vnd.openxmlformats-officedocument.drawingml.diagramStyle+xml"/>
  <Override PartName="/ppt/diagrams/colors120.xml" ContentType="application/vnd.openxmlformats-officedocument.drawingml.diagramColors+xml"/>
  <Override PartName="/ppt/diagrams/drawing120.xml" ContentType="application/vnd.ms-office.drawingml.diagramDrawing+xml"/>
  <Override PartName="/ppt/notesSlides/notesSlide71.xml" ContentType="application/vnd.openxmlformats-officedocument.presentationml.notesSlide+xml"/>
  <Override PartName="/ppt/diagrams/data121.xml" ContentType="application/vnd.openxmlformats-officedocument.drawingml.diagramData+xml"/>
  <Override PartName="/ppt/diagrams/layout121.xml" ContentType="application/vnd.openxmlformats-officedocument.drawingml.diagramLayout+xml"/>
  <Override PartName="/ppt/diagrams/quickStyle121.xml" ContentType="application/vnd.openxmlformats-officedocument.drawingml.diagramStyle+xml"/>
  <Override PartName="/ppt/diagrams/colors121.xml" ContentType="application/vnd.openxmlformats-officedocument.drawingml.diagramColors+xml"/>
  <Override PartName="/ppt/diagrams/drawing121.xml" ContentType="application/vnd.ms-office.drawingml.diagramDrawing+xml"/>
  <Override PartName="/ppt/diagrams/data122.xml" ContentType="application/vnd.openxmlformats-officedocument.drawingml.diagramData+xml"/>
  <Override PartName="/ppt/diagrams/layout122.xml" ContentType="application/vnd.openxmlformats-officedocument.drawingml.diagramLayout+xml"/>
  <Override PartName="/ppt/diagrams/quickStyle122.xml" ContentType="application/vnd.openxmlformats-officedocument.drawingml.diagramStyle+xml"/>
  <Override PartName="/ppt/diagrams/colors122.xml" ContentType="application/vnd.openxmlformats-officedocument.drawingml.diagramColors+xml"/>
  <Override PartName="/ppt/diagrams/drawing122.xml" ContentType="application/vnd.ms-office.drawingml.diagramDrawing+xml"/>
  <Override PartName="/ppt/notesSlides/notesSlide72.xml" ContentType="application/vnd.openxmlformats-officedocument.presentationml.notesSlide+xml"/>
  <Override PartName="/ppt/diagrams/data123.xml" ContentType="application/vnd.openxmlformats-officedocument.drawingml.diagramData+xml"/>
  <Override PartName="/ppt/diagrams/layout123.xml" ContentType="application/vnd.openxmlformats-officedocument.drawingml.diagramLayout+xml"/>
  <Override PartName="/ppt/diagrams/quickStyle123.xml" ContentType="application/vnd.openxmlformats-officedocument.drawingml.diagramStyle+xml"/>
  <Override PartName="/ppt/diagrams/colors123.xml" ContentType="application/vnd.openxmlformats-officedocument.drawingml.diagramColors+xml"/>
  <Override PartName="/ppt/diagrams/drawing123.xml" ContentType="application/vnd.ms-office.drawingml.diagramDrawing+xml"/>
  <Override PartName="/ppt/diagrams/data124.xml" ContentType="application/vnd.openxmlformats-officedocument.drawingml.diagramData+xml"/>
  <Override PartName="/ppt/diagrams/layout124.xml" ContentType="application/vnd.openxmlformats-officedocument.drawingml.diagramLayout+xml"/>
  <Override PartName="/ppt/diagrams/quickStyle124.xml" ContentType="application/vnd.openxmlformats-officedocument.drawingml.diagramStyle+xml"/>
  <Override PartName="/ppt/diagrams/colors124.xml" ContentType="application/vnd.openxmlformats-officedocument.drawingml.diagramColors+xml"/>
  <Override PartName="/ppt/diagrams/drawing124.xml" ContentType="application/vnd.ms-office.drawingml.diagramDrawing+xml"/>
  <Override PartName="/ppt/notesSlides/notesSlide73.xml" ContentType="application/vnd.openxmlformats-officedocument.presentationml.notesSlide+xml"/>
  <Override PartName="/ppt/diagrams/data125.xml" ContentType="application/vnd.openxmlformats-officedocument.drawingml.diagramData+xml"/>
  <Override PartName="/ppt/diagrams/layout125.xml" ContentType="application/vnd.openxmlformats-officedocument.drawingml.diagramLayout+xml"/>
  <Override PartName="/ppt/diagrams/quickStyle125.xml" ContentType="application/vnd.openxmlformats-officedocument.drawingml.diagramStyle+xml"/>
  <Override PartName="/ppt/diagrams/colors125.xml" ContentType="application/vnd.openxmlformats-officedocument.drawingml.diagramColors+xml"/>
  <Override PartName="/ppt/diagrams/drawing125.xml" ContentType="application/vnd.ms-office.drawingml.diagramDrawing+xml"/>
  <Override PartName="/ppt/diagrams/data126.xml" ContentType="application/vnd.openxmlformats-officedocument.drawingml.diagramData+xml"/>
  <Override PartName="/ppt/diagrams/layout126.xml" ContentType="application/vnd.openxmlformats-officedocument.drawingml.diagramLayout+xml"/>
  <Override PartName="/ppt/diagrams/quickStyle126.xml" ContentType="application/vnd.openxmlformats-officedocument.drawingml.diagramStyle+xml"/>
  <Override PartName="/ppt/diagrams/colors126.xml" ContentType="application/vnd.openxmlformats-officedocument.drawingml.diagramColors+xml"/>
  <Override PartName="/ppt/diagrams/drawing126.xml" ContentType="application/vnd.ms-office.drawingml.diagramDrawing+xml"/>
  <Override PartName="/ppt/notesSlides/notesSlide74.xml" ContentType="application/vnd.openxmlformats-officedocument.presentationml.notesSlide+xml"/>
  <Override PartName="/ppt/diagrams/data127.xml" ContentType="application/vnd.openxmlformats-officedocument.drawingml.diagramData+xml"/>
  <Override PartName="/ppt/diagrams/layout127.xml" ContentType="application/vnd.openxmlformats-officedocument.drawingml.diagramLayout+xml"/>
  <Override PartName="/ppt/diagrams/quickStyle127.xml" ContentType="application/vnd.openxmlformats-officedocument.drawingml.diagramStyle+xml"/>
  <Override PartName="/ppt/diagrams/colors127.xml" ContentType="application/vnd.openxmlformats-officedocument.drawingml.diagramColors+xml"/>
  <Override PartName="/ppt/diagrams/drawing127.xml" ContentType="application/vnd.ms-office.drawingml.diagramDrawing+xml"/>
  <Override PartName="/ppt/diagrams/data128.xml" ContentType="application/vnd.openxmlformats-officedocument.drawingml.diagramData+xml"/>
  <Override PartName="/ppt/diagrams/layout128.xml" ContentType="application/vnd.openxmlformats-officedocument.drawingml.diagramLayout+xml"/>
  <Override PartName="/ppt/diagrams/quickStyle128.xml" ContentType="application/vnd.openxmlformats-officedocument.drawingml.diagramStyle+xml"/>
  <Override PartName="/ppt/diagrams/colors128.xml" ContentType="application/vnd.openxmlformats-officedocument.drawingml.diagramColors+xml"/>
  <Override PartName="/ppt/diagrams/drawing128.xml" ContentType="application/vnd.ms-office.drawingml.diagramDrawing+xml"/>
  <Override PartName="/ppt/notesSlides/notesSlide75.xml" ContentType="application/vnd.openxmlformats-officedocument.presentationml.notesSlide+xml"/>
  <Override PartName="/ppt/diagrams/data129.xml" ContentType="application/vnd.openxmlformats-officedocument.drawingml.diagramData+xml"/>
  <Override PartName="/ppt/diagrams/layout129.xml" ContentType="application/vnd.openxmlformats-officedocument.drawingml.diagramLayout+xml"/>
  <Override PartName="/ppt/diagrams/quickStyle129.xml" ContentType="application/vnd.openxmlformats-officedocument.drawingml.diagramStyle+xml"/>
  <Override PartName="/ppt/diagrams/colors129.xml" ContentType="application/vnd.openxmlformats-officedocument.drawingml.diagramColors+xml"/>
  <Override PartName="/ppt/diagrams/drawing129.xml" ContentType="application/vnd.ms-office.drawingml.diagramDrawing+xml"/>
  <Override PartName="/ppt/diagrams/data130.xml" ContentType="application/vnd.openxmlformats-officedocument.drawingml.diagramData+xml"/>
  <Override PartName="/ppt/diagrams/layout130.xml" ContentType="application/vnd.openxmlformats-officedocument.drawingml.diagramLayout+xml"/>
  <Override PartName="/ppt/diagrams/quickStyle130.xml" ContentType="application/vnd.openxmlformats-officedocument.drawingml.diagramStyle+xml"/>
  <Override PartName="/ppt/diagrams/colors130.xml" ContentType="application/vnd.openxmlformats-officedocument.drawingml.diagramColors+xml"/>
  <Override PartName="/ppt/diagrams/drawing130.xml" ContentType="application/vnd.ms-office.drawingml.diagramDrawing+xml"/>
  <Override PartName="/ppt/notesSlides/notesSlide76.xml" ContentType="application/vnd.openxmlformats-officedocument.presentationml.notesSlide+xml"/>
  <Override PartName="/ppt/diagrams/data131.xml" ContentType="application/vnd.openxmlformats-officedocument.drawingml.diagramData+xml"/>
  <Override PartName="/ppt/diagrams/layout131.xml" ContentType="application/vnd.openxmlformats-officedocument.drawingml.diagramLayout+xml"/>
  <Override PartName="/ppt/diagrams/quickStyle131.xml" ContentType="application/vnd.openxmlformats-officedocument.drawingml.diagramStyle+xml"/>
  <Override PartName="/ppt/diagrams/colors131.xml" ContentType="application/vnd.openxmlformats-officedocument.drawingml.diagramColors+xml"/>
  <Override PartName="/ppt/diagrams/drawing131.xml" ContentType="application/vnd.ms-office.drawingml.diagramDrawing+xml"/>
  <Override PartName="/ppt/diagrams/data132.xml" ContentType="application/vnd.openxmlformats-officedocument.drawingml.diagramData+xml"/>
  <Override PartName="/ppt/diagrams/layout132.xml" ContentType="application/vnd.openxmlformats-officedocument.drawingml.diagramLayout+xml"/>
  <Override PartName="/ppt/diagrams/quickStyle132.xml" ContentType="application/vnd.openxmlformats-officedocument.drawingml.diagramStyle+xml"/>
  <Override PartName="/ppt/diagrams/colors132.xml" ContentType="application/vnd.openxmlformats-officedocument.drawingml.diagramColors+xml"/>
  <Override PartName="/ppt/diagrams/drawing132.xml" ContentType="application/vnd.ms-office.drawingml.diagramDrawing+xml"/>
  <Override PartName="/ppt/notesSlides/notesSlide77.xml" ContentType="application/vnd.openxmlformats-officedocument.presentationml.notesSlide+xml"/>
  <Override PartName="/ppt/diagrams/data133.xml" ContentType="application/vnd.openxmlformats-officedocument.drawingml.diagramData+xml"/>
  <Override PartName="/ppt/diagrams/layout133.xml" ContentType="application/vnd.openxmlformats-officedocument.drawingml.diagramLayout+xml"/>
  <Override PartName="/ppt/diagrams/quickStyle133.xml" ContentType="application/vnd.openxmlformats-officedocument.drawingml.diagramStyle+xml"/>
  <Override PartName="/ppt/diagrams/colors133.xml" ContentType="application/vnd.openxmlformats-officedocument.drawingml.diagramColors+xml"/>
  <Override PartName="/ppt/diagrams/drawing133.xml" ContentType="application/vnd.ms-office.drawingml.diagramDrawing+xml"/>
  <Override PartName="/ppt/diagrams/data134.xml" ContentType="application/vnd.openxmlformats-officedocument.drawingml.diagramData+xml"/>
  <Override PartName="/ppt/diagrams/layout134.xml" ContentType="application/vnd.openxmlformats-officedocument.drawingml.diagramLayout+xml"/>
  <Override PartName="/ppt/diagrams/quickStyle134.xml" ContentType="application/vnd.openxmlformats-officedocument.drawingml.diagramStyle+xml"/>
  <Override PartName="/ppt/diagrams/colors134.xml" ContentType="application/vnd.openxmlformats-officedocument.drawingml.diagramColors+xml"/>
  <Override PartName="/ppt/diagrams/drawing134.xml" ContentType="application/vnd.ms-office.drawingml.diagramDrawing+xml"/>
  <Override PartName="/ppt/notesSlides/notesSlide78.xml" ContentType="application/vnd.openxmlformats-officedocument.presentationml.notesSlide+xml"/>
  <Override PartName="/ppt/diagrams/data135.xml" ContentType="application/vnd.openxmlformats-officedocument.drawingml.diagramData+xml"/>
  <Override PartName="/ppt/diagrams/layout135.xml" ContentType="application/vnd.openxmlformats-officedocument.drawingml.diagramLayout+xml"/>
  <Override PartName="/ppt/diagrams/quickStyle135.xml" ContentType="application/vnd.openxmlformats-officedocument.drawingml.diagramStyle+xml"/>
  <Override PartName="/ppt/diagrams/colors135.xml" ContentType="application/vnd.openxmlformats-officedocument.drawingml.diagramColors+xml"/>
  <Override PartName="/ppt/diagrams/drawing135.xml" ContentType="application/vnd.ms-office.drawingml.diagramDrawing+xml"/>
  <Override PartName="/ppt/diagrams/data136.xml" ContentType="application/vnd.openxmlformats-officedocument.drawingml.diagramData+xml"/>
  <Override PartName="/ppt/diagrams/layout136.xml" ContentType="application/vnd.openxmlformats-officedocument.drawingml.diagramLayout+xml"/>
  <Override PartName="/ppt/diagrams/quickStyle136.xml" ContentType="application/vnd.openxmlformats-officedocument.drawingml.diagramStyle+xml"/>
  <Override PartName="/ppt/diagrams/colors136.xml" ContentType="application/vnd.openxmlformats-officedocument.drawingml.diagramColors+xml"/>
  <Override PartName="/ppt/diagrams/drawing136.xml" ContentType="application/vnd.ms-office.drawingml.diagramDrawing+xml"/>
  <Override PartName="/ppt/notesSlides/notesSlide79.xml" ContentType="application/vnd.openxmlformats-officedocument.presentationml.notesSlide+xml"/>
  <Override PartName="/ppt/diagrams/data137.xml" ContentType="application/vnd.openxmlformats-officedocument.drawingml.diagramData+xml"/>
  <Override PartName="/ppt/diagrams/layout137.xml" ContentType="application/vnd.openxmlformats-officedocument.drawingml.diagramLayout+xml"/>
  <Override PartName="/ppt/diagrams/quickStyle137.xml" ContentType="application/vnd.openxmlformats-officedocument.drawingml.diagramStyle+xml"/>
  <Override PartName="/ppt/diagrams/colors137.xml" ContentType="application/vnd.openxmlformats-officedocument.drawingml.diagramColors+xml"/>
  <Override PartName="/ppt/diagrams/drawing137.xml" ContentType="application/vnd.ms-office.drawingml.diagramDrawing+xml"/>
  <Override PartName="/ppt/diagrams/data138.xml" ContentType="application/vnd.openxmlformats-officedocument.drawingml.diagramData+xml"/>
  <Override PartName="/ppt/diagrams/layout138.xml" ContentType="application/vnd.openxmlformats-officedocument.drawingml.diagramLayout+xml"/>
  <Override PartName="/ppt/diagrams/quickStyle138.xml" ContentType="application/vnd.openxmlformats-officedocument.drawingml.diagramStyle+xml"/>
  <Override PartName="/ppt/diagrams/colors138.xml" ContentType="application/vnd.openxmlformats-officedocument.drawingml.diagramColors+xml"/>
  <Override PartName="/ppt/diagrams/drawing138.xml" ContentType="application/vnd.ms-office.drawingml.diagramDrawing+xml"/>
  <Override PartName="/ppt/notesSlides/notesSlide80.xml" ContentType="application/vnd.openxmlformats-officedocument.presentationml.notesSlide+xml"/>
  <Override PartName="/ppt/diagrams/data139.xml" ContentType="application/vnd.openxmlformats-officedocument.drawingml.diagramData+xml"/>
  <Override PartName="/ppt/diagrams/layout139.xml" ContentType="application/vnd.openxmlformats-officedocument.drawingml.diagramLayout+xml"/>
  <Override PartName="/ppt/diagrams/quickStyle139.xml" ContentType="application/vnd.openxmlformats-officedocument.drawingml.diagramStyle+xml"/>
  <Override PartName="/ppt/diagrams/colors139.xml" ContentType="application/vnd.openxmlformats-officedocument.drawingml.diagramColors+xml"/>
  <Override PartName="/ppt/diagrams/drawing139.xml" ContentType="application/vnd.ms-office.drawingml.diagramDrawing+xml"/>
  <Override PartName="/ppt/diagrams/data140.xml" ContentType="application/vnd.openxmlformats-officedocument.drawingml.diagramData+xml"/>
  <Override PartName="/ppt/diagrams/layout140.xml" ContentType="application/vnd.openxmlformats-officedocument.drawingml.diagramLayout+xml"/>
  <Override PartName="/ppt/diagrams/quickStyle140.xml" ContentType="application/vnd.openxmlformats-officedocument.drawingml.diagramStyle+xml"/>
  <Override PartName="/ppt/diagrams/colors140.xml" ContentType="application/vnd.openxmlformats-officedocument.drawingml.diagramColors+xml"/>
  <Override PartName="/ppt/diagrams/drawing140.xml" ContentType="application/vnd.ms-office.drawingml.diagramDrawing+xml"/>
  <Override PartName="/ppt/notesSlides/notesSlide81.xml" ContentType="application/vnd.openxmlformats-officedocument.presentationml.notesSlide+xml"/>
  <Override PartName="/ppt/diagrams/data141.xml" ContentType="application/vnd.openxmlformats-officedocument.drawingml.diagramData+xml"/>
  <Override PartName="/ppt/diagrams/layout141.xml" ContentType="application/vnd.openxmlformats-officedocument.drawingml.diagramLayout+xml"/>
  <Override PartName="/ppt/diagrams/quickStyle141.xml" ContentType="application/vnd.openxmlformats-officedocument.drawingml.diagramStyle+xml"/>
  <Override PartName="/ppt/diagrams/colors141.xml" ContentType="application/vnd.openxmlformats-officedocument.drawingml.diagramColors+xml"/>
  <Override PartName="/ppt/diagrams/drawing141.xml" ContentType="application/vnd.ms-office.drawingml.diagramDrawing+xml"/>
  <Override PartName="/ppt/diagrams/data142.xml" ContentType="application/vnd.openxmlformats-officedocument.drawingml.diagramData+xml"/>
  <Override PartName="/ppt/diagrams/layout142.xml" ContentType="application/vnd.openxmlformats-officedocument.drawingml.diagramLayout+xml"/>
  <Override PartName="/ppt/diagrams/quickStyle142.xml" ContentType="application/vnd.openxmlformats-officedocument.drawingml.diagramStyle+xml"/>
  <Override PartName="/ppt/diagrams/colors142.xml" ContentType="application/vnd.openxmlformats-officedocument.drawingml.diagramColors+xml"/>
  <Override PartName="/ppt/diagrams/drawing142.xml" ContentType="application/vnd.ms-office.drawingml.diagramDrawing+xml"/>
  <Override PartName="/ppt/notesSlides/notesSlide82.xml" ContentType="application/vnd.openxmlformats-officedocument.presentationml.notesSlide+xml"/>
  <Override PartName="/ppt/diagrams/data143.xml" ContentType="application/vnd.openxmlformats-officedocument.drawingml.diagramData+xml"/>
  <Override PartName="/ppt/diagrams/layout143.xml" ContentType="application/vnd.openxmlformats-officedocument.drawingml.diagramLayout+xml"/>
  <Override PartName="/ppt/diagrams/quickStyle143.xml" ContentType="application/vnd.openxmlformats-officedocument.drawingml.diagramStyle+xml"/>
  <Override PartName="/ppt/diagrams/colors143.xml" ContentType="application/vnd.openxmlformats-officedocument.drawingml.diagramColors+xml"/>
  <Override PartName="/ppt/diagrams/drawing143.xml" ContentType="application/vnd.ms-office.drawingml.diagramDrawing+xml"/>
  <Override PartName="/ppt/diagrams/data144.xml" ContentType="application/vnd.openxmlformats-officedocument.drawingml.diagramData+xml"/>
  <Override PartName="/ppt/diagrams/layout144.xml" ContentType="application/vnd.openxmlformats-officedocument.drawingml.diagramLayout+xml"/>
  <Override PartName="/ppt/diagrams/quickStyle144.xml" ContentType="application/vnd.openxmlformats-officedocument.drawingml.diagramStyle+xml"/>
  <Override PartName="/ppt/diagrams/colors144.xml" ContentType="application/vnd.openxmlformats-officedocument.drawingml.diagramColors+xml"/>
  <Override PartName="/ppt/diagrams/drawing144.xml" ContentType="application/vnd.ms-office.drawingml.diagramDrawing+xml"/>
  <Override PartName="/ppt/notesSlides/notesSlide83.xml" ContentType="application/vnd.openxmlformats-officedocument.presentationml.notesSlide+xml"/>
  <Override PartName="/ppt/diagrams/data145.xml" ContentType="application/vnd.openxmlformats-officedocument.drawingml.diagramData+xml"/>
  <Override PartName="/ppt/diagrams/layout145.xml" ContentType="application/vnd.openxmlformats-officedocument.drawingml.diagramLayout+xml"/>
  <Override PartName="/ppt/diagrams/quickStyle145.xml" ContentType="application/vnd.openxmlformats-officedocument.drawingml.diagramStyle+xml"/>
  <Override PartName="/ppt/diagrams/colors145.xml" ContentType="application/vnd.openxmlformats-officedocument.drawingml.diagramColors+xml"/>
  <Override PartName="/ppt/diagrams/drawing145.xml" ContentType="application/vnd.ms-office.drawingml.diagramDrawing+xml"/>
  <Override PartName="/ppt/diagrams/data146.xml" ContentType="application/vnd.openxmlformats-officedocument.drawingml.diagramData+xml"/>
  <Override PartName="/ppt/diagrams/layout146.xml" ContentType="application/vnd.openxmlformats-officedocument.drawingml.diagramLayout+xml"/>
  <Override PartName="/ppt/diagrams/quickStyle146.xml" ContentType="application/vnd.openxmlformats-officedocument.drawingml.diagramStyle+xml"/>
  <Override PartName="/ppt/diagrams/colors146.xml" ContentType="application/vnd.openxmlformats-officedocument.drawingml.diagramColors+xml"/>
  <Override PartName="/ppt/diagrams/drawing146.xml" ContentType="application/vnd.ms-office.drawingml.diagramDrawing+xml"/>
  <Override PartName="/ppt/notesSlides/notesSlide84.xml" ContentType="application/vnd.openxmlformats-officedocument.presentationml.notesSlide+xml"/>
  <Override PartName="/ppt/diagrams/data147.xml" ContentType="application/vnd.openxmlformats-officedocument.drawingml.diagramData+xml"/>
  <Override PartName="/ppt/diagrams/layout147.xml" ContentType="application/vnd.openxmlformats-officedocument.drawingml.diagramLayout+xml"/>
  <Override PartName="/ppt/diagrams/quickStyle147.xml" ContentType="application/vnd.openxmlformats-officedocument.drawingml.diagramStyle+xml"/>
  <Override PartName="/ppt/diagrams/colors147.xml" ContentType="application/vnd.openxmlformats-officedocument.drawingml.diagramColors+xml"/>
  <Override PartName="/ppt/diagrams/drawing147.xml" ContentType="application/vnd.ms-office.drawingml.diagramDrawing+xml"/>
  <Override PartName="/ppt/diagrams/data148.xml" ContentType="application/vnd.openxmlformats-officedocument.drawingml.diagramData+xml"/>
  <Override PartName="/ppt/diagrams/layout148.xml" ContentType="application/vnd.openxmlformats-officedocument.drawingml.diagramLayout+xml"/>
  <Override PartName="/ppt/diagrams/quickStyle148.xml" ContentType="application/vnd.openxmlformats-officedocument.drawingml.diagramStyle+xml"/>
  <Override PartName="/ppt/diagrams/colors148.xml" ContentType="application/vnd.openxmlformats-officedocument.drawingml.diagramColors+xml"/>
  <Override PartName="/ppt/diagrams/drawing148.xml" ContentType="application/vnd.ms-office.drawingml.diagramDrawing+xml"/>
  <Override PartName="/ppt/notesSlides/notesSlide85.xml" ContentType="application/vnd.openxmlformats-officedocument.presentationml.notesSlide+xml"/>
  <Override PartName="/ppt/diagrams/data149.xml" ContentType="application/vnd.openxmlformats-officedocument.drawingml.diagramData+xml"/>
  <Override PartName="/ppt/diagrams/layout149.xml" ContentType="application/vnd.openxmlformats-officedocument.drawingml.diagramLayout+xml"/>
  <Override PartName="/ppt/diagrams/quickStyle149.xml" ContentType="application/vnd.openxmlformats-officedocument.drawingml.diagramStyle+xml"/>
  <Override PartName="/ppt/diagrams/colors149.xml" ContentType="application/vnd.openxmlformats-officedocument.drawingml.diagramColors+xml"/>
  <Override PartName="/ppt/diagrams/drawing149.xml" ContentType="application/vnd.ms-office.drawingml.diagramDrawing+xml"/>
  <Override PartName="/ppt/diagrams/data150.xml" ContentType="application/vnd.openxmlformats-officedocument.drawingml.diagramData+xml"/>
  <Override PartName="/ppt/diagrams/layout150.xml" ContentType="application/vnd.openxmlformats-officedocument.drawingml.diagramLayout+xml"/>
  <Override PartName="/ppt/diagrams/quickStyle150.xml" ContentType="application/vnd.openxmlformats-officedocument.drawingml.diagramStyle+xml"/>
  <Override PartName="/ppt/diagrams/colors150.xml" ContentType="application/vnd.openxmlformats-officedocument.drawingml.diagramColors+xml"/>
  <Override PartName="/ppt/diagrams/drawing150.xml" ContentType="application/vnd.ms-office.drawingml.diagramDrawing+xml"/>
  <Override PartName="/ppt/notesSlides/notesSlide86.xml" ContentType="application/vnd.openxmlformats-officedocument.presentationml.notesSlide+xml"/>
  <Override PartName="/ppt/diagrams/data151.xml" ContentType="application/vnd.openxmlformats-officedocument.drawingml.diagramData+xml"/>
  <Override PartName="/ppt/diagrams/layout151.xml" ContentType="application/vnd.openxmlformats-officedocument.drawingml.diagramLayout+xml"/>
  <Override PartName="/ppt/diagrams/quickStyle151.xml" ContentType="application/vnd.openxmlformats-officedocument.drawingml.diagramStyle+xml"/>
  <Override PartName="/ppt/diagrams/colors151.xml" ContentType="application/vnd.openxmlformats-officedocument.drawingml.diagramColors+xml"/>
  <Override PartName="/ppt/diagrams/drawing151.xml" ContentType="application/vnd.ms-office.drawingml.diagramDrawing+xml"/>
  <Override PartName="/ppt/diagrams/data152.xml" ContentType="application/vnd.openxmlformats-officedocument.drawingml.diagramData+xml"/>
  <Override PartName="/ppt/diagrams/layout152.xml" ContentType="application/vnd.openxmlformats-officedocument.drawingml.diagramLayout+xml"/>
  <Override PartName="/ppt/diagrams/quickStyle152.xml" ContentType="application/vnd.openxmlformats-officedocument.drawingml.diagramStyle+xml"/>
  <Override PartName="/ppt/diagrams/colors152.xml" ContentType="application/vnd.openxmlformats-officedocument.drawingml.diagramColors+xml"/>
  <Override PartName="/ppt/diagrams/drawing152.xml" ContentType="application/vnd.ms-office.drawingml.diagramDrawing+xml"/>
  <Override PartName="/ppt/notesSlides/notesSlide87.xml" ContentType="application/vnd.openxmlformats-officedocument.presentationml.notesSlide+xml"/>
  <Override PartName="/ppt/diagrams/data153.xml" ContentType="application/vnd.openxmlformats-officedocument.drawingml.diagramData+xml"/>
  <Override PartName="/ppt/diagrams/layout153.xml" ContentType="application/vnd.openxmlformats-officedocument.drawingml.diagramLayout+xml"/>
  <Override PartName="/ppt/diagrams/quickStyle153.xml" ContentType="application/vnd.openxmlformats-officedocument.drawingml.diagramStyle+xml"/>
  <Override PartName="/ppt/diagrams/colors153.xml" ContentType="application/vnd.openxmlformats-officedocument.drawingml.diagramColors+xml"/>
  <Override PartName="/ppt/diagrams/drawing153.xml" ContentType="application/vnd.ms-office.drawingml.diagramDrawing+xml"/>
  <Override PartName="/ppt/diagrams/data154.xml" ContentType="application/vnd.openxmlformats-officedocument.drawingml.diagramData+xml"/>
  <Override PartName="/ppt/diagrams/layout154.xml" ContentType="application/vnd.openxmlformats-officedocument.drawingml.diagramLayout+xml"/>
  <Override PartName="/ppt/diagrams/quickStyle154.xml" ContentType="application/vnd.openxmlformats-officedocument.drawingml.diagramStyle+xml"/>
  <Override PartName="/ppt/diagrams/colors154.xml" ContentType="application/vnd.openxmlformats-officedocument.drawingml.diagramColors+xml"/>
  <Override PartName="/ppt/diagrams/drawing154.xml" ContentType="application/vnd.ms-office.drawingml.diagramDrawing+xml"/>
  <Override PartName="/ppt/notesSlides/notesSlide88.xml" ContentType="application/vnd.openxmlformats-officedocument.presentationml.notesSlide+xml"/>
  <Override PartName="/ppt/diagrams/data155.xml" ContentType="application/vnd.openxmlformats-officedocument.drawingml.diagramData+xml"/>
  <Override PartName="/ppt/diagrams/layout155.xml" ContentType="application/vnd.openxmlformats-officedocument.drawingml.diagramLayout+xml"/>
  <Override PartName="/ppt/diagrams/quickStyle155.xml" ContentType="application/vnd.openxmlformats-officedocument.drawingml.diagramStyle+xml"/>
  <Override PartName="/ppt/diagrams/colors155.xml" ContentType="application/vnd.openxmlformats-officedocument.drawingml.diagramColors+xml"/>
  <Override PartName="/ppt/diagrams/drawing155.xml" ContentType="application/vnd.ms-office.drawingml.diagramDrawing+xml"/>
  <Override PartName="/ppt/diagrams/data156.xml" ContentType="application/vnd.openxmlformats-officedocument.drawingml.diagramData+xml"/>
  <Override PartName="/ppt/diagrams/layout156.xml" ContentType="application/vnd.openxmlformats-officedocument.drawingml.diagramLayout+xml"/>
  <Override PartName="/ppt/diagrams/quickStyle156.xml" ContentType="application/vnd.openxmlformats-officedocument.drawingml.diagramStyle+xml"/>
  <Override PartName="/ppt/diagrams/colors156.xml" ContentType="application/vnd.openxmlformats-officedocument.drawingml.diagramColors+xml"/>
  <Override PartName="/ppt/diagrams/drawing156.xml" ContentType="application/vnd.ms-office.drawingml.diagramDrawing+xml"/>
  <Override PartName="/ppt/notesSlides/notesSlide89.xml" ContentType="application/vnd.openxmlformats-officedocument.presentationml.notesSlide+xml"/>
  <Override PartName="/ppt/diagrams/data157.xml" ContentType="application/vnd.openxmlformats-officedocument.drawingml.diagramData+xml"/>
  <Override PartName="/ppt/diagrams/layout157.xml" ContentType="application/vnd.openxmlformats-officedocument.drawingml.diagramLayout+xml"/>
  <Override PartName="/ppt/diagrams/quickStyle157.xml" ContentType="application/vnd.openxmlformats-officedocument.drawingml.diagramStyle+xml"/>
  <Override PartName="/ppt/diagrams/colors157.xml" ContentType="application/vnd.openxmlformats-officedocument.drawingml.diagramColors+xml"/>
  <Override PartName="/ppt/diagrams/drawing157.xml" ContentType="application/vnd.ms-office.drawingml.diagramDrawing+xml"/>
  <Override PartName="/ppt/diagrams/data158.xml" ContentType="application/vnd.openxmlformats-officedocument.drawingml.diagramData+xml"/>
  <Override PartName="/ppt/diagrams/layout158.xml" ContentType="application/vnd.openxmlformats-officedocument.drawingml.diagramLayout+xml"/>
  <Override PartName="/ppt/diagrams/quickStyle158.xml" ContentType="application/vnd.openxmlformats-officedocument.drawingml.diagramStyle+xml"/>
  <Override PartName="/ppt/diagrams/colors158.xml" ContentType="application/vnd.openxmlformats-officedocument.drawingml.diagramColors+xml"/>
  <Override PartName="/ppt/diagrams/drawing158.xml" ContentType="application/vnd.ms-office.drawingml.diagramDrawing+xml"/>
  <Override PartName="/ppt/notesSlides/notesSlide90.xml" ContentType="application/vnd.openxmlformats-officedocument.presentationml.notesSlide+xml"/>
  <Override PartName="/ppt/diagrams/data159.xml" ContentType="application/vnd.openxmlformats-officedocument.drawingml.diagramData+xml"/>
  <Override PartName="/ppt/diagrams/layout159.xml" ContentType="application/vnd.openxmlformats-officedocument.drawingml.diagramLayout+xml"/>
  <Override PartName="/ppt/diagrams/quickStyle159.xml" ContentType="application/vnd.openxmlformats-officedocument.drawingml.diagramStyle+xml"/>
  <Override PartName="/ppt/diagrams/colors159.xml" ContentType="application/vnd.openxmlformats-officedocument.drawingml.diagramColors+xml"/>
  <Override PartName="/ppt/diagrams/drawing159.xml" ContentType="application/vnd.ms-office.drawingml.diagramDrawing+xml"/>
  <Override PartName="/ppt/diagrams/data160.xml" ContentType="application/vnd.openxmlformats-officedocument.drawingml.diagramData+xml"/>
  <Override PartName="/ppt/diagrams/layout160.xml" ContentType="application/vnd.openxmlformats-officedocument.drawingml.diagramLayout+xml"/>
  <Override PartName="/ppt/diagrams/quickStyle160.xml" ContentType="application/vnd.openxmlformats-officedocument.drawingml.diagramStyle+xml"/>
  <Override PartName="/ppt/diagrams/colors160.xml" ContentType="application/vnd.openxmlformats-officedocument.drawingml.diagramColors+xml"/>
  <Override PartName="/ppt/diagrams/drawing160.xml" ContentType="application/vnd.ms-office.drawingml.diagramDrawing+xml"/>
  <Override PartName="/ppt/notesSlides/notesSlide91.xml" ContentType="application/vnd.openxmlformats-officedocument.presentationml.notesSlide+xml"/>
  <Override PartName="/ppt/diagrams/data161.xml" ContentType="application/vnd.openxmlformats-officedocument.drawingml.diagramData+xml"/>
  <Override PartName="/ppt/diagrams/layout161.xml" ContentType="application/vnd.openxmlformats-officedocument.drawingml.diagramLayout+xml"/>
  <Override PartName="/ppt/diagrams/quickStyle161.xml" ContentType="application/vnd.openxmlformats-officedocument.drawingml.diagramStyle+xml"/>
  <Override PartName="/ppt/diagrams/colors161.xml" ContentType="application/vnd.openxmlformats-officedocument.drawingml.diagramColors+xml"/>
  <Override PartName="/ppt/diagrams/drawing161.xml" ContentType="application/vnd.ms-office.drawingml.diagramDrawing+xml"/>
  <Override PartName="/ppt/diagrams/data162.xml" ContentType="application/vnd.openxmlformats-officedocument.drawingml.diagramData+xml"/>
  <Override PartName="/ppt/diagrams/layout162.xml" ContentType="application/vnd.openxmlformats-officedocument.drawingml.diagramLayout+xml"/>
  <Override PartName="/ppt/diagrams/quickStyle162.xml" ContentType="application/vnd.openxmlformats-officedocument.drawingml.diagramStyle+xml"/>
  <Override PartName="/ppt/diagrams/colors162.xml" ContentType="application/vnd.openxmlformats-officedocument.drawingml.diagramColors+xml"/>
  <Override PartName="/ppt/diagrams/drawing162.xml" ContentType="application/vnd.ms-office.drawingml.diagramDrawing+xml"/>
  <Override PartName="/ppt/notesSlides/notesSlide92.xml" ContentType="application/vnd.openxmlformats-officedocument.presentationml.notesSlide+xml"/>
  <Override PartName="/ppt/diagrams/data163.xml" ContentType="application/vnd.openxmlformats-officedocument.drawingml.diagramData+xml"/>
  <Override PartName="/ppt/diagrams/layout163.xml" ContentType="application/vnd.openxmlformats-officedocument.drawingml.diagramLayout+xml"/>
  <Override PartName="/ppt/diagrams/quickStyle163.xml" ContentType="application/vnd.openxmlformats-officedocument.drawingml.diagramStyle+xml"/>
  <Override PartName="/ppt/diagrams/colors163.xml" ContentType="application/vnd.openxmlformats-officedocument.drawingml.diagramColors+xml"/>
  <Override PartName="/ppt/diagrams/drawing163.xml" ContentType="application/vnd.ms-office.drawingml.diagramDrawing+xml"/>
  <Override PartName="/ppt/diagrams/data164.xml" ContentType="application/vnd.openxmlformats-officedocument.drawingml.diagramData+xml"/>
  <Override PartName="/ppt/diagrams/layout164.xml" ContentType="application/vnd.openxmlformats-officedocument.drawingml.diagramLayout+xml"/>
  <Override PartName="/ppt/diagrams/quickStyle164.xml" ContentType="application/vnd.openxmlformats-officedocument.drawingml.diagramStyle+xml"/>
  <Override PartName="/ppt/diagrams/colors164.xml" ContentType="application/vnd.openxmlformats-officedocument.drawingml.diagramColors+xml"/>
  <Override PartName="/ppt/diagrams/drawing164.xml" ContentType="application/vnd.ms-office.drawingml.diagramDrawing+xml"/>
  <Override PartName="/ppt/notesSlides/notesSlide93.xml" ContentType="application/vnd.openxmlformats-officedocument.presentationml.notesSlide+xml"/>
  <Override PartName="/ppt/diagrams/data165.xml" ContentType="application/vnd.openxmlformats-officedocument.drawingml.diagramData+xml"/>
  <Override PartName="/ppt/diagrams/layout165.xml" ContentType="application/vnd.openxmlformats-officedocument.drawingml.diagramLayout+xml"/>
  <Override PartName="/ppt/diagrams/quickStyle165.xml" ContentType="application/vnd.openxmlformats-officedocument.drawingml.diagramStyle+xml"/>
  <Override PartName="/ppt/diagrams/colors165.xml" ContentType="application/vnd.openxmlformats-officedocument.drawingml.diagramColors+xml"/>
  <Override PartName="/ppt/diagrams/drawing165.xml" ContentType="application/vnd.ms-office.drawingml.diagramDrawing+xml"/>
  <Override PartName="/ppt/diagrams/data166.xml" ContentType="application/vnd.openxmlformats-officedocument.drawingml.diagramData+xml"/>
  <Override PartName="/ppt/diagrams/layout166.xml" ContentType="application/vnd.openxmlformats-officedocument.drawingml.diagramLayout+xml"/>
  <Override PartName="/ppt/diagrams/quickStyle166.xml" ContentType="application/vnd.openxmlformats-officedocument.drawingml.diagramStyle+xml"/>
  <Override PartName="/ppt/diagrams/colors166.xml" ContentType="application/vnd.openxmlformats-officedocument.drawingml.diagramColors+xml"/>
  <Override PartName="/ppt/diagrams/drawing166.xml" ContentType="application/vnd.ms-office.drawingml.diagramDrawing+xml"/>
  <Override PartName="/ppt/notesSlides/notesSlide94.xml" ContentType="application/vnd.openxmlformats-officedocument.presentationml.notesSlide+xml"/>
  <Override PartName="/ppt/diagrams/data167.xml" ContentType="application/vnd.openxmlformats-officedocument.drawingml.diagramData+xml"/>
  <Override PartName="/ppt/diagrams/layout167.xml" ContentType="application/vnd.openxmlformats-officedocument.drawingml.diagramLayout+xml"/>
  <Override PartName="/ppt/diagrams/quickStyle167.xml" ContentType="application/vnd.openxmlformats-officedocument.drawingml.diagramStyle+xml"/>
  <Override PartName="/ppt/diagrams/colors167.xml" ContentType="application/vnd.openxmlformats-officedocument.drawingml.diagramColors+xml"/>
  <Override PartName="/ppt/diagrams/drawing167.xml" ContentType="application/vnd.ms-office.drawingml.diagramDrawing+xml"/>
  <Override PartName="/ppt/diagrams/data168.xml" ContentType="application/vnd.openxmlformats-officedocument.drawingml.diagramData+xml"/>
  <Override PartName="/ppt/diagrams/layout168.xml" ContentType="application/vnd.openxmlformats-officedocument.drawingml.diagramLayout+xml"/>
  <Override PartName="/ppt/diagrams/quickStyle168.xml" ContentType="application/vnd.openxmlformats-officedocument.drawingml.diagramStyle+xml"/>
  <Override PartName="/ppt/diagrams/colors168.xml" ContentType="application/vnd.openxmlformats-officedocument.drawingml.diagramColors+xml"/>
  <Override PartName="/ppt/diagrams/drawing168.xml" ContentType="application/vnd.ms-office.drawingml.diagramDrawing+xml"/>
  <Override PartName="/ppt/notesSlides/notesSlide95.xml" ContentType="application/vnd.openxmlformats-officedocument.presentationml.notesSlide+xml"/>
  <Override PartName="/ppt/diagrams/data169.xml" ContentType="application/vnd.openxmlformats-officedocument.drawingml.diagramData+xml"/>
  <Override PartName="/ppt/diagrams/layout169.xml" ContentType="application/vnd.openxmlformats-officedocument.drawingml.diagramLayout+xml"/>
  <Override PartName="/ppt/diagrams/quickStyle169.xml" ContentType="application/vnd.openxmlformats-officedocument.drawingml.diagramStyle+xml"/>
  <Override PartName="/ppt/diagrams/colors169.xml" ContentType="application/vnd.openxmlformats-officedocument.drawingml.diagramColors+xml"/>
  <Override PartName="/ppt/diagrams/drawing169.xml" ContentType="application/vnd.ms-office.drawingml.diagramDrawing+xml"/>
  <Override PartName="/ppt/diagrams/data170.xml" ContentType="application/vnd.openxmlformats-officedocument.drawingml.diagramData+xml"/>
  <Override PartName="/ppt/diagrams/layout170.xml" ContentType="application/vnd.openxmlformats-officedocument.drawingml.diagramLayout+xml"/>
  <Override PartName="/ppt/diagrams/quickStyle170.xml" ContentType="application/vnd.openxmlformats-officedocument.drawingml.diagramStyle+xml"/>
  <Override PartName="/ppt/diagrams/colors170.xml" ContentType="application/vnd.openxmlformats-officedocument.drawingml.diagramColors+xml"/>
  <Override PartName="/ppt/diagrams/drawing170.xml" ContentType="application/vnd.ms-office.drawingml.diagramDrawing+xml"/>
  <Override PartName="/ppt/notesSlides/notesSlide96.xml" ContentType="application/vnd.openxmlformats-officedocument.presentationml.notesSlide+xml"/>
  <Override PartName="/ppt/diagrams/data171.xml" ContentType="application/vnd.openxmlformats-officedocument.drawingml.diagramData+xml"/>
  <Override PartName="/ppt/diagrams/layout171.xml" ContentType="application/vnd.openxmlformats-officedocument.drawingml.diagramLayout+xml"/>
  <Override PartName="/ppt/diagrams/quickStyle171.xml" ContentType="application/vnd.openxmlformats-officedocument.drawingml.diagramStyle+xml"/>
  <Override PartName="/ppt/diagrams/colors171.xml" ContentType="application/vnd.openxmlformats-officedocument.drawingml.diagramColors+xml"/>
  <Override PartName="/ppt/diagrams/drawing171.xml" ContentType="application/vnd.ms-office.drawingml.diagramDrawing+xml"/>
  <Override PartName="/ppt/diagrams/data172.xml" ContentType="application/vnd.openxmlformats-officedocument.drawingml.diagramData+xml"/>
  <Override PartName="/ppt/diagrams/layout172.xml" ContentType="application/vnd.openxmlformats-officedocument.drawingml.diagramLayout+xml"/>
  <Override PartName="/ppt/diagrams/quickStyle172.xml" ContentType="application/vnd.openxmlformats-officedocument.drawingml.diagramStyle+xml"/>
  <Override PartName="/ppt/diagrams/colors172.xml" ContentType="application/vnd.openxmlformats-officedocument.drawingml.diagramColors+xml"/>
  <Override PartName="/ppt/diagrams/drawing172.xml" ContentType="application/vnd.ms-office.drawingml.diagramDrawing+xml"/>
  <Override PartName="/ppt/notesSlides/notesSlide97.xml" ContentType="application/vnd.openxmlformats-officedocument.presentationml.notesSlide+xml"/>
  <Override PartName="/ppt/diagrams/data173.xml" ContentType="application/vnd.openxmlformats-officedocument.drawingml.diagramData+xml"/>
  <Override PartName="/ppt/diagrams/layout173.xml" ContentType="application/vnd.openxmlformats-officedocument.drawingml.diagramLayout+xml"/>
  <Override PartName="/ppt/diagrams/quickStyle173.xml" ContentType="application/vnd.openxmlformats-officedocument.drawingml.diagramStyle+xml"/>
  <Override PartName="/ppt/diagrams/colors173.xml" ContentType="application/vnd.openxmlformats-officedocument.drawingml.diagramColors+xml"/>
  <Override PartName="/ppt/diagrams/drawing173.xml" ContentType="application/vnd.ms-office.drawingml.diagramDrawing+xml"/>
  <Override PartName="/ppt/diagrams/data174.xml" ContentType="application/vnd.openxmlformats-officedocument.drawingml.diagramData+xml"/>
  <Override PartName="/ppt/diagrams/layout174.xml" ContentType="application/vnd.openxmlformats-officedocument.drawingml.diagramLayout+xml"/>
  <Override PartName="/ppt/diagrams/quickStyle174.xml" ContentType="application/vnd.openxmlformats-officedocument.drawingml.diagramStyle+xml"/>
  <Override PartName="/ppt/diagrams/colors174.xml" ContentType="application/vnd.openxmlformats-officedocument.drawingml.diagramColors+xml"/>
  <Override PartName="/ppt/diagrams/drawing174.xml" ContentType="application/vnd.ms-office.drawingml.diagramDrawing+xml"/>
  <Override PartName="/ppt/notesSlides/notesSlide98.xml" ContentType="application/vnd.openxmlformats-officedocument.presentationml.notesSlide+xml"/>
  <Override PartName="/ppt/diagrams/data175.xml" ContentType="application/vnd.openxmlformats-officedocument.drawingml.diagramData+xml"/>
  <Override PartName="/ppt/diagrams/layout175.xml" ContentType="application/vnd.openxmlformats-officedocument.drawingml.diagramLayout+xml"/>
  <Override PartName="/ppt/diagrams/quickStyle175.xml" ContentType="application/vnd.openxmlformats-officedocument.drawingml.diagramStyle+xml"/>
  <Override PartName="/ppt/diagrams/colors175.xml" ContentType="application/vnd.openxmlformats-officedocument.drawingml.diagramColors+xml"/>
  <Override PartName="/ppt/diagrams/drawing175.xml" ContentType="application/vnd.ms-office.drawingml.diagramDrawing+xml"/>
  <Override PartName="/ppt/diagrams/data176.xml" ContentType="application/vnd.openxmlformats-officedocument.drawingml.diagramData+xml"/>
  <Override PartName="/ppt/diagrams/layout176.xml" ContentType="application/vnd.openxmlformats-officedocument.drawingml.diagramLayout+xml"/>
  <Override PartName="/ppt/diagrams/quickStyle176.xml" ContentType="application/vnd.openxmlformats-officedocument.drawingml.diagramStyle+xml"/>
  <Override PartName="/ppt/diagrams/colors176.xml" ContentType="application/vnd.openxmlformats-officedocument.drawingml.diagramColors+xml"/>
  <Override PartName="/ppt/diagrams/drawing176.xml" ContentType="application/vnd.ms-office.drawingml.diagramDrawing+xml"/>
  <Override PartName="/ppt/notesSlides/notesSlide99.xml" ContentType="application/vnd.openxmlformats-officedocument.presentationml.notesSlide+xml"/>
  <Override PartName="/ppt/diagrams/data177.xml" ContentType="application/vnd.openxmlformats-officedocument.drawingml.diagramData+xml"/>
  <Override PartName="/ppt/diagrams/layout177.xml" ContentType="application/vnd.openxmlformats-officedocument.drawingml.diagramLayout+xml"/>
  <Override PartName="/ppt/diagrams/quickStyle177.xml" ContentType="application/vnd.openxmlformats-officedocument.drawingml.diagramStyle+xml"/>
  <Override PartName="/ppt/diagrams/colors177.xml" ContentType="application/vnd.openxmlformats-officedocument.drawingml.diagramColors+xml"/>
  <Override PartName="/ppt/diagrams/drawing177.xml" ContentType="application/vnd.ms-office.drawingml.diagramDrawing+xml"/>
  <Override PartName="/ppt/diagrams/data178.xml" ContentType="application/vnd.openxmlformats-officedocument.drawingml.diagramData+xml"/>
  <Override PartName="/ppt/diagrams/layout178.xml" ContentType="application/vnd.openxmlformats-officedocument.drawingml.diagramLayout+xml"/>
  <Override PartName="/ppt/diagrams/quickStyle178.xml" ContentType="application/vnd.openxmlformats-officedocument.drawingml.diagramStyle+xml"/>
  <Override PartName="/ppt/diagrams/colors178.xml" ContentType="application/vnd.openxmlformats-officedocument.drawingml.diagramColors+xml"/>
  <Override PartName="/ppt/diagrams/drawing178.xml" ContentType="application/vnd.ms-office.drawingml.diagramDrawing+xml"/>
  <Override PartName="/ppt/notesSlides/notesSlide100.xml" ContentType="application/vnd.openxmlformats-officedocument.presentationml.notesSlide+xml"/>
  <Override PartName="/ppt/diagrams/data179.xml" ContentType="application/vnd.openxmlformats-officedocument.drawingml.diagramData+xml"/>
  <Override PartName="/ppt/diagrams/layout179.xml" ContentType="application/vnd.openxmlformats-officedocument.drawingml.diagramLayout+xml"/>
  <Override PartName="/ppt/diagrams/quickStyle179.xml" ContentType="application/vnd.openxmlformats-officedocument.drawingml.diagramStyle+xml"/>
  <Override PartName="/ppt/diagrams/colors179.xml" ContentType="application/vnd.openxmlformats-officedocument.drawingml.diagramColors+xml"/>
  <Override PartName="/ppt/diagrams/drawing179.xml" ContentType="application/vnd.ms-office.drawingml.diagramDrawing+xml"/>
  <Override PartName="/ppt/diagrams/data180.xml" ContentType="application/vnd.openxmlformats-officedocument.drawingml.diagramData+xml"/>
  <Override PartName="/ppt/diagrams/layout180.xml" ContentType="application/vnd.openxmlformats-officedocument.drawingml.diagramLayout+xml"/>
  <Override PartName="/ppt/diagrams/quickStyle180.xml" ContentType="application/vnd.openxmlformats-officedocument.drawingml.diagramStyle+xml"/>
  <Override PartName="/ppt/diagrams/colors180.xml" ContentType="application/vnd.openxmlformats-officedocument.drawingml.diagramColors+xml"/>
  <Override PartName="/ppt/diagrams/drawing180.xml" ContentType="application/vnd.ms-office.drawingml.diagramDrawing+xml"/>
  <Override PartName="/ppt/notesSlides/notesSlide101.xml" ContentType="application/vnd.openxmlformats-officedocument.presentationml.notesSlide+xml"/>
  <Override PartName="/ppt/diagrams/data181.xml" ContentType="application/vnd.openxmlformats-officedocument.drawingml.diagramData+xml"/>
  <Override PartName="/ppt/diagrams/layout181.xml" ContentType="application/vnd.openxmlformats-officedocument.drawingml.diagramLayout+xml"/>
  <Override PartName="/ppt/diagrams/quickStyle181.xml" ContentType="application/vnd.openxmlformats-officedocument.drawingml.diagramStyle+xml"/>
  <Override PartName="/ppt/diagrams/colors181.xml" ContentType="application/vnd.openxmlformats-officedocument.drawingml.diagramColors+xml"/>
  <Override PartName="/ppt/diagrams/drawing181.xml" ContentType="application/vnd.ms-office.drawingml.diagramDrawing+xml"/>
  <Override PartName="/ppt/diagrams/data182.xml" ContentType="application/vnd.openxmlformats-officedocument.drawingml.diagramData+xml"/>
  <Override PartName="/ppt/diagrams/layout182.xml" ContentType="application/vnd.openxmlformats-officedocument.drawingml.diagramLayout+xml"/>
  <Override PartName="/ppt/diagrams/quickStyle182.xml" ContentType="application/vnd.openxmlformats-officedocument.drawingml.diagramStyle+xml"/>
  <Override PartName="/ppt/diagrams/colors182.xml" ContentType="application/vnd.openxmlformats-officedocument.drawingml.diagramColors+xml"/>
  <Override PartName="/ppt/diagrams/drawing182.xml" ContentType="application/vnd.ms-office.drawingml.diagramDrawing+xml"/>
  <Override PartName="/ppt/notesSlides/notesSlide102.xml" ContentType="application/vnd.openxmlformats-officedocument.presentationml.notesSlide+xml"/>
  <Override PartName="/ppt/diagrams/data183.xml" ContentType="application/vnd.openxmlformats-officedocument.drawingml.diagramData+xml"/>
  <Override PartName="/ppt/diagrams/layout183.xml" ContentType="application/vnd.openxmlformats-officedocument.drawingml.diagramLayout+xml"/>
  <Override PartName="/ppt/diagrams/quickStyle183.xml" ContentType="application/vnd.openxmlformats-officedocument.drawingml.diagramStyle+xml"/>
  <Override PartName="/ppt/diagrams/colors183.xml" ContentType="application/vnd.openxmlformats-officedocument.drawingml.diagramColors+xml"/>
  <Override PartName="/ppt/diagrams/drawing183.xml" ContentType="application/vnd.ms-office.drawingml.diagramDrawing+xml"/>
  <Override PartName="/ppt/diagrams/data184.xml" ContentType="application/vnd.openxmlformats-officedocument.drawingml.diagramData+xml"/>
  <Override PartName="/ppt/diagrams/layout184.xml" ContentType="application/vnd.openxmlformats-officedocument.drawingml.diagramLayout+xml"/>
  <Override PartName="/ppt/diagrams/quickStyle184.xml" ContentType="application/vnd.openxmlformats-officedocument.drawingml.diagramStyle+xml"/>
  <Override PartName="/ppt/diagrams/colors184.xml" ContentType="application/vnd.openxmlformats-officedocument.drawingml.diagramColors+xml"/>
  <Override PartName="/ppt/diagrams/drawing184.xml" ContentType="application/vnd.ms-office.drawingml.diagramDrawing+xml"/>
  <Override PartName="/ppt/notesSlides/notesSlide103.xml" ContentType="application/vnd.openxmlformats-officedocument.presentationml.notesSlide+xml"/>
  <Override PartName="/ppt/diagrams/data185.xml" ContentType="application/vnd.openxmlformats-officedocument.drawingml.diagramData+xml"/>
  <Override PartName="/ppt/diagrams/layout185.xml" ContentType="application/vnd.openxmlformats-officedocument.drawingml.diagramLayout+xml"/>
  <Override PartName="/ppt/diagrams/quickStyle185.xml" ContentType="application/vnd.openxmlformats-officedocument.drawingml.diagramStyle+xml"/>
  <Override PartName="/ppt/diagrams/colors185.xml" ContentType="application/vnd.openxmlformats-officedocument.drawingml.diagramColors+xml"/>
  <Override PartName="/ppt/diagrams/drawing185.xml" ContentType="application/vnd.ms-office.drawingml.diagramDrawing+xml"/>
  <Override PartName="/ppt/diagrams/data186.xml" ContentType="application/vnd.openxmlformats-officedocument.drawingml.diagramData+xml"/>
  <Override PartName="/ppt/diagrams/layout186.xml" ContentType="application/vnd.openxmlformats-officedocument.drawingml.diagramLayout+xml"/>
  <Override PartName="/ppt/diagrams/quickStyle186.xml" ContentType="application/vnd.openxmlformats-officedocument.drawingml.diagramStyle+xml"/>
  <Override PartName="/ppt/diagrams/colors186.xml" ContentType="application/vnd.openxmlformats-officedocument.drawingml.diagramColors+xml"/>
  <Override PartName="/ppt/diagrams/drawing186.xml" ContentType="application/vnd.ms-office.drawingml.diagramDrawing+xml"/>
  <Override PartName="/ppt/notesSlides/notesSlide104.xml" ContentType="application/vnd.openxmlformats-officedocument.presentationml.notesSlide+xml"/>
  <Override PartName="/ppt/diagrams/data187.xml" ContentType="application/vnd.openxmlformats-officedocument.drawingml.diagramData+xml"/>
  <Override PartName="/ppt/diagrams/layout187.xml" ContentType="application/vnd.openxmlformats-officedocument.drawingml.diagramLayout+xml"/>
  <Override PartName="/ppt/diagrams/quickStyle187.xml" ContentType="application/vnd.openxmlformats-officedocument.drawingml.diagramStyle+xml"/>
  <Override PartName="/ppt/diagrams/colors187.xml" ContentType="application/vnd.openxmlformats-officedocument.drawingml.diagramColors+xml"/>
  <Override PartName="/ppt/diagrams/drawing187.xml" ContentType="application/vnd.ms-office.drawingml.diagramDrawing+xml"/>
  <Override PartName="/ppt/diagrams/data188.xml" ContentType="application/vnd.openxmlformats-officedocument.drawingml.diagramData+xml"/>
  <Override PartName="/ppt/diagrams/layout188.xml" ContentType="application/vnd.openxmlformats-officedocument.drawingml.diagramLayout+xml"/>
  <Override PartName="/ppt/diagrams/quickStyle188.xml" ContentType="application/vnd.openxmlformats-officedocument.drawingml.diagramStyle+xml"/>
  <Override PartName="/ppt/diagrams/colors188.xml" ContentType="application/vnd.openxmlformats-officedocument.drawingml.diagramColors+xml"/>
  <Override PartName="/ppt/diagrams/drawing188.xml" ContentType="application/vnd.ms-office.drawingml.diagramDrawing+xml"/>
  <Override PartName="/ppt/notesSlides/notesSlide105.xml" ContentType="application/vnd.openxmlformats-officedocument.presentationml.notesSlide+xml"/>
  <Override PartName="/ppt/diagrams/data189.xml" ContentType="application/vnd.openxmlformats-officedocument.drawingml.diagramData+xml"/>
  <Override PartName="/ppt/diagrams/layout189.xml" ContentType="application/vnd.openxmlformats-officedocument.drawingml.diagramLayout+xml"/>
  <Override PartName="/ppt/diagrams/quickStyle189.xml" ContentType="application/vnd.openxmlformats-officedocument.drawingml.diagramStyle+xml"/>
  <Override PartName="/ppt/diagrams/colors189.xml" ContentType="application/vnd.openxmlformats-officedocument.drawingml.diagramColors+xml"/>
  <Override PartName="/ppt/diagrams/drawing189.xml" ContentType="application/vnd.ms-office.drawingml.diagramDrawing+xml"/>
  <Override PartName="/ppt/diagrams/data190.xml" ContentType="application/vnd.openxmlformats-officedocument.drawingml.diagramData+xml"/>
  <Override PartName="/ppt/diagrams/layout190.xml" ContentType="application/vnd.openxmlformats-officedocument.drawingml.diagramLayout+xml"/>
  <Override PartName="/ppt/diagrams/quickStyle190.xml" ContentType="application/vnd.openxmlformats-officedocument.drawingml.diagramStyle+xml"/>
  <Override PartName="/ppt/diagrams/colors190.xml" ContentType="application/vnd.openxmlformats-officedocument.drawingml.diagramColors+xml"/>
  <Override PartName="/ppt/diagrams/drawing190.xml" ContentType="application/vnd.ms-office.drawingml.diagramDrawing+xml"/>
  <Override PartName="/ppt/notesSlides/notesSlide106.xml" ContentType="application/vnd.openxmlformats-officedocument.presentationml.notesSlide+xml"/>
  <Override PartName="/ppt/diagrams/data191.xml" ContentType="application/vnd.openxmlformats-officedocument.drawingml.diagramData+xml"/>
  <Override PartName="/ppt/diagrams/layout191.xml" ContentType="application/vnd.openxmlformats-officedocument.drawingml.diagramLayout+xml"/>
  <Override PartName="/ppt/diagrams/quickStyle191.xml" ContentType="application/vnd.openxmlformats-officedocument.drawingml.diagramStyle+xml"/>
  <Override PartName="/ppt/diagrams/colors191.xml" ContentType="application/vnd.openxmlformats-officedocument.drawingml.diagramColors+xml"/>
  <Override PartName="/ppt/diagrams/drawing191.xml" ContentType="application/vnd.ms-office.drawingml.diagramDrawing+xml"/>
  <Override PartName="/ppt/diagrams/data192.xml" ContentType="application/vnd.openxmlformats-officedocument.drawingml.diagramData+xml"/>
  <Override PartName="/ppt/diagrams/layout192.xml" ContentType="application/vnd.openxmlformats-officedocument.drawingml.diagramLayout+xml"/>
  <Override PartName="/ppt/diagrams/quickStyle192.xml" ContentType="application/vnd.openxmlformats-officedocument.drawingml.diagramStyle+xml"/>
  <Override PartName="/ppt/diagrams/colors192.xml" ContentType="application/vnd.openxmlformats-officedocument.drawingml.diagramColors+xml"/>
  <Override PartName="/ppt/diagrams/drawing192.xml" ContentType="application/vnd.ms-office.drawingml.diagramDrawing+xml"/>
  <Override PartName="/ppt/notesSlides/notesSlide107.xml" ContentType="application/vnd.openxmlformats-officedocument.presentationml.notesSlide+xml"/>
  <Override PartName="/ppt/diagrams/data193.xml" ContentType="application/vnd.openxmlformats-officedocument.drawingml.diagramData+xml"/>
  <Override PartName="/ppt/diagrams/layout193.xml" ContentType="application/vnd.openxmlformats-officedocument.drawingml.diagramLayout+xml"/>
  <Override PartName="/ppt/diagrams/quickStyle193.xml" ContentType="application/vnd.openxmlformats-officedocument.drawingml.diagramStyle+xml"/>
  <Override PartName="/ppt/diagrams/colors193.xml" ContentType="application/vnd.openxmlformats-officedocument.drawingml.diagramColors+xml"/>
  <Override PartName="/ppt/diagrams/drawing193.xml" ContentType="application/vnd.ms-office.drawingml.diagramDrawing+xml"/>
  <Override PartName="/ppt/diagrams/data194.xml" ContentType="application/vnd.openxmlformats-officedocument.drawingml.diagramData+xml"/>
  <Override PartName="/ppt/diagrams/layout194.xml" ContentType="application/vnd.openxmlformats-officedocument.drawingml.diagramLayout+xml"/>
  <Override PartName="/ppt/diagrams/quickStyle194.xml" ContentType="application/vnd.openxmlformats-officedocument.drawingml.diagramStyle+xml"/>
  <Override PartName="/ppt/diagrams/colors194.xml" ContentType="application/vnd.openxmlformats-officedocument.drawingml.diagramColors+xml"/>
  <Override PartName="/ppt/diagrams/drawing194.xml" ContentType="application/vnd.ms-office.drawingml.diagramDrawing+xml"/>
  <Override PartName="/ppt/notesSlides/notesSlide108.xml" ContentType="application/vnd.openxmlformats-officedocument.presentationml.notesSlide+xml"/>
  <Override PartName="/ppt/diagrams/data195.xml" ContentType="application/vnd.openxmlformats-officedocument.drawingml.diagramData+xml"/>
  <Override PartName="/ppt/diagrams/layout195.xml" ContentType="application/vnd.openxmlformats-officedocument.drawingml.diagramLayout+xml"/>
  <Override PartName="/ppt/diagrams/quickStyle195.xml" ContentType="application/vnd.openxmlformats-officedocument.drawingml.diagramStyle+xml"/>
  <Override PartName="/ppt/diagrams/colors195.xml" ContentType="application/vnd.openxmlformats-officedocument.drawingml.diagramColors+xml"/>
  <Override PartName="/ppt/diagrams/drawing195.xml" ContentType="application/vnd.ms-office.drawingml.diagramDrawing+xml"/>
  <Override PartName="/ppt/diagrams/data196.xml" ContentType="application/vnd.openxmlformats-officedocument.drawingml.diagramData+xml"/>
  <Override PartName="/ppt/diagrams/layout196.xml" ContentType="application/vnd.openxmlformats-officedocument.drawingml.diagramLayout+xml"/>
  <Override PartName="/ppt/diagrams/quickStyle196.xml" ContentType="application/vnd.openxmlformats-officedocument.drawingml.diagramStyle+xml"/>
  <Override PartName="/ppt/diagrams/colors196.xml" ContentType="application/vnd.openxmlformats-officedocument.drawingml.diagramColors+xml"/>
  <Override PartName="/ppt/diagrams/drawing196.xml" ContentType="application/vnd.ms-office.drawingml.diagramDrawing+xml"/>
  <Override PartName="/ppt/notesSlides/notesSlide109.xml" ContentType="application/vnd.openxmlformats-officedocument.presentationml.notesSlide+xml"/>
  <Override PartName="/ppt/diagrams/data197.xml" ContentType="application/vnd.openxmlformats-officedocument.drawingml.diagramData+xml"/>
  <Override PartName="/ppt/diagrams/layout197.xml" ContentType="application/vnd.openxmlformats-officedocument.drawingml.diagramLayout+xml"/>
  <Override PartName="/ppt/diagrams/quickStyle197.xml" ContentType="application/vnd.openxmlformats-officedocument.drawingml.diagramStyle+xml"/>
  <Override PartName="/ppt/diagrams/colors197.xml" ContentType="application/vnd.openxmlformats-officedocument.drawingml.diagramColors+xml"/>
  <Override PartName="/ppt/diagrams/drawing197.xml" ContentType="application/vnd.ms-office.drawingml.diagramDrawing+xml"/>
  <Override PartName="/ppt/diagrams/data198.xml" ContentType="application/vnd.openxmlformats-officedocument.drawingml.diagramData+xml"/>
  <Override PartName="/ppt/diagrams/layout198.xml" ContentType="application/vnd.openxmlformats-officedocument.drawingml.diagramLayout+xml"/>
  <Override PartName="/ppt/diagrams/quickStyle198.xml" ContentType="application/vnd.openxmlformats-officedocument.drawingml.diagramStyle+xml"/>
  <Override PartName="/ppt/diagrams/colors198.xml" ContentType="application/vnd.openxmlformats-officedocument.drawingml.diagramColors+xml"/>
  <Override PartName="/ppt/diagrams/drawing198.xml" ContentType="application/vnd.ms-office.drawingml.diagramDrawing+xml"/>
  <Override PartName="/ppt/notesSlides/notesSlide110.xml" ContentType="application/vnd.openxmlformats-officedocument.presentationml.notesSlide+xml"/>
  <Override PartName="/ppt/diagrams/data199.xml" ContentType="application/vnd.openxmlformats-officedocument.drawingml.diagramData+xml"/>
  <Override PartName="/ppt/diagrams/layout199.xml" ContentType="application/vnd.openxmlformats-officedocument.drawingml.diagramLayout+xml"/>
  <Override PartName="/ppt/diagrams/quickStyle199.xml" ContentType="application/vnd.openxmlformats-officedocument.drawingml.diagramStyle+xml"/>
  <Override PartName="/ppt/diagrams/colors199.xml" ContentType="application/vnd.openxmlformats-officedocument.drawingml.diagramColors+xml"/>
  <Override PartName="/ppt/diagrams/drawing199.xml" ContentType="application/vnd.ms-office.drawingml.diagramDrawing+xml"/>
  <Override PartName="/ppt/diagrams/data200.xml" ContentType="application/vnd.openxmlformats-officedocument.drawingml.diagramData+xml"/>
  <Override PartName="/ppt/diagrams/layout200.xml" ContentType="application/vnd.openxmlformats-officedocument.drawingml.diagramLayout+xml"/>
  <Override PartName="/ppt/diagrams/quickStyle200.xml" ContentType="application/vnd.openxmlformats-officedocument.drawingml.diagramStyle+xml"/>
  <Override PartName="/ppt/diagrams/colors200.xml" ContentType="application/vnd.openxmlformats-officedocument.drawingml.diagramColors+xml"/>
  <Override PartName="/ppt/diagrams/drawing200.xml" ContentType="application/vnd.ms-office.drawingml.diagramDrawing+xml"/>
  <Override PartName="/ppt/notesSlides/notesSlide111.xml" ContentType="application/vnd.openxmlformats-officedocument.presentationml.notesSlide+xml"/>
  <Override PartName="/ppt/diagrams/data201.xml" ContentType="application/vnd.openxmlformats-officedocument.drawingml.diagramData+xml"/>
  <Override PartName="/ppt/diagrams/layout201.xml" ContentType="application/vnd.openxmlformats-officedocument.drawingml.diagramLayout+xml"/>
  <Override PartName="/ppt/diagrams/quickStyle201.xml" ContentType="application/vnd.openxmlformats-officedocument.drawingml.diagramStyle+xml"/>
  <Override PartName="/ppt/diagrams/colors201.xml" ContentType="application/vnd.openxmlformats-officedocument.drawingml.diagramColors+xml"/>
  <Override PartName="/ppt/diagrams/drawing201.xml" ContentType="application/vnd.ms-office.drawingml.diagramDrawing+xml"/>
  <Override PartName="/ppt/diagrams/data202.xml" ContentType="application/vnd.openxmlformats-officedocument.drawingml.diagramData+xml"/>
  <Override PartName="/ppt/diagrams/layout202.xml" ContentType="application/vnd.openxmlformats-officedocument.drawingml.diagramLayout+xml"/>
  <Override PartName="/ppt/diagrams/quickStyle202.xml" ContentType="application/vnd.openxmlformats-officedocument.drawingml.diagramStyle+xml"/>
  <Override PartName="/ppt/diagrams/colors202.xml" ContentType="application/vnd.openxmlformats-officedocument.drawingml.diagramColors+xml"/>
  <Override PartName="/ppt/diagrams/drawing202.xml" ContentType="application/vnd.ms-office.drawingml.diagramDrawing+xml"/>
  <Override PartName="/ppt/notesSlides/notesSlide112.xml" ContentType="application/vnd.openxmlformats-officedocument.presentationml.notesSlide+xml"/>
  <Override PartName="/ppt/diagrams/data203.xml" ContentType="application/vnd.openxmlformats-officedocument.drawingml.diagramData+xml"/>
  <Override PartName="/ppt/diagrams/layout203.xml" ContentType="application/vnd.openxmlformats-officedocument.drawingml.diagramLayout+xml"/>
  <Override PartName="/ppt/diagrams/quickStyle203.xml" ContentType="application/vnd.openxmlformats-officedocument.drawingml.diagramStyle+xml"/>
  <Override PartName="/ppt/diagrams/colors203.xml" ContentType="application/vnd.openxmlformats-officedocument.drawingml.diagramColors+xml"/>
  <Override PartName="/ppt/diagrams/drawing203.xml" ContentType="application/vnd.ms-office.drawingml.diagramDrawing+xml"/>
  <Override PartName="/ppt/diagrams/data204.xml" ContentType="application/vnd.openxmlformats-officedocument.drawingml.diagramData+xml"/>
  <Override PartName="/ppt/diagrams/layout204.xml" ContentType="application/vnd.openxmlformats-officedocument.drawingml.diagramLayout+xml"/>
  <Override PartName="/ppt/diagrams/quickStyle204.xml" ContentType="application/vnd.openxmlformats-officedocument.drawingml.diagramStyle+xml"/>
  <Override PartName="/ppt/diagrams/colors204.xml" ContentType="application/vnd.openxmlformats-officedocument.drawingml.diagramColors+xml"/>
  <Override PartName="/ppt/diagrams/drawing204.xml" ContentType="application/vnd.ms-office.drawingml.diagramDrawing+xml"/>
  <Override PartName="/ppt/notesSlides/notesSlide113.xml" ContentType="application/vnd.openxmlformats-officedocument.presentationml.notesSlide+xml"/>
  <Override PartName="/ppt/diagrams/data205.xml" ContentType="application/vnd.openxmlformats-officedocument.drawingml.diagramData+xml"/>
  <Override PartName="/ppt/diagrams/layout205.xml" ContentType="application/vnd.openxmlformats-officedocument.drawingml.diagramLayout+xml"/>
  <Override PartName="/ppt/diagrams/quickStyle205.xml" ContentType="application/vnd.openxmlformats-officedocument.drawingml.diagramStyle+xml"/>
  <Override PartName="/ppt/diagrams/colors205.xml" ContentType="application/vnd.openxmlformats-officedocument.drawingml.diagramColors+xml"/>
  <Override PartName="/ppt/diagrams/drawing205.xml" ContentType="application/vnd.ms-office.drawingml.diagramDrawing+xml"/>
  <Override PartName="/ppt/diagrams/data206.xml" ContentType="application/vnd.openxmlformats-officedocument.drawingml.diagramData+xml"/>
  <Override PartName="/ppt/diagrams/layout206.xml" ContentType="application/vnd.openxmlformats-officedocument.drawingml.diagramLayout+xml"/>
  <Override PartName="/ppt/diagrams/quickStyle206.xml" ContentType="application/vnd.openxmlformats-officedocument.drawingml.diagramStyle+xml"/>
  <Override PartName="/ppt/diagrams/colors206.xml" ContentType="application/vnd.openxmlformats-officedocument.drawingml.diagramColors+xml"/>
  <Override PartName="/ppt/diagrams/drawing206.xml" ContentType="application/vnd.ms-office.drawingml.diagramDrawing+xml"/>
  <Override PartName="/ppt/notesSlides/notesSlide114.xml" ContentType="application/vnd.openxmlformats-officedocument.presentationml.notesSlide+xml"/>
  <Override PartName="/ppt/diagrams/data207.xml" ContentType="application/vnd.openxmlformats-officedocument.drawingml.diagramData+xml"/>
  <Override PartName="/ppt/diagrams/layout207.xml" ContentType="application/vnd.openxmlformats-officedocument.drawingml.diagramLayout+xml"/>
  <Override PartName="/ppt/diagrams/quickStyle207.xml" ContentType="application/vnd.openxmlformats-officedocument.drawingml.diagramStyle+xml"/>
  <Override PartName="/ppt/diagrams/colors207.xml" ContentType="application/vnd.openxmlformats-officedocument.drawingml.diagramColors+xml"/>
  <Override PartName="/ppt/diagrams/drawing207.xml" ContentType="application/vnd.ms-office.drawingml.diagramDrawing+xml"/>
  <Override PartName="/ppt/diagrams/data208.xml" ContentType="application/vnd.openxmlformats-officedocument.drawingml.diagramData+xml"/>
  <Override PartName="/ppt/diagrams/layout208.xml" ContentType="application/vnd.openxmlformats-officedocument.drawingml.diagramLayout+xml"/>
  <Override PartName="/ppt/diagrams/quickStyle208.xml" ContentType="application/vnd.openxmlformats-officedocument.drawingml.diagramStyle+xml"/>
  <Override PartName="/ppt/diagrams/colors208.xml" ContentType="application/vnd.openxmlformats-officedocument.drawingml.diagramColors+xml"/>
  <Override PartName="/ppt/diagrams/drawing208.xml" ContentType="application/vnd.ms-office.drawingml.diagramDrawing+xml"/>
  <Override PartName="/ppt/notesSlides/notesSlide115.xml" ContentType="application/vnd.openxmlformats-officedocument.presentationml.notesSlide+xml"/>
  <Override PartName="/ppt/diagrams/data209.xml" ContentType="application/vnd.openxmlformats-officedocument.drawingml.diagramData+xml"/>
  <Override PartName="/ppt/diagrams/layout209.xml" ContentType="application/vnd.openxmlformats-officedocument.drawingml.diagramLayout+xml"/>
  <Override PartName="/ppt/diagrams/quickStyle209.xml" ContentType="application/vnd.openxmlformats-officedocument.drawingml.diagramStyle+xml"/>
  <Override PartName="/ppt/diagrams/colors209.xml" ContentType="application/vnd.openxmlformats-officedocument.drawingml.diagramColors+xml"/>
  <Override PartName="/ppt/diagrams/drawing209.xml" ContentType="application/vnd.ms-office.drawingml.diagramDrawing+xml"/>
  <Override PartName="/ppt/diagrams/data210.xml" ContentType="application/vnd.openxmlformats-officedocument.drawingml.diagramData+xml"/>
  <Override PartName="/ppt/diagrams/layout210.xml" ContentType="application/vnd.openxmlformats-officedocument.drawingml.diagramLayout+xml"/>
  <Override PartName="/ppt/diagrams/quickStyle210.xml" ContentType="application/vnd.openxmlformats-officedocument.drawingml.diagramStyle+xml"/>
  <Override PartName="/ppt/diagrams/colors210.xml" ContentType="application/vnd.openxmlformats-officedocument.drawingml.diagramColors+xml"/>
  <Override PartName="/ppt/diagrams/drawing210.xml" ContentType="application/vnd.ms-office.drawingml.diagramDrawing+xml"/>
  <Override PartName="/ppt/notesSlides/notesSlide116.xml" ContentType="application/vnd.openxmlformats-officedocument.presentationml.notesSlide+xml"/>
  <Override PartName="/ppt/diagrams/data211.xml" ContentType="application/vnd.openxmlformats-officedocument.drawingml.diagramData+xml"/>
  <Override PartName="/ppt/diagrams/layout211.xml" ContentType="application/vnd.openxmlformats-officedocument.drawingml.diagramLayout+xml"/>
  <Override PartName="/ppt/diagrams/quickStyle211.xml" ContentType="application/vnd.openxmlformats-officedocument.drawingml.diagramStyle+xml"/>
  <Override PartName="/ppt/diagrams/colors211.xml" ContentType="application/vnd.openxmlformats-officedocument.drawingml.diagramColors+xml"/>
  <Override PartName="/ppt/diagrams/drawing211.xml" ContentType="application/vnd.ms-office.drawingml.diagramDrawing+xml"/>
  <Override PartName="/ppt/diagrams/data212.xml" ContentType="application/vnd.openxmlformats-officedocument.drawingml.diagramData+xml"/>
  <Override PartName="/ppt/diagrams/layout212.xml" ContentType="application/vnd.openxmlformats-officedocument.drawingml.diagramLayout+xml"/>
  <Override PartName="/ppt/diagrams/quickStyle212.xml" ContentType="application/vnd.openxmlformats-officedocument.drawingml.diagramStyle+xml"/>
  <Override PartName="/ppt/diagrams/colors212.xml" ContentType="application/vnd.openxmlformats-officedocument.drawingml.diagramColors+xml"/>
  <Override PartName="/ppt/diagrams/drawing212.xml" ContentType="application/vnd.ms-office.drawingml.diagramDrawing+xml"/>
  <Override PartName="/ppt/notesSlides/notesSlide117.xml" ContentType="application/vnd.openxmlformats-officedocument.presentationml.notesSlide+xml"/>
  <Override PartName="/ppt/diagrams/data213.xml" ContentType="application/vnd.openxmlformats-officedocument.drawingml.diagramData+xml"/>
  <Override PartName="/ppt/diagrams/layout213.xml" ContentType="application/vnd.openxmlformats-officedocument.drawingml.diagramLayout+xml"/>
  <Override PartName="/ppt/diagrams/quickStyle213.xml" ContentType="application/vnd.openxmlformats-officedocument.drawingml.diagramStyle+xml"/>
  <Override PartName="/ppt/diagrams/colors213.xml" ContentType="application/vnd.openxmlformats-officedocument.drawingml.diagramColors+xml"/>
  <Override PartName="/ppt/diagrams/drawing213.xml" ContentType="application/vnd.ms-office.drawingml.diagramDrawing+xml"/>
  <Override PartName="/ppt/diagrams/data214.xml" ContentType="application/vnd.openxmlformats-officedocument.drawingml.diagramData+xml"/>
  <Override PartName="/ppt/diagrams/layout214.xml" ContentType="application/vnd.openxmlformats-officedocument.drawingml.diagramLayout+xml"/>
  <Override PartName="/ppt/diagrams/quickStyle214.xml" ContentType="application/vnd.openxmlformats-officedocument.drawingml.diagramStyle+xml"/>
  <Override PartName="/ppt/diagrams/colors214.xml" ContentType="application/vnd.openxmlformats-officedocument.drawingml.diagramColors+xml"/>
  <Override PartName="/ppt/diagrams/drawing214.xml" ContentType="application/vnd.ms-office.drawingml.diagramDrawing+xml"/>
  <Override PartName="/ppt/notesSlides/notesSlide118.xml" ContentType="application/vnd.openxmlformats-officedocument.presentationml.notesSlide+xml"/>
  <Override PartName="/ppt/diagrams/data215.xml" ContentType="application/vnd.openxmlformats-officedocument.drawingml.diagramData+xml"/>
  <Override PartName="/ppt/diagrams/layout215.xml" ContentType="application/vnd.openxmlformats-officedocument.drawingml.diagramLayout+xml"/>
  <Override PartName="/ppt/diagrams/quickStyle215.xml" ContentType="application/vnd.openxmlformats-officedocument.drawingml.diagramStyle+xml"/>
  <Override PartName="/ppt/diagrams/colors215.xml" ContentType="application/vnd.openxmlformats-officedocument.drawingml.diagramColors+xml"/>
  <Override PartName="/ppt/diagrams/drawing215.xml" ContentType="application/vnd.ms-office.drawingml.diagramDrawing+xml"/>
  <Override PartName="/ppt/diagrams/data216.xml" ContentType="application/vnd.openxmlformats-officedocument.drawingml.diagramData+xml"/>
  <Override PartName="/ppt/diagrams/layout216.xml" ContentType="application/vnd.openxmlformats-officedocument.drawingml.diagramLayout+xml"/>
  <Override PartName="/ppt/diagrams/quickStyle216.xml" ContentType="application/vnd.openxmlformats-officedocument.drawingml.diagramStyle+xml"/>
  <Override PartName="/ppt/diagrams/colors216.xml" ContentType="application/vnd.openxmlformats-officedocument.drawingml.diagramColors+xml"/>
  <Override PartName="/ppt/diagrams/drawing216.xml" ContentType="application/vnd.ms-office.drawingml.diagramDrawing+xml"/>
  <Override PartName="/ppt/notesSlides/notesSlide119.xml" ContentType="application/vnd.openxmlformats-officedocument.presentationml.notesSlide+xml"/>
  <Override PartName="/ppt/diagrams/data217.xml" ContentType="application/vnd.openxmlformats-officedocument.drawingml.diagramData+xml"/>
  <Override PartName="/ppt/diagrams/layout217.xml" ContentType="application/vnd.openxmlformats-officedocument.drawingml.diagramLayout+xml"/>
  <Override PartName="/ppt/diagrams/quickStyle217.xml" ContentType="application/vnd.openxmlformats-officedocument.drawingml.diagramStyle+xml"/>
  <Override PartName="/ppt/diagrams/colors217.xml" ContentType="application/vnd.openxmlformats-officedocument.drawingml.diagramColors+xml"/>
  <Override PartName="/ppt/diagrams/drawing217.xml" ContentType="application/vnd.ms-office.drawingml.diagramDrawing+xml"/>
  <Override PartName="/ppt/diagrams/data218.xml" ContentType="application/vnd.openxmlformats-officedocument.drawingml.diagramData+xml"/>
  <Override PartName="/ppt/diagrams/layout218.xml" ContentType="application/vnd.openxmlformats-officedocument.drawingml.diagramLayout+xml"/>
  <Override PartName="/ppt/diagrams/quickStyle218.xml" ContentType="application/vnd.openxmlformats-officedocument.drawingml.diagramStyle+xml"/>
  <Override PartName="/ppt/diagrams/colors218.xml" ContentType="application/vnd.openxmlformats-officedocument.drawingml.diagramColors+xml"/>
  <Override PartName="/ppt/diagrams/drawing218.xml" ContentType="application/vnd.ms-office.drawingml.diagramDrawing+xml"/>
  <Override PartName="/ppt/notesSlides/notesSlide120.xml" ContentType="application/vnd.openxmlformats-officedocument.presentationml.notesSlide+xml"/>
  <Override PartName="/ppt/diagrams/data219.xml" ContentType="application/vnd.openxmlformats-officedocument.drawingml.diagramData+xml"/>
  <Override PartName="/ppt/diagrams/layout219.xml" ContentType="application/vnd.openxmlformats-officedocument.drawingml.diagramLayout+xml"/>
  <Override PartName="/ppt/diagrams/quickStyle219.xml" ContentType="application/vnd.openxmlformats-officedocument.drawingml.diagramStyle+xml"/>
  <Override PartName="/ppt/diagrams/colors219.xml" ContentType="application/vnd.openxmlformats-officedocument.drawingml.diagramColors+xml"/>
  <Override PartName="/ppt/diagrams/drawing219.xml" ContentType="application/vnd.ms-office.drawingml.diagramDrawing+xml"/>
  <Override PartName="/ppt/diagrams/data220.xml" ContentType="application/vnd.openxmlformats-officedocument.drawingml.diagramData+xml"/>
  <Override PartName="/ppt/diagrams/layout220.xml" ContentType="application/vnd.openxmlformats-officedocument.drawingml.diagramLayout+xml"/>
  <Override PartName="/ppt/diagrams/quickStyle220.xml" ContentType="application/vnd.openxmlformats-officedocument.drawingml.diagramStyle+xml"/>
  <Override PartName="/ppt/diagrams/colors220.xml" ContentType="application/vnd.openxmlformats-officedocument.drawingml.diagramColors+xml"/>
  <Override PartName="/ppt/diagrams/drawing220.xml" ContentType="application/vnd.ms-office.drawingml.diagramDrawing+xml"/>
  <Override PartName="/ppt/notesSlides/notesSlide121.xml" ContentType="application/vnd.openxmlformats-officedocument.presentationml.notesSlide+xml"/>
  <Override PartName="/ppt/diagrams/data221.xml" ContentType="application/vnd.openxmlformats-officedocument.drawingml.diagramData+xml"/>
  <Override PartName="/ppt/diagrams/layout221.xml" ContentType="application/vnd.openxmlformats-officedocument.drawingml.diagramLayout+xml"/>
  <Override PartName="/ppt/diagrams/quickStyle221.xml" ContentType="application/vnd.openxmlformats-officedocument.drawingml.diagramStyle+xml"/>
  <Override PartName="/ppt/diagrams/colors221.xml" ContentType="application/vnd.openxmlformats-officedocument.drawingml.diagramColors+xml"/>
  <Override PartName="/ppt/diagrams/drawing221.xml" ContentType="application/vnd.ms-office.drawingml.diagramDrawing+xml"/>
  <Override PartName="/ppt/diagrams/data222.xml" ContentType="application/vnd.openxmlformats-officedocument.drawingml.diagramData+xml"/>
  <Override PartName="/ppt/diagrams/layout222.xml" ContentType="application/vnd.openxmlformats-officedocument.drawingml.diagramLayout+xml"/>
  <Override PartName="/ppt/diagrams/quickStyle222.xml" ContentType="application/vnd.openxmlformats-officedocument.drawingml.diagramStyle+xml"/>
  <Override PartName="/ppt/diagrams/colors222.xml" ContentType="application/vnd.openxmlformats-officedocument.drawingml.diagramColors+xml"/>
  <Override PartName="/ppt/diagrams/drawing222.xml" ContentType="application/vnd.ms-office.drawingml.diagramDrawing+xml"/>
  <Override PartName="/ppt/notesSlides/notesSlide122.xml" ContentType="application/vnd.openxmlformats-officedocument.presentationml.notesSlide+xml"/>
  <Override PartName="/ppt/diagrams/data223.xml" ContentType="application/vnd.openxmlformats-officedocument.drawingml.diagramData+xml"/>
  <Override PartName="/ppt/diagrams/layout223.xml" ContentType="application/vnd.openxmlformats-officedocument.drawingml.diagramLayout+xml"/>
  <Override PartName="/ppt/diagrams/quickStyle223.xml" ContentType="application/vnd.openxmlformats-officedocument.drawingml.diagramStyle+xml"/>
  <Override PartName="/ppt/diagrams/colors223.xml" ContentType="application/vnd.openxmlformats-officedocument.drawingml.diagramColors+xml"/>
  <Override PartName="/ppt/diagrams/drawing223.xml" ContentType="application/vnd.ms-office.drawingml.diagramDrawing+xml"/>
  <Override PartName="/ppt/diagrams/data224.xml" ContentType="application/vnd.openxmlformats-officedocument.drawingml.diagramData+xml"/>
  <Override PartName="/ppt/diagrams/layout224.xml" ContentType="application/vnd.openxmlformats-officedocument.drawingml.diagramLayout+xml"/>
  <Override PartName="/ppt/diagrams/quickStyle224.xml" ContentType="application/vnd.openxmlformats-officedocument.drawingml.diagramStyle+xml"/>
  <Override PartName="/ppt/diagrams/colors224.xml" ContentType="application/vnd.openxmlformats-officedocument.drawingml.diagramColors+xml"/>
  <Override PartName="/ppt/diagrams/drawing224.xml" ContentType="application/vnd.ms-office.drawingml.diagramDrawing+xml"/>
  <Override PartName="/ppt/notesSlides/notesSlide123.xml" ContentType="application/vnd.openxmlformats-officedocument.presentationml.notesSlide+xml"/>
  <Override PartName="/ppt/diagrams/data225.xml" ContentType="application/vnd.openxmlformats-officedocument.drawingml.diagramData+xml"/>
  <Override PartName="/ppt/diagrams/layout225.xml" ContentType="application/vnd.openxmlformats-officedocument.drawingml.diagramLayout+xml"/>
  <Override PartName="/ppt/diagrams/quickStyle225.xml" ContentType="application/vnd.openxmlformats-officedocument.drawingml.diagramStyle+xml"/>
  <Override PartName="/ppt/diagrams/colors225.xml" ContentType="application/vnd.openxmlformats-officedocument.drawingml.diagramColors+xml"/>
  <Override PartName="/ppt/diagrams/drawing225.xml" ContentType="application/vnd.ms-office.drawingml.diagramDrawing+xml"/>
  <Override PartName="/ppt/diagrams/data226.xml" ContentType="application/vnd.openxmlformats-officedocument.drawingml.diagramData+xml"/>
  <Override PartName="/ppt/diagrams/layout226.xml" ContentType="application/vnd.openxmlformats-officedocument.drawingml.diagramLayout+xml"/>
  <Override PartName="/ppt/diagrams/quickStyle226.xml" ContentType="application/vnd.openxmlformats-officedocument.drawingml.diagramStyle+xml"/>
  <Override PartName="/ppt/diagrams/colors226.xml" ContentType="application/vnd.openxmlformats-officedocument.drawingml.diagramColors+xml"/>
  <Override PartName="/ppt/diagrams/drawing226.xml" ContentType="application/vnd.ms-office.drawingml.diagramDrawing+xml"/>
  <Override PartName="/ppt/notesSlides/notesSlide124.xml" ContentType="application/vnd.openxmlformats-officedocument.presentationml.notesSlide+xml"/>
  <Override PartName="/ppt/diagrams/data227.xml" ContentType="application/vnd.openxmlformats-officedocument.drawingml.diagramData+xml"/>
  <Override PartName="/ppt/diagrams/layout227.xml" ContentType="application/vnd.openxmlformats-officedocument.drawingml.diagramLayout+xml"/>
  <Override PartName="/ppt/diagrams/quickStyle227.xml" ContentType="application/vnd.openxmlformats-officedocument.drawingml.diagramStyle+xml"/>
  <Override PartName="/ppt/diagrams/colors227.xml" ContentType="application/vnd.openxmlformats-officedocument.drawingml.diagramColors+xml"/>
  <Override PartName="/ppt/diagrams/drawing227.xml" ContentType="application/vnd.ms-office.drawingml.diagramDrawing+xml"/>
  <Override PartName="/ppt/diagrams/data228.xml" ContentType="application/vnd.openxmlformats-officedocument.drawingml.diagramData+xml"/>
  <Override PartName="/ppt/diagrams/layout228.xml" ContentType="application/vnd.openxmlformats-officedocument.drawingml.diagramLayout+xml"/>
  <Override PartName="/ppt/diagrams/quickStyle228.xml" ContentType="application/vnd.openxmlformats-officedocument.drawingml.diagramStyle+xml"/>
  <Override PartName="/ppt/diagrams/colors228.xml" ContentType="application/vnd.openxmlformats-officedocument.drawingml.diagramColors+xml"/>
  <Override PartName="/ppt/diagrams/drawing228.xml" ContentType="application/vnd.ms-office.drawingml.diagramDrawing+xml"/>
  <Override PartName="/ppt/notesSlides/notesSlide125.xml" ContentType="application/vnd.openxmlformats-officedocument.presentationml.notesSlide+xml"/>
  <Override PartName="/ppt/diagrams/data229.xml" ContentType="application/vnd.openxmlformats-officedocument.drawingml.diagramData+xml"/>
  <Override PartName="/ppt/diagrams/layout229.xml" ContentType="application/vnd.openxmlformats-officedocument.drawingml.diagramLayout+xml"/>
  <Override PartName="/ppt/diagrams/quickStyle229.xml" ContentType="application/vnd.openxmlformats-officedocument.drawingml.diagramStyle+xml"/>
  <Override PartName="/ppt/diagrams/colors229.xml" ContentType="application/vnd.openxmlformats-officedocument.drawingml.diagramColors+xml"/>
  <Override PartName="/ppt/diagrams/drawing229.xml" ContentType="application/vnd.ms-office.drawingml.diagramDrawing+xml"/>
  <Override PartName="/ppt/diagrams/data230.xml" ContentType="application/vnd.openxmlformats-officedocument.drawingml.diagramData+xml"/>
  <Override PartName="/ppt/diagrams/layout230.xml" ContentType="application/vnd.openxmlformats-officedocument.drawingml.diagramLayout+xml"/>
  <Override PartName="/ppt/diagrams/quickStyle230.xml" ContentType="application/vnd.openxmlformats-officedocument.drawingml.diagramStyle+xml"/>
  <Override PartName="/ppt/diagrams/colors230.xml" ContentType="application/vnd.openxmlformats-officedocument.drawingml.diagramColors+xml"/>
  <Override PartName="/ppt/diagrams/drawing230.xml" ContentType="application/vnd.ms-office.drawingml.diagramDrawing+xml"/>
  <Override PartName="/ppt/notesSlides/notesSlide126.xml" ContentType="application/vnd.openxmlformats-officedocument.presentationml.notesSlide+xml"/>
  <Override PartName="/ppt/diagrams/data231.xml" ContentType="application/vnd.openxmlformats-officedocument.drawingml.diagramData+xml"/>
  <Override PartName="/ppt/diagrams/layout231.xml" ContentType="application/vnd.openxmlformats-officedocument.drawingml.diagramLayout+xml"/>
  <Override PartName="/ppt/diagrams/quickStyle231.xml" ContentType="application/vnd.openxmlformats-officedocument.drawingml.diagramStyle+xml"/>
  <Override PartName="/ppt/diagrams/colors231.xml" ContentType="application/vnd.openxmlformats-officedocument.drawingml.diagramColors+xml"/>
  <Override PartName="/ppt/diagrams/drawing231.xml" ContentType="application/vnd.ms-office.drawingml.diagramDrawing+xml"/>
  <Override PartName="/ppt/diagrams/data232.xml" ContentType="application/vnd.openxmlformats-officedocument.drawingml.diagramData+xml"/>
  <Override PartName="/ppt/diagrams/layout232.xml" ContentType="application/vnd.openxmlformats-officedocument.drawingml.diagramLayout+xml"/>
  <Override PartName="/ppt/diagrams/quickStyle232.xml" ContentType="application/vnd.openxmlformats-officedocument.drawingml.diagramStyle+xml"/>
  <Override PartName="/ppt/diagrams/colors232.xml" ContentType="application/vnd.openxmlformats-officedocument.drawingml.diagramColors+xml"/>
  <Override PartName="/ppt/diagrams/drawing232.xml" ContentType="application/vnd.ms-office.drawingml.diagramDrawing+xml"/>
  <Override PartName="/ppt/notesSlides/notesSlide127.xml" ContentType="application/vnd.openxmlformats-officedocument.presentationml.notesSlide+xml"/>
  <Override PartName="/ppt/diagrams/data233.xml" ContentType="application/vnd.openxmlformats-officedocument.drawingml.diagramData+xml"/>
  <Override PartName="/ppt/diagrams/layout233.xml" ContentType="application/vnd.openxmlformats-officedocument.drawingml.diagramLayout+xml"/>
  <Override PartName="/ppt/diagrams/quickStyle233.xml" ContentType="application/vnd.openxmlformats-officedocument.drawingml.diagramStyle+xml"/>
  <Override PartName="/ppt/diagrams/colors233.xml" ContentType="application/vnd.openxmlformats-officedocument.drawingml.diagramColors+xml"/>
  <Override PartName="/ppt/diagrams/drawing233.xml" ContentType="application/vnd.ms-office.drawingml.diagramDrawing+xml"/>
  <Override PartName="/ppt/diagrams/data234.xml" ContentType="application/vnd.openxmlformats-officedocument.drawingml.diagramData+xml"/>
  <Override PartName="/ppt/diagrams/layout234.xml" ContentType="application/vnd.openxmlformats-officedocument.drawingml.diagramLayout+xml"/>
  <Override PartName="/ppt/diagrams/quickStyle234.xml" ContentType="application/vnd.openxmlformats-officedocument.drawingml.diagramStyle+xml"/>
  <Override PartName="/ppt/diagrams/colors234.xml" ContentType="application/vnd.openxmlformats-officedocument.drawingml.diagramColors+xml"/>
  <Override PartName="/ppt/diagrams/drawing234.xml" ContentType="application/vnd.ms-office.drawingml.diagramDrawing+xml"/>
  <Override PartName="/ppt/notesSlides/notesSlide128.xml" ContentType="application/vnd.openxmlformats-officedocument.presentationml.notesSlide+xml"/>
  <Override PartName="/ppt/diagrams/data235.xml" ContentType="application/vnd.openxmlformats-officedocument.drawingml.diagramData+xml"/>
  <Override PartName="/ppt/diagrams/layout235.xml" ContentType="application/vnd.openxmlformats-officedocument.drawingml.diagramLayout+xml"/>
  <Override PartName="/ppt/diagrams/quickStyle235.xml" ContentType="application/vnd.openxmlformats-officedocument.drawingml.diagramStyle+xml"/>
  <Override PartName="/ppt/diagrams/colors235.xml" ContentType="application/vnd.openxmlformats-officedocument.drawingml.diagramColors+xml"/>
  <Override PartName="/ppt/diagrams/drawing235.xml" ContentType="application/vnd.ms-office.drawingml.diagramDrawing+xml"/>
  <Override PartName="/ppt/diagrams/data236.xml" ContentType="application/vnd.openxmlformats-officedocument.drawingml.diagramData+xml"/>
  <Override PartName="/ppt/diagrams/layout236.xml" ContentType="application/vnd.openxmlformats-officedocument.drawingml.diagramLayout+xml"/>
  <Override PartName="/ppt/diagrams/quickStyle236.xml" ContentType="application/vnd.openxmlformats-officedocument.drawingml.diagramStyle+xml"/>
  <Override PartName="/ppt/diagrams/colors236.xml" ContentType="application/vnd.openxmlformats-officedocument.drawingml.diagramColors+xml"/>
  <Override PartName="/ppt/diagrams/drawing236.xml" ContentType="application/vnd.ms-office.drawingml.diagramDrawing+xml"/>
  <Override PartName="/ppt/notesSlides/notesSlide129.xml" ContentType="application/vnd.openxmlformats-officedocument.presentationml.notesSlide+xml"/>
  <Override PartName="/ppt/diagrams/data237.xml" ContentType="application/vnd.openxmlformats-officedocument.drawingml.diagramData+xml"/>
  <Override PartName="/ppt/diagrams/layout237.xml" ContentType="application/vnd.openxmlformats-officedocument.drawingml.diagramLayout+xml"/>
  <Override PartName="/ppt/diagrams/quickStyle237.xml" ContentType="application/vnd.openxmlformats-officedocument.drawingml.diagramStyle+xml"/>
  <Override PartName="/ppt/diagrams/colors237.xml" ContentType="application/vnd.openxmlformats-officedocument.drawingml.diagramColors+xml"/>
  <Override PartName="/ppt/diagrams/drawing237.xml" ContentType="application/vnd.ms-office.drawingml.diagramDrawing+xml"/>
  <Override PartName="/ppt/diagrams/data238.xml" ContentType="application/vnd.openxmlformats-officedocument.drawingml.diagramData+xml"/>
  <Override PartName="/ppt/diagrams/layout238.xml" ContentType="application/vnd.openxmlformats-officedocument.drawingml.diagramLayout+xml"/>
  <Override PartName="/ppt/diagrams/quickStyle238.xml" ContentType="application/vnd.openxmlformats-officedocument.drawingml.diagramStyle+xml"/>
  <Override PartName="/ppt/diagrams/colors238.xml" ContentType="application/vnd.openxmlformats-officedocument.drawingml.diagramColors+xml"/>
  <Override PartName="/ppt/diagrams/drawing238.xml" ContentType="application/vnd.ms-office.drawingml.diagramDrawing+xml"/>
  <Override PartName="/ppt/diagrams/data239.xml" ContentType="application/vnd.openxmlformats-officedocument.drawingml.diagramData+xml"/>
  <Override PartName="/ppt/diagrams/layout239.xml" ContentType="application/vnd.openxmlformats-officedocument.drawingml.diagramLayout+xml"/>
  <Override PartName="/ppt/diagrams/quickStyle239.xml" ContentType="application/vnd.openxmlformats-officedocument.drawingml.diagramStyle+xml"/>
  <Override PartName="/ppt/diagrams/colors239.xml" ContentType="application/vnd.openxmlformats-officedocument.drawingml.diagramColors+xml"/>
  <Override PartName="/ppt/diagrams/drawing239.xml" ContentType="application/vnd.ms-office.drawingml.diagramDrawing+xml"/>
  <Override PartName="/ppt/notesSlides/notesSlide130.xml" ContentType="application/vnd.openxmlformats-officedocument.presentationml.notesSlide+xml"/>
  <Override PartName="/ppt/diagrams/data240.xml" ContentType="application/vnd.openxmlformats-officedocument.drawingml.diagramData+xml"/>
  <Override PartName="/ppt/diagrams/layout240.xml" ContentType="application/vnd.openxmlformats-officedocument.drawingml.diagramLayout+xml"/>
  <Override PartName="/ppt/diagrams/quickStyle240.xml" ContentType="application/vnd.openxmlformats-officedocument.drawingml.diagramStyle+xml"/>
  <Override PartName="/ppt/diagrams/colors240.xml" ContentType="application/vnd.openxmlformats-officedocument.drawingml.diagramColors+xml"/>
  <Override PartName="/ppt/diagrams/drawing240.xml" ContentType="application/vnd.ms-office.drawingml.diagramDrawing+xml"/>
  <Override PartName="/ppt/diagrams/data241.xml" ContentType="application/vnd.openxmlformats-officedocument.drawingml.diagramData+xml"/>
  <Override PartName="/ppt/diagrams/layout241.xml" ContentType="application/vnd.openxmlformats-officedocument.drawingml.diagramLayout+xml"/>
  <Override PartName="/ppt/diagrams/quickStyle241.xml" ContentType="application/vnd.openxmlformats-officedocument.drawingml.diagramStyle+xml"/>
  <Override PartName="/ppt/diagrams/colors241.xml" ContentType="application/vnd.openxmlformats-officedocument.drawingml.diagramColors+xml"/>
  <Override PartName="/ppt/diagrams/drawing241.xml" ContentType="application/vnd.ms-office.drawingml.diagramDrawing+xml"/>
  <Override PartName="/ppt/notesSlides/notesSlide131.xml" ContentType="application/vnd.openxmlformats-officedocument.presentationml.notesSlide+xml"/>
  <Override PartName="/ppt/diagrams/data242.xml" ContentType="application/vnd.openxmlformats-officedocument.drawingml.diagramData+xml"/>
  <Override PartName="/ppt/diagrams/layout242.xml" ContentType="application/vnd.openxmlformats-officedocument.drawingml.diagramLayout+xml"/>
  <Override PartName="/ppt/diagrams/quickStyle242.xml" ContentType="application/vnd.openxmlformats-officedocument.drawingml.diagramStyle+xml"/>
  <Override PartName="/ppt/diagrams/colors242.xml" ContentType="application/vnd.openxmlformats-officedocument.drawingml.diagramColors+xml"/>
  <Override PartName="/ppt/diagrams/drawing242.xml" ContentType="application/vnd.ms-office.drawingml.diagramDrawing+xml"/>
  <Override PartName="/ppt/diagrams/data243.xml" ContentType="application/vnd.openxmlformats-officedocument.drawingml.diagramData+xml"/>
  <Override PartName="/ppt/diagrams/layout243.xml" ContentType="application/vnd.openxmlformats-officedocument.drawingml.diagramLayout+xml"/>
  <Override PartName="/ppt/diagrams/quickStyle243.xml" ContentType="application/vnd.openxmlformats-officedocument.drawingml.diagramStyle+xml"/>
  <Override PartName="/ppt/diagrams/colors243.xml" ContentType="application/vnd.openxmlformats-officedocument.drawingml.diagramColors+xml"/>
  <Override PartName="/ppt/diagrams/drawing243.xml" ContentType="application/vnd.ms-office.drawingml.diagramDrawing+xml"/>
  <Override PartName="/ppt/notesSlides/notesSlide132.xml" ContentType="application/vnd.openxmlformats-officedocument.presentationml.notesSlide+xml"/>
  <Override PartName="/ppt/diagrams/data244.xml" ContentType="application/vnd.openxmlformats-officedocument.drawingml.diagramData+xml"/>
  <Override PartName="/ppt/diagrams/layout244.xml" ContentType="application/vnd.openxmlformats-officedocument.drawingml.diagramLayout+xml"/>
  <Override PartName="/ppt/diagrams/quickStyle244.xml" ContentType="application/vnd.openxmlformats-officedocument.drawingml.diagramStyle+xml"/>
  <Override PartName="/ppt/diagrams/colors244.xml" ContentType="application/vnd.openxmlformats-officedocument.drawingml.diagramColors+xml"/>
  <Override PartName="/ppt/diagrams/drawing244.xml" ContentType="application/vnd.ms-office.drawingml.diagramDrawing+xml"/>
  <Override PartName="/ppt/diagrams/data245.xml" ContentType="application/vnd.openxmlformats-officedocument.drawingml.diagramData+xml"/>
  <Override PartName="/ppt/diagrams/layout245.xml" ContentType="application/vnd.openxmlformats-officedocument.drawingml.diagramLayout+xml"/>
  <Override PartName="/ppt/diagrams/quickStyle245.xml" ContentType="application/vnd.openxmlformats-officedocument.drawingml.diagramStyle+xml"/>
  <Override PartName="/ppt/diagrams/colors245.xml" ContentType="application/vnd.openxmlformats-officedocument.drawingml.diagramColors+xml"/>
  <Override PartName="/ppt/diagrams/drawing245.xml" ContentType="application/vnd.ms-office.drawingml.diagramDrawing+xml"/>
  <Override PartName="/ppt/notesSlides/notesSlide13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9"/>
  </p:notesMasterIdLst>
  <p:sldIdLst>
    <p:sldId id="712" r:id="rId2"/>
    <p:sldId id="693" r:id="rId3"/>
    <p:sldId id="491" r:id="rId4"/>
    <p:sldId id="492" r:id="rId5"/>
    <p:sldId id="465" r:id="rId6"/>
    <p:sldId id="299" r:id="rId7"/>
    <p:sldId id="493" r:id="rId8"/>
    <p:sldId id="694" r:id="rId9"/>
    <p:sldId id="544" r:id="rId10"/>
    <p:sldId id="697" r:id="rId11"/>
    <p:sldId id="545" r:id="rId12"/>
    <p:sldId id="589" r:id="rId13"/>
    <p:sldId id="715" r:id="rId14"/>
    <p:sldId id="714" r:id="rId15"/>
    <p:sldId id="617" r:id="rId16"/>
    <p:sldId id="716" r:id="rId17"/>
    <p:sldId id="717" r:id="rId18"/>
    <p:sldId id="835" r:id="rId19"/>
    <p:sldId id="718" r:id="rId20"/>
    <p:sldId id="719" r:id="rId21"/>
    <p:sldId id="720" r:id="rId22"/>
    <p:sldId id="721" r:id="rId23"/>
    <p:sldId id="722" r:id="rId24"/>
    <p:sldId id="723" r:id="rId25"/>
    <p:sldId id="727" r:id="rId26"/>
    <p:sldId id="726" r:id="rId27"/>
    <p:sldId id="725" r:id="rId28"/>
    <p:sldId id="728" r:id="rId29"/>
    <p:sldId id="833" r:id="rId30"/>
    <p:sldId id="724" r:id="rId31"/>
    <p:sldId id="729" r:id="rId32"/>
    <p:sldId id="730" r:id="rId33"/>
    <p:sldId id="731" r:id="rId34"/>
    <p:sldId id="732" r:id="rId35"/>
    <p:sldId id="733" r:id="rId36"/>
    <p:sldId id="736" r:id="rId37"/>
    <p:sldId id="741" r:id="rId38"/>
    <p:sldId id="742" r:id="rId39"/>
    <p:sldId id="743" r:id="rId40"/>
    <p:sldId id="744" r:id="rId41"/>
    <p:sldId id="734" r:id="rId42"/>
    <p:sldId id="737" r:id="rId43"/>
    <p:sldId id="738" r:id="rId44"/>
    <p:sldId id="739" r:id="rId45"/>
    <p:sldId id="740" r:id="rId46"/>
    <p:sldId id="745" r:id="rId47"/>
    <p:sldId id="746" r:id="rId48"/>
    <p:sldId id="747" r:id="rId49"/>
    <p:sldId id="748" r:id="rId50"/>
    <p:sldId id="749" r:id="rId51"/>
    <p:sldId id="750" r:id="rId52"/>
    <p:sldId id="751" r:id="rId53"/>
    <p:sldId id="752" r:id="rId54"/>
    <p:sldId id="753" r:id="rId55"/>
    <p:sldId id="754" r:id="rId56"/>
    <p:sldId id="755" r:id="rId57"/>
    <p:sldId id="756" r:id="rId58"/>
    <p:sldId id="758" r:id="rId59"/>
    <p:sldId id="678" r:id="rId60"/>
    <p:sldId id="679" r:id="rId61"/>
    <p:sldId id="680" r:id="rId62"/>
    <p:sldId id="681" r:id="rId63"/>
    <p:sldId id="759" r:id="rId64"/>
    <p:sldId id="760" r:id="rId65"/>
    <p:sldId id="761" r:id="rId66"/>
    <p:sldId id="762" r:id="rId67"/>
    <p:sldId id="763" r:id="rId68"/>
    <p:sldId id="764" r:id="rId69"/>
    <p:sldId id="765" r:id="rId70"/>
    <p:sldId id="766" r:id="rId71"/>
    <p:sldId id="767" r:id="rId72"/>
    <p:sldId id="768" r:id="rId73"/>
    <p:sldId id="769" r:id="rId74"/>
    <p:sldId id="770" r:id="rId75"/>
    <p:sldId id="771" r:id="rId76"/>
    <p:sldId id="772" r:id="rId77"/>
    <p:sldId id="773" r:id="rId78"/>
    <p:sldId id="774" r:id="rId79"/>
    <p:sldId id="775" r:id="rId80"/>
    <p:sldId id="776" r:id="rId81"/>
    <p:sldId id="777" r:id="rId82"/>
    <p:sldId id="778" r:id="rId83"/>
    <p:sldId id="779" r:id="rId84"/>
    <p:sldId id="780" r:id="rId85"/>
    <p:sldId id="782" r:id="rId86"/>
    <p:sldId id="783" r:id="rId87"/>
    <p:sldId id="784" r:id="rId88"/>
    <p:sldId id="785" r:id="rId89"/>
    <p:sldId id="786" r:id="rId90"/>
    <p:sldId id="787" r:id="rId91"/>
    <p:sldId id="788" r:id="rId92"/>
    <p:sldId id="790" r:id="rId93"/>
    <p:sldId id="795" r:id="rId94"/>
    <p:sldId id="797" r:id="rId95"/>
    <p:sldId id="796" r:id="rId96"/>
    <p:sldId id="798" r:id="rId97"/>
    <p:sldId id="834" r:id="rId98"/>
    <p:sldId id="799" r:id="rId99"/>
    <p:sldId id="791" r:id="rId100"/>
    <p:sldId id="792" r:id="rId101"/>
    <p:sldId id="793" r:id="rId102"/>
    <p:sldId id="794" r:id="rId103"/>
    <p:sldId id="800" r:id="rId104"/>
    <p:sldId id="801" r:id="rId105"/>
    <p:sldId id="802" r:id="rId106"/>
    <p:sldId id="803" r:id="rId107"/>
    <p:sldId id="804" r:id="rId108"/>
    <p:sldId id="805" r:id="rId109"/>
    <p:sldId id="806" r:id="rId110"/>
    <p:sldId id="807" r:id="rId111"/>
    <p:sldId id="808" r:id="rId112"/>
    <p:sldId id="809" r:id="rId113"/>
    <p:sldId id="815" r:id="rId114"/>
    <p:sldId id="830" r:id="rId115"/>
    <p:sldId id="831" r:id="rId116"/>
    <p:sldId id="832" r:id="rId117"/>
    <p:sldId id="810" r:id="rId118"/>
    <p:sldId id="811" r:id="rId119"/>
    <p:sldId id="812" r:id="rId120"/>
    <p:sldId id="813" r:id="rId121"/>
    <p:sldId id="814" r:id="rId122"/>
    <p:sldId id="817" r:id="rId123"/>
    <p:sldId id="818" r:id="rId124"/>
    <p:sldId id="819" r:id="rId125"/>
    <p:sldId id="820" r:id="rId126"/>
    <p:sldId id="821" r:id="rId127"/>
    <p:sldId id="822" r:id="rId128"/>
    <p:sldId id="823" r:id="rId129"/>
    <p:sldId id="824" r:id="rId130"/>
    <p:sldId id="825" r:id="rId131"/>
    <p:sldId id="826" r:id="rId132"/>
    <p:sldId id="477" r:id="rId133"/>
    <p:sldId id="827" r:id="rId134"/>
    <p:sldId id="829" r:id="rId135"/>
    <p:sldId id="828" r:id="rId136"/>
    <p:sldId id="704" r:id="rId137"/>
    <p:sldId id="713" r:id="rId1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A6BA"/>
    <a:srgbClr val="8E0A0A"/>
    <a:srgbClr val="B03060"/>
    <a:srgbClr val="C5E0B4"/>
    <a:srgbClr val="A53D62"/>
    <a:srgbClr val="000000"/>
    <a:srgbClr val="E1A79C"/>
    <a:srgbClr val="FFFFFF"/>
    <a:srgbClr val="F2F2F2"/>
    <a:srgbClr val="C86E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7559D1-9003-4145-9DEC-EA7568464B8D}" v="25" dt="2026-04-08T08:40:55.333"/>
    <p1510:client id="{6359CD7C-FF00-455D-BB34-CD8EE4921329}" v="187" dt="2026-04-06T14:02:26.417"/>
  </p1510:revLst>
</p1510:revInfo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92" autoAdjust="0"/>
    <p:restoredTop sz="95274" autoAdjust="0"/>
  </p:normalViewPr>
  <p:slideViewPr>
    <p:cSldViewPr snapToGrid="0">
      <p:cViewPr varScale="1">
        <p:scale>
          <a:sx n="114" d="100"/>
          <a:sy n="114" d="100"/>
        </p:scale>
        <p:origin x="348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3134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presProps" Target="presProps.xml"/><Relationship Id="rId14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tina Ronquillo" userId="KO4I8nGaZxRDo4lTjn0Ky7L/mTSRJeVbkusYWOCr5jQ=" providerId="None" clId="Web-{6359CD7C-FF00-455D-BB34-CD8EE4921329}"/>
    <pc:docChg chg="addSld modSld sldOrd">
      <pc:chgData name="Cristina Ronquillo" userId="KO4I8nGaZxRDo4lTjn0Ky7L/mTSRJeVbkusYWOCr5jQ=" providerId="None" clId="Web-{6359CD7C-FF00-455D-BB34-CD8EE4921329}" dt="2026-04-06T14:02:26.417" v="153"/>
      <pc:docMkLst>
        <pc:docMk/>
      </pc:docMkLst>
      <pc:sldChg chg="addSp modSp">
        <pc:chgData name="Cristina Ronquillo" userId="KO4I8nGaZxRDo4lTjn0Ky7L/mTSRJeVbkusYWOCr5jQ=" providerId="None" clId="Web-{6359CD7C-FF00-455D-BB34-CD8EE4921329}" dt="2026-04-06T12:26:03.713" v="125"/>
        <pc:sldMkLst>
          <pc:docMk/>
          <pc:sldMk cId="3289580120" sldId="724"/>
        </pc:sldMkLst>
        <pc:spChg chg="add mod">
          <ac:chgData name="Cristina Ronquillo" userId="KO4I8nGaZxRDo4lTjn0Ky7L/mTSRJeVbkusYWOCr5jQ=" providerId="None" clId="Web-{6359CD7C-FF00-455D-BB34-CD8EE4921329}" dt="2026-04-06T12:26:03.713" v="125"/>
          <ac:spMkLst>
            <pc:docMk/>
            <pc:sldMk cId="3289580120" sldId="724"/>
            <ac:spMk id="30" creationId="{7909D8B4-5692-A7A2-C2A5-9070E653849D}"/>
          </ac:spMkLst>
        </pc:spChg>
      </pc:sldChg>
      <pc:sldChg chg="delSp modSp">
        <pc:chgData name="Cristina Ronquillo" userId="KO4I8nGaZxRDo4lTjn0Ky7L/mTSRJeVbkusYWOCr5jQ=" providerId="None" clId="Web-{6359CD7C-FF00-455D-BB34-CD8EE4921329}" dt="2026-04-06T12:26:47.854" v="130" actId="20577"/>
        <pc:sldMkLst>
          <pc:docMk/>
          <pc:sldMk cId="152303391" sldId="732"/>
        </pc:sldMkLst>
        <pc:spChg chg="mod">
          <ac:chgData name="Cristina Ronquillo" userId="KO4I8nGaZxRDo4lTjn0Ky7L/mTSRJeVbkusYWOCr5jQ=" providerId="None" clId="Web-{6359CD7C-FF00-455D-BB34-CD8EE4921329}" dt="2026-04-06T12:26:47.854" v="130" actId="20577"/>
          <ac:spMkLst>
            <pc:docMk/>
            <pc:sldMk cId="152303391" sldId="732"/>
            <ac:spMk id="30" creationId="{00000000-0000-0000-0000-000000000000}"/>
          </ac:spMkLst>
        </pc:spChg>
      </pc:sldChg>
      <pc:sldChg chg="ord">
        <pc:chgData name="Cristina Ronquillo" userId="KO4I8nGaZxRDo4lTjn0Ky7L/mTSRJeVbkusYWOCr5jQ=" providerId="None" clId="Web-{6359CD7C-FF00-455D-BB34-CD8EE4921329}" dt="2026-04-06T12:20:44.487" v="82"/>
        <pc:sldMkLst>
          <pc:docMk/>
          <pc:sldMk cId="2018984591" sldId="734"/>
        </pc:sldMkLst>
      </pc:sldChg>
      <pc:sldChg chg="ord">
        <pc:chgData name="Cristina Ronquillo" userId="KO4I8nGaZxRDo4lTjn0Ky7L/mTSRJeVbkusYWOCr5jQ=" providerId="None" clId="Web-{6359CD7C-FF00-455D-BB34-CD8EE4921329}" dt="2026-04-06T12:20:44.487" v="81"/>
        <pc:sldMkLst>
          <pc:docMk/>
          <pc:sldMk cId="3875586128" sldId="737"/>
        </pc:sldMkLst>
      </pc:sldChg>
      <pc:sldChg chg="modSp ord">
        <pc:chgData name="Cristina Ronquillo" userId="KO4I8nGaZxRDo4lTjn0Ky7L/mTSRJeVbkusYWOCr5jQ=" providerId="None" clId="Web-{6359CD7C-FF00-455D-BB34-CD8EE4921329}" dt="2026-04-06T12:33:46.498" v="132" actId="20577"/>
        <pc:sldMkLst>
          <pc:docMk/>
          <pc:sldMk cId="3105597992" sldId="738"/>
        </pc:sldMkLst>
        <pc:spChg chg="mod">
          <ac:chgData name="Cristina Ronquillo" userId="KO4I8nGaZxRDo4lTjn0Ky7L/mTSRJeVbkusYWOCr5jQ=" providerId="None" clId="Web-{6359CD7C-FF00-455D-BB34-CD8EE4921329}" dt="2026-04-06T12:33:46.498" v="132" actId="20577"/>
          <ac:spMkLst>
            <pc:docMk/>
            <pc:sldMk cId="3105597992" sldId="738"/>
            <ac:spMk id="36" creationId="{00000000-0000-0000-0000-000000000000}"/>
          </ac:spMkLst>
        </pc:spChg>
      </pc:sldChg>
      <pc:sldChg chg="ord">
        <pc:chgData name="Cristina Ronquillo" userId="KO4I8nGaZxRDo4lTjn0Ky7L/mTSRJeVbkusYWOCr5jQ=" providerId="None" clId="Web-{6359CD7C-FF00-455D-BB34-CD8EE4921329}" dt="2026-04-06T12:20:44.472" v="79"/>
        <pc:sldMkLst>
          <pc:docMk/>
          <pc:sldMk cId="2629706029" sldId="739"/>
        </pc:sldMkLst>
      </pc:sldChg>
      <pc:sldChg chg="ord">
        <pc:chgData name="Cristina Ronquillo" userId="KO4I8nGaZxRDo4lTjn0Ky7L/mTSRJeVbkusYWOCr5jQ=" providerId="None" clId="Web-{6359CD7C-FF00-455D-BB34-CD8EE4921329}" dt="2026-04-06T12:19:53.829" v="78"/>
        <pc:sldMkLst>
          <pc:docMk/>
          <pc:sldMk cId="974920068" sldId="741"/>
        </pc:sldMkLst>
      </pc:sldChg>
      <pc:sldChg chg="ord">
        <pc:chgData name="Cristina Ronquillo" userId="KO4I8nGaZxRDo4lTjn0Ky7L/mTSRJeVbkusYWOCr5jQ=" providerId="None" clId="Web-{6359CD7C-FF00-455D-BB34-CD8EE4921329}" dt="2026-04-06T12:19:53.829" v="77"/>
        <pc:sldMkLst>
          <pc:docMk/>
          <pc:sldMk cId="2539227966" sldId="742"/>
        </pc:sldMkLst>
      </pc:sldChg>
      <pc:sldChg chg="ord">
        <pc:chgData name="Cristina Ronquillo" userId="KO4I8nGaZxRDo4lTjn0Ky7L/mTSRJeVbkusYWOCr5jQ=" providerId="None" clId="Web-{6359CD7C-FF00-455D-BB34-CD8EE4921329}" dt="2026-04-06T12:19:53.814" v="76"/>
        <pc:sldMkLst>
          <pc:docMk/>
          <pc:sldMk cId="1037749728" sldId="743"/>
        </pc:sldMkLst>
      </pc:sldChg>
      <pc:sldChg chg="ord">
        <pc:chgData name="Cristina Ronquillo" userId="KO4I8nGaZxRDo4lTjn0Ky7L/mTSRJeVbkusYWOCr5jQ=" providerId="None" clId="Web-{6359CD7C-FF00-455D-BB34-CD8EE4921329}" dt="2026-04-06T12:19:53.814" v="75"/>
        <pc:sldMkLst>
          <pc:docMk/>
          <pc:sldMk cId="562637774" sldId="744"/>
        </pc:sldMkLst>
      </pc:sldChg>
      <pc:sldChg chg="modSp">
        <pc:chgData name="Cristina Ronquillo" userId="KO4I8nGaZxRDo4lTjn0Ky7L/mTSRJeVbkusYWOCr5jQ=" providerId="None" clId="Web-{6359CD7C-FF00-455D-BB34-CD8EE4921329}" dt="2026-04-06T11:40:55.500" v="5" actId="1076"/>
        <pc:sldMkLst>
          <pc:docMk/>
          <pc:sldMk cId="1550348886" sldId="749"/>
        </pc:sldMkLst>
        <pc:spChg chg="mod">
          <ac:chgData name="Cristina Ronquillo" userId="KO4I8nGaZxRDo4lTjn0Ky7L/mTSRJeVbkusYWOCr5jQ=" providerId="None" clId="Web-{6359CD7C-FF00-455D-BB34-CD8EE4921329}" dt="2026-04-06T11:40:55.500" v="5" actId="1076"/>
          <ac:spMkLst>
            <pc:docMk/>
            <pc:sldMk cId="1550348886" sldId="749"/>
            <ac:spMk id="31" creationId="{00000000-0000-0000-0000-000000000000}"/>
          </ac:spMkLst>
        </pc:spChg>
      </pc:sldChg>
      <pc:sldChg chg="addSp delSp modSp">
        <pc:chgData name="Cristina Ronquillo" userId="KO4I8nGaZxRDo4lTjn0Ky7L/mTSRJeVbkusYWOCr5jQ=" providerId="None" clId="Web-{6359CD7C-FF00-455D-BB34-CD8EE4921329}" dt="2026-04-06T12:34:15.405" v="133" actId="14100"/>
        <pc:sldMkLst>
          <pc:docMk/>
          <pc:sldMk cId="240369027" sldId="750"/>
        </pc:sldMkLst>
        <pc:grpChg chg="mod">
          <ac:chgData name="Cristina Ronquillo" userId="KO4I8nGaZxRDo4lTjn0Ky7L/mTSRJeVbkusYWOCr5jQ=" providerId="None" clId="Web-{6359CD7C-FF00-455D-BB34-CD8EE4921329}" dt="2026-04-06T12:34:15.405" v="133" actId="14100"/>
          <ac:grpSpMkLst>
            <pc:docMk/>
            <pc:sldMk cId="240369027" sldId="750"/>
            <ac:grpSpMk id="33" creationId="{00000000-0000-0000-0000-000000000000}"/>
          </ac:grpSpMkLst>
        </pc:grpChg>
        <pc:grpChg chg="add">
          <ac:chgData name="Cristina Ronquillo" userId="KO4I8nGaZxRDo4lTjn0Ky7L/mTSRJeVbkusYWOCr5jQ=" providerId="None" clId="Web-{6359CD7C-FF00-455D-BB34-CD8EE4921329}" dt="2026-04-06T11:41:01.953" v="8"/>
          <ac:grpSpMkLst>
            <pc:docMk/>
            <pc:sldMk cId="240369027" sldId="750"/>
            <ac:grpSpMk id="47" creationId="{2993E9A1-82D7-AEB4-4D7F-A9CAD86A5752}"/>
          </ac:grpSpMkLst>
        </pc:grpChg>
      </pc:sldChg>
      <pc:sldChg chg="addSp delSp">
        <pc:chgData name="Cristina Ronquillo" userId="KO4I8nGaZxRDo4lTjn0Ky7L/mTSRJeVbkusYWOCr5jQ=" providerId="None" clId="Web-{6359CD7C-FF00-455D-BB34-CD8EE4921329}" dt="2026-04-06T11:41:10.109" v="11"/>
        <pc:sldMkLst>
          <pc:docMk/>
          <pc:sldMk cId="4099713755" sldId="751"/>
        </pc:sldMkLst>
        <pc:grpChg chg="add">
          <ac:chgData name="Cristina Ronquillo" userId="KO4I8nGaZxRDo4lTjn0Ky7L/mTSRJeVbkusYWOCr5jQ=" providerId="None" clId="Web-{6359CD7C-FF00-455D-BB34-CD8EE4921329}" dt="2026-04-06T11:41:10.109" v="11"/>
          <ac:grpSpMkLst>
            <pc:docMk/>
            <pc:sldMk cId="4099713755" sldId="751"/>
            <ac:grpSpMk id="34" creationId="{87BBF7AA-F059-E9EF-1179-E9D3539B5556}"/>
          </ac:grpSpMkLst>
        </pc:grpChg>
      </pc:sldChg>
      <pc:sldChg chg="addSp delSp modSp">
        <pc:chgData name="Cristina Ronquillo" userId="KO4I8nGaZxRDo4lTjn0Ky7L/mTSRJeVbkusYWOCr5jQ=" providerId="None" clId="Web-{6359CD7C-FF00-455D-BB34-CD8EE4921329}" dt="2026-04-06T11:41:14.766" v="14"/>
        <pc:sldMkLst>
          <pc:docMk/>
          <pc:sldMk cId="3227833912" sldId="752"/>
        </pc:sldMkLst>
        <pc:grpChg chg="add">
          <ac:chgData name="Cristina Ronquillo" userId="KO4I8nGaZxRDo4lTjn0Ky7L/mTSRJeVbkusYWOCr5jQ=" providerId="None" clId="Web-{6359CD7C-FF00-455D-BB34-CD8EE4921329}" dt="2026-04-06T11:41:14.766" v="14"/>
          <ac:grpSpMkLst>
            <pc:docMk/>
            <pc:sldMk cId="3227833912" sldId="752"/>
            <ac:grpSpMk id="36" creationId="{0C00D1D9-084C-0C13-FAA4-23D0C7996EE0}"/>
          </ac:grpSpMkLst>
        </pc:grpChg>
      </pc:sldChg>
      <pc:sldChg chg="addSp delSp">
        <pc:chgData name="Cristina Ronquillo" userId="KO4I8nGaZxRDo4lTjn0Ky7L/mTSRJeVbkusYWOCr5jQ=" providerId="None" clId="Web-{6359CD7C-FF00-455D-BB34-CD8EE4921329}" dt="2026-04-06T11:41:51.110" v="27"/>
        <pc:sldMkLst>
          <pc:docMk/>
          <pc:sldMk cId="1789704632" sldId="753"/>
        </pc:sldMkLst>
      </pc:sldChg>
      <pc:sldChg chg="addSp delSp">
        <pc:chgData name="Cristina Ronquillo" userId="KO4I8nGaZxRDo4lTjn0Ky7L/mTSRJeVbkusYWOCr5jQ=" providerId="None" clId="Web-{6359CD7C-FF00-455D-BB34-CD8EE4921329}" dt="2026-04-06T11:41:53.469" v="28"/>
        <pc:sldMkLst>
          <pc:docMk/>
          <pc:sldMk cId="3853310774" sldId="754"/>
        </pc:sldMkLst>
      </pc:sldChg>
      <pc:sldChg chg="addSp delSp modSp">
        <pc:chgData name="Cristina Ronquillo" userId="KO4I8nGaZxRDo4lTjn0Ky7L/mTSRJeVbkusYWOCr5jQ=" providerId="None" clId="Web-{6359CD7C-FF00-455D-BB34-CD8EE4921329}" dt="2026-04-06T11:41:56.422" v="29"/>
        <pc:sldMkLst>
          <pc:docMk/>
          <pc:sldMk cId="1813878349" sldId="755"/>
        </pc:sldMkLst>
        <pc:grpChg chg="mod">
          <ac:chgData name="Cristina Ronquillo" userId="KO4I8nGaZxRDo4lTjn0Ky7L/mTSRJeVbkusYWOCr5jQ=" providerId="None" clId="Web-{6359CD7C-FF00-455D-BB34-CD8EE4921329}" dt="2026-04-06T11:41:25.141" v="20" actId="1076"/>
          <ac:grpSpMkLst>
            <pc:docMk/>
            <pc:sldMk cId="1813878349" sldId="755"/>
            <ac:grpSpMk id="16" creationId="{00000000-0000-0000-0000-000000000000}"/>
          </ac:grpSpMkLst>
        </pc:grpChg>
      </pc:sldChg>
      <pc:sldChg chg="addSp delSp">
        <pc:chgData name="Cristina Ronquillo" userId="KO4I8nGaZxRDo4lTjn0Ky7L/mTSRJeVbkusYWOCr5jQ=" providerId="None" clId="Web-{6359CD7C-FF00-455D-BB34-CD8EE4921329}" dt="2026-04-06T11:41:58.907" v="30"/>
        <pc:sldMkLst>
          <pc:docMk/>
          <pc:sldMk cId="802593935" sldId="756"/>
        </pc:sldMkLst>
      </pc:sldChg>
      <pc:sldChg chg="delSp modSp">
        <pc:chgData name="Cristina Ronquillo" userId="KO4I8nGaZxRDo4lTjn0Ky7L/mTSRJeVbkusYWOCr5jQ=" providerId="None" clId="Web-{6359CD7C-FF00-455D-BB34-CD8EE4921329}" dt="2026-04-06T12:34:47.860" v="134" actId="20577"/>
        <pc:sldMkLst>
          <pc:docMk/>
          <pc:sldMk cId="32997169" sldId="758"/>
        </pc:sldMkLst>
        <pc:spChg chg="mod">
          <ac:chgData name="Cristina Ronquillo" userId="KO4I8nGaZxRDo4lTjn0Ky7L/mTSRJeVbkusYWOCr5jQ=" providerId="None" clId="Web-{6359CD7C-FF00-455D-BB34-CD8EE4921329}" dt="2026-04-06T12:34:47.860" v="134" actId="20577"/>
          <ac:spMkLst>
            <pc:docMk/>
            <pc:sldMk cId="32997169" sldId="758"/>
            <ac:spMk id="38" creationId="{00000000-0000-0000-0000-000000000000}"/>
          </ac:spMkLst>
        </pc:spChg>
      </pc:sldChg>
      <pc:sldChg chg="modSp">
        <pc:chgData name="Cristina Ronquillo" userId="KO4I8nGaZxRDo4lTjn0Ky7L/mTSRJeVbkusYWOCr5jQ=" providerId="None" clId="Web-{6359CD7C-FF00-455D-BB34-CD8EE4921329}" dt="2026-04-06T11:42:19.048" v="34" actId="1076"/>
        <pc:sldMkLst>
          <pc:docMk/>
          <pc:sldMk cId="2689763285" sldId="759"/>
        </pc:sldMkLst>
        <pc:spChg chg="mod">
          <ac:chgData name="Cristina Ronquillo" userId="KO4I8nGaZxRDo4lTjn0Ky7L/mTSRJeVbkusYWOCr5jQ=" providerId="None" clId="Web-{6359CD7C-FF00-455D-BB34-CD8EE4921329}" dt="2026-04-06T11:42:11.532" v="32" actId="14100"/>
          <ac:spMkLst>
            <pc:docMk/>
            <pc:sldMk cId="2689763285" sldId="759"/>
            <ac:spMk id="34" creationId="{00000000-0000-0000-0000-000000000000}"/>
          </ac:spMkLst>
        </pc:spChg>
        <pc:grpChg chg="mod">
          <ac:chgData name="Cristina Ronquillo" userId="KO4I8nGaZxRDo4lTjn0Ky7L/mTSRJeVbkusYWOCr5jQ=" providerId="None" clId="Web-{6359CD7C-FF00-455D-BB34-CD8EE4921329}" dt="2026-04-06T11:42:19.048" v="34" actId="1076"/>
          <ac:grpSpMkLst>
            <pc:docMk/>
            <pc:sldMk cId="2689763285" sldId="759"/>
            <ac:grpSpMk id="16" creationId="{00000000-0000-0000-0000-000000000000}"/>
          </ac:grpSpMkLst>
        </pc:grpChg>
      </pc:sldChg>
      <pc:sldChg chg="addSp delSp modSp">
        <pc:chgData name="Cristina Ronquillo" userId="KO4I8nGaZxRDo4lTjn0Ky7L/mTSRJeVbkusYWOCr5jQ=" providerId="None" clId="Web-{6359CD7C-FF00-455D-BB34-CD8EE4921329}" dt="2026-04-06T11:42:38.298" v="42" actId="14100"/>
        <pc:sldMkLst>
          <pc:docMk/>
          <pc:sldMk cId="2551662457" sldId="760"/>
        </pc:sldMkLst>
        <pc:spChg chg="add mod">
          <ac:chgData name="Cristina Ronquillo" userId="KO4I8nGaZxRDo4lTjn0Ky7L/mTSRJeVbkusYWOCr5jQ=" providerId="None" clId="Web-{6359CD7C-FF00-455D-BB34-CD8EE4921329}" dt="2026-04-06T11:42:38.298" v="42" actId="14100"/>
          <ac:spMkLst>
            <pc:docMk/>
            <pc:sldMk cId="2551662457" sldId="760"/>
            <ac:spMk id="58" creationId="{8B2231D7-EC6D-6A45-CE21-862F9515AE08}"/>
          </ac:spMkLst>
        </pc:spChg>
        <pc:picChg chg="add">
          <ac:chgData name="Cristina Ronquillo" userId="KO4I8nGaZxRDo4lTjn0Ky7L/mTSRJeVbkusYWOCr5jQ=" providerId="None" clId="Web-{6359CD7C-FF00-455D-BB34-CD8EE4921329}" dt="2026-04-06T11:42:33.626" v="40"/>
          <ac:picMkLst>
            <pc:docMk/>
            <pc:sldMk cId="2551662457" sldId="760"/>
            <ac:picMk id="56" creationId="{EF25E321-EE84-797D-A372-D8214FD5D8B9}"/>
          </ac:picMkLst>
        </pc:picChg>
      </pc:sldChg>
      <pc:sldChg chg="addSp delSp">
        <pc:chgData name="Cristina Ronquillo" userId="KO4I8nGaZxRDo4lTjn0Ky7L/mTSRJeVbkusYWOCr5jQ=" providerId="None" clId="Web-{6359CD7C-FF00-455D-BB34-CD8EE4921329}" dt="2026-04-06T11:42:43.282" v="47"/>
        <pc:sldMkLst>
          <pc:docMk/>
          <pc:sldMk cId="1216609333" sldId="761"/>
        </pc:sldMkLst>
        <pc:spChg chg="add">
          <ac:chgData name="Cristina Ronquillo" userId="KO4I8nGaZxRDo4lTjn0Ky7L/mTSRJeVbkusYWOCr5jQ=" providerId="None" clId="Web-{6359CD7C-FF00-455D-BB34-CD8EE4921329}" dt="2026-04-06T11:42:43.282" v="47"/>
          <ac:spMkLst>
            <pc:docMk/>
            <pc:sldMk cId="1216609333" sldId="761"/>
            <ac:spMk id="45" creationId="{392A2216-BBAA-4D99-1166-88926504E923}"/>
          </ac:spMkLst>
        </pc:spChg>
        <pc:picChg chg="add">
          <ac:chgData name="Cristina Ronquillo" userId="KO4I8nGaZxRDo4lTjn0Ky7L/mTSRJeVbkusYWOCr5jQ=" providerId="None" clId="Web-{6359CD7C-FF00-455D-BB34-CD8EE4921329}" dt="2026-04-06T11:42:43.267" v="46"/>
          <ac:picMkLst>
            <pc:docMk/>
            <pc:sldMk cId="1216609333" sldId="761"/>
            <ac:picMk id="43" creationId="{AAA90AEE-F3D6-34DD-2215-CEE1BA11EA3D}"/>
          </ac:picMkLst>
        </pc:picChg>
      </pc:sldChg>
      <pc:sldChg chg="addSp delSp">
        <pc:chgData name="Cristina Ronquillo" userId="KO4I8nGaZxRDo4lTjn0Ky7L/mTSRJeVbkusYWOCr5jQ=" providerId="None" clId="Web-{6359CD7C-FF00-455D-BB34-CD8EE4921329}" dt="2026-04-06T11:42:46.267" v="52"/>
        <pc:sldMkLst>
          <pc:docMk/>
          <pc:sldMk cId="1642357358" sldId="762"/>
        </pc:sldMkLst>
        <pc:spChg chg="add">
          <ac:chgData name="Cristina Ronquillo" userId="KO4I8nGaZxRDo4lTjn0Ky7L/mTSRJeVbkusYWOCr5jQ=" providerId="None" clId="Web-{6359CD7C-FF00-455D-BB34-CD8EE4921329}" dt="2026-04-06T11:42:46.267" v="52"/>
          <ac:spMkLst>
            <pc:docMk/>
            <pc:sldMk cId="1642357358" sldId="762"/>
            <ac:spMk id="11" creationId="{30E040EA-5954-94A3-11E4-7118B6B85E6F}"/>
          </ac:spMkLst>
        </pc:spChg>
        <pc:picChg chg="add">
          <ac:chgData name="Cristina Ronquillo" userId="KO4I8nGaZxRDo4lTjn0Ky7L/mTSRJeVbkusYWOCr5jQ=" providerId="None" clId="Web-{6359CD7C-FF00-455D-BB34-CD8EE4921329}" dt="2026-04-06T11:42:46.251" v="51"/>
          <ac:picMkLst>
            <pc:docMk/>
            <pc:sldMk cId="1642357358" sldId="762"/>
            <ac:picMk id="9" creationId="{CEC67BFB-A553-1CBA-0070-C52B1D6FDF4A}"/>
          </ac:picMkLst>
        </pc:picChg>
      </pc:sldChg>
      <pc:sldChg chg="addSp delSp">
        <pc:chgData name="Cristina Ronquillo" userId="KO4I8nGaZxRDo4lTjn0Ky7L/mTSRJeVbkusYWOCr5jQ=" providerId="None" clId="Web-{6359CD7C-FF00-455D-BB34-CD8EE4921329}" dt="2026-04-06T11:42:51.282" v="57"/>
        <pc:sldMkLst>
          <pc:docMk/>
          <pc:sldMk cId="2976330081" sldId="763"/>
        </pc:sldMkLst>
        <pc:spChg chg="add">
          <ac:chgData name="Cristina Ronquillo" userId="KO4I8nGaZxRDo4lTjn0Ky7L/mTSRJeVbkusYWOCr5jQ=" providerId="None" clId="Web-{6359CD7C-FF00-455D-BB34-CD8EE4921329}" dt="2026-04-06T11:42:51.282" v="57"/>
          <ac:spMkLst>
            <pc:docMk/>
            <pc:sldMk cId="2976330081" sldId="763"/>
            <ac:spMk id="47" creationId="{7FBF7632-A18F-2727-2C8A-78C9D7F5553D}"/>
          </ac:spMkLst>
        </pc:spChg>
        <pc:picChg chg="add">
          <ac:chgData name="Cristina Ronquillo" userId="KO4I8nGaZxRDo4lTjn0Ky7L/mTSRJeVbkusYWOCr5jQ=" providerId="None" clId="Web-{6359CD7C-FF00-455D-BB34-CD8EE4921329}" dt="2026-04-06T11:42:51.267" v="56"/>
          <ac:picMkLst>
            <pc:docMk/>
            <pc:sldMk cId="2976330081" sldId="763"/>
            <ac:picMk id="45" creationId="{FFA0D0F9-62F2-23B8-CFA8-9E33769D6CF7}"/>
          </ac:picMkLst>
        </pc:picChg>
      </pc:sldChg>
      <pc:sldChg chg="addSp delSp modSp">
        <pc:chgData name="Cristina Ronquillo" userId="KO4I8nGaZxRDo4lTjn0Ky7L/mTSRJeVbkusYWOCr5jQ=" providerId="None" clId="Web-{6359CD7C-FF00-455D-BB34-CD8EE4921329}" dt="2026-04-06T11:43:04.299" v="64" actId="20577"/>
        <pc:sldMkLst>
          <pc:docMk/>
          <pc:sldMk cId="2323363031" sldId="766"/>
        </pc:sldMkLst>
        <pc:spChg chg="add mod">
          <ac:chgData name="Cristina Ronquillo" userId="KO4I8nGaZxRDo4lTjn0Ky7L/mTSRJeVbkusYWOCr5jQ=" providerId="None" clId="Web-{6359CD7C-FF00-455D-BB34-CD8EE4921329}" dt="2026-04-06T11:43:04.299" v="64" actId="20577"/>
          <ac:spMkLst>
            <pc:docMk/>
            <pc:sldMk cId="2323363031" sldId="766"/>
            <ac:spMk id="45" creationId="{4572668C-F1E5-C17D-02C4-33E422FD4631}"/>
          </ac:spMkLst>
        </pc:spChg>
        <pc:picChg chg="add">
          <ac:chgData name="Cristina Ronquillo" userId="KO4I8nGaZxRDo4lTjn0Ky7L/mTSRJeVbkusYWOCr5jQ=" providerId="None" clId="Web-{6359CD7C-FF00-455D-BB34-CD8EE4921329}" dt="2026-04-06T11:43:01.596" v="61"/>
          <ac:picMkLst>
            <pc:docMk/>
            <pc:sldMk cId="2323363031" sldId="766"/>
            <ac:picMk id="34" creationId="{3C97B6DB-E101-57C1-3C10-EE31E21348D0}"/>
          </ac:picMkLst>
        </pc:picChg>
      </pc:sldChg>
      <pc:sldChg chg="addSp delSp">
        <pc:chgData name="Cristina Ronquillo" userId="KO4I8nGaZxRDo4lTjn0Ky7L/mTSRJeVbkusYWOCr5jQ=" providerId="None" clId="Web-{6359CD7C-FF00-455D-BB34-CD8EE4921329}" dt="2026-04-06T11:43:09.018" v="69"/>
        <pc:sldMkLst>
          <pc:docMk/>
          <pc:sldMk cId="197323760" sldId="767"/>
        </pc:sldMkLst>
        <pc:spChg chg="add">
          <ac:chgData name="Cristina Ronquillo" userId="KO4I8nGaZxRDo4lTjn0Ky7L/mTSRJeVbkusYWOCr5jQ=" providerId="None" clId="Web-{6359CD7C-FF00-455D-BB34-CD8EE4921329}" dt="2026-04-06T11:43:09.018" v="69"/>
          <ac:spMkLst>
            <pc:docMk/>
            <pc:sldMk cId="197323760" sldId="767"/>
            <ac:spMk id="37" creationId="{77C2BA27-9CC2-45BC-1CCD-99B53CF7DBC7}"/>
          </ac:spMkLst>
        </pc:spChg>
        <pc:picChg chg="add">
          <ac:chgData name="Cristina Ronquillo" userId="KO4I8nGaZxRDo4lTjn0Ky7L/mTSRJeVbkusYWOCr5jQ=" providerId="None" clId="Web-{6359CD7C-FF00-455D-BB34-CD8EE4921329}" dt="2026-04-06T11:43:09.003" v="68"/>
          <ac:picMkLst>
            <pc:docMk/>
            <pc:sldMk cId="197323760" sldId="767"/>
            <ac:picMk id="35" creationId="{7F0F6547-D5AA-7D66-314A-C7AA2574332F}"/>
          </ac:picMkLst>
        </pc:picChg>
      </pc:sldChg>
      <pc:sldChg chg="addSp delSp">
        <pc:chgData name="Cristina Ronquillo" userId="KO4I8nGaZxRDo4lTjn0Ky7L/mTSRJeVbkusYWOCr5jQ=" providerId="None" clId="Web-{6359CD7C-FF00-455D-BB34-CD8EE4921329}" dt="2026-04-06T11:43:13.910" v="74"/>
        <pc:sldMkLst>
          <pc:docMk/>
          <pc:sldMk cId="552865781" sldId="768"/>
        </pc:sldMkLst>
        <pc:spChg chg="add">
          <ac:chgData name="Cristina Ronquillo" userId="KO4I8nGaZxRDo4lTjn0Ky7L/mTSRJeVbkusYWOCr5jQ=" providerId="None" clId="Web-{6359CD7C-FF00-455D-BB34-CD8EE4921329}" dt="2026-04-06T11:43:13.910" v="74"/>
          <ac:spMkLst>
            <pc:docMk/>
            <pc:sldMk cId="552865781" sldId="768"/>
            <ac:spMk id="47" creationId="{8362F802-2638-EFFD-320E-135C7D8B4627}"/>
          </ac:spMkLst>
        </pc:spChg>
        <pc:picChg chg="add">
          <ac:chgData name="Cristina Ronquillo" userId="KO4I8nGaZxRDo4lTjn0Ky7L/mTSRJeVbkusYWOCr5jQ=" providerId="None" clId="Web-{6359CD7C-FF00-455D-BB34-CD8EE4921329}" dt="2026-04-06T11:43:13.894" v="73"/>
          <ac:picMkLst>
            <pc:docMk/>
            <pc:sldMk cId="552865781" sldId="768"/>
            <ac:picMk id="39" creationId="{28E14308-F503-EE08-B785-582D28CCD2B0}"/>
          </ac:picMkLst>
        </pc:picChg>
      </pc:sldChg>
      <pc:sldChg chg="addSp delSp modSp">
        <pc:chgData name="Cristina Ronquillo" userId="KO4I8nGaZxRDo4lTjn0Ky7L/mTSRJeVbkusYWOCr5jQ=" providerId="None" clId="Web-{6359CD7C-FF00-455D-BB34-CD8EE4921329}" dt="2026-04-06T14:00:09.174" v="142" actId="14100"/>
        <pc:sldMkLst>
          <pc:docMk/>
          <pc:sldMk cId="3427489703" sldId="798"/>
        </pc:sldMkLst>
        <pc:picChg chg="mod modCrop">
          <ac:chgData name="Cristina Ronquillo" userId="KO4I8nGaZxRDo4lTjn0Ky7L/mTSRJeVbkusYWOCr5jQ=" providerId="None" clId="Web-{6359CD7C-FF00-455D-BB34-CD8EE4921329}" dt="2026-04-06T14:00:09.174" v="142" actId="14100"/>
          <ac:picMkLst>
            <pc:docMk/>
            <pc:sldMk cId="3427489703" sldId="798"/>
            <ac:picMk id="15" creationId="{00000000-0000-0000-0000-000000000000}"/>
          </ac:picMkLst>
        </pc:picChg>
        <pc:picChg chg="add mod">
          <ac:chgData name="Cristina Ronquillo" userId="KO4I8nGaZxRDo4lTjn0Ky7L/mTSRJeVbkusYWOCr5jQ=" providerId="None" clId="Web-{6359CD7C-FF00-455D-BB34-CD8EE4921329}" dt="2026-04-06T13:59:57.016" v="139" actId="1076"/>
          <ac:picMkLst>
            <pc:docMk/>
            <pc:sldMk cId="3427489703" sldId="798"/>
            <ac:picMk id="28" creationId="{3BC1F325-F35C-5E80-CF13-7682C47BAD32}"/>
          </ac:picMkLst>
        </pc:picChg>
      </pc:sldChg>
      <pc:sldChg chg="addSp">
        <pc:chgData name="Cristina Ronquillo" userId="KO4I8nGaZxRDo4lTjn0Ky7L/mTSRJeVbkusYWOCr5jQ=" providerId="None" clId="Web-{6359CD7C-FF00-455D-BB34-CD8EE4921329}" dt="2026-04-06T14:00:24.706" v="144"/>
        <pc:sldMkLst>
          <pc:docMk/>
          <pc:sldMk cId="2495356531" sldId="799"/>
        </pc:sldMkLst>
        <pc:picChg chg="add">
          <ac:chgData name="Cristina Ronquillo" userId="KO4I8nGaZxRDo4lTjn0Ky7L/mTSRJeVbkusYWOCr5jQ=" providerId="None" clId="Web-{6359CD7C-FF00-455D-BB34-CD8EE4921329}" dt="2026-04-06T14:00:24.706" v="144"/>
          <ac:picMkLst>
            <pc:docMk/>
            <pc:sldMk cId="2495356531" sldId="799"/>
            <ac:picMk id="29" creationId="{B4381950-6BFB-1574-6088-526EAA3DB5B2}"/>
          </ac:picMkLst>
        </pc:picChg>
      </pc:sldChg>
      <pc:sldChg chg="addSp delSp modSp">
        <pc:chgData name="Cristina Ronquillo" userId="KO4I8nGaZxRDo4lTjn0Ky7L/mTSRJeVbkusYWOCr5jQ=" providerId="None" clId="Web-{6359CD7C-FF00-455D-BB34-CD8EE4921329}" dt="2026-04-06T14:02:26.417" v="153"/>
        <pc:sldMkLst>
          <pc:docMk/>
          <pc:sldMk cId="598069669" sldId="832"/>
        </pc:sldMkLst>
        <pc:graphicFrameChg chg="mod modGraphic">
          <ac:chgData name="Cristina Ronquillo" userId="KO4I8nGaZxRDo4lTjn0Ky7L/mTSRJeVbkusYWOCr5jQ=" providerId="None" clId="Web-{6359CD7C-FF00-455D-BB34-CD8EE4921329}" dt="2026-04-06T14:02:26.417" v="153"/>
          <ac:graphicFrameMkLst>
            <pc:docMk/>
            <pc:sldMk cId="598069669" sldId="832"/>
            <ac:graphicFrameMk id="2" creationId="{00000000-0000-0000-0000-000000000000}"/>
          </ac:graphicFrameMkLst>
        </pc:graphicFrameChg>
      </pc:sldChg>
      <pc:sldChg chg="addSp modSp add replId">
        <pc:chgData name="Cristina Ronquillo" userId="KO4I8nGaZxRDo4lTjn0Ky7L/mTSRJeVbkusYWOCr5jQ=" providerId="None" clId="Web-{6359CD7C-FF00-455D-BB34-CD8EE4921329}" dt="2026-04-06T12:25:21.556" v="104" actId="1076"/>
        <pc:sldMkLst>
          <pc:docMk/>
          <pc:sldMk cId="1128061753" sldId="833"/>
        </pc:sldMkLst>
        <pc:spChg chg="add mod">
          <ac:chgData name="Cristina Ronquillo" userId="KO4I8nGaZxRDo4lTjn0Ky7L/mTSRJeVbkusYWOCr5jQ=" providerId="None" clId="Web-{6359CD7C-FF00-455D-BB34-CD8EE4921329}" dt="2026-04-06T12:25:21.556" v="104" actId="1076"/>
          <ac:spMkLst>
            <pc:docMk/>
            <pc:sldMk cId="1128061753" sldId="833"/>
            <ac:spMk id="33" creationId="{A13C4161-4B05-E6BE-C39C-8B0C5E70EAE7}"/>
          </ac:spMkLst>
        </pc:spChg>
      </pc:sldChg>
      <pc:sldChg chg="addSp add replId">
        <pc:chgData name="Cristina Ronquillo" userId="KO4I8nGaZxRDo4lTjn0Ky7L/mTSRJeVbkusYWOCr5jQ=" providerId="None" clId="Web-{6359CD7C-FF00-455D-BB34-CD8EE4921329}" dt="2026-04-06T14:00:22.925" v="143"/>
        <pc:sldMkLst>
          <pc:docMk/>
          <pc:sldMk cId="3161352512" sldId="834"/>
        </pc:sldMkLst>
        <pc:picChg chg="add">
          <ac:chgData name="Cristina Ronquillo" userId="KO4I8nGaZxRDo4lTjn0Ky7L/mTSRJeVbkusYWOCr5jQ=" providerId="None" clId="Web-{6359CD7C-FF00-455D-BB34-CD8EE4921329}" dt="2026-04-06T14:00:22.925" v="143"/>
          <ac:picMkLst>
            <pc:docMk/>
            <pc:sldMk cId="3161352512" sldId="834"/>
            <ac:picMk id="28" creationId="{07CB2BFD-2276-9820-D854-DD58DA378781}"/>
          </ac:picMkLst>
        </pc:picChg>
      </pc:sldChg>
    </pc:docChg>
  </pc:docChgLst>
  <pc:docChgLst>
    <pc:chgData name="Cristina Ronquillo" userId="KO4I8nGaZxRDo4lTjn0Ky7L/mTSRJeVbkusYWOCr5jQ=" providerId="None" clId="Web-{1C7559D1-9003-4145-9DEC-EA7568464B8D}"/>
    <pc:docChg chg="addSld modSld">
      <pc:chgData name="Cristina Ronquillo" userId="KO4I8nGaZxRDo4lTjn0Ky7L/mTSRJeVbkusYWOCr5jQ=" providerId="None" clId="Web-{1C7559D1-9003-4145-9DEC-EA7568464B8D}" dt="2026-04-08T08:40:55.333" v="23" actId="1076"/>
      <pc:docMkLst>
        <pc:docMk/>
      </pc:docMkLst>
      <pc:sldChg chg="addSp delSp modSp add replId">
        <pc:chgData name="Cristina Ronquillo" userId="KO4I8nGaZxRDo4lTjn0Ky7L/mTSRJeVbkusYWOCr5jQ=" providerId="None" clId="Web-{1C7559D1-9003-4145-9DEC-EA7568464B8D}" dt="2026-04-08T08:40:55.333" v="23" actId="1076"/>
        <pc:sldMkLst>
          <pc:docMk/>
          <pc:sldMk cId="815699452" sldId="835"/>
        </pc:sldMkLst>
        <pc:spChg chg="del">
          <ac:chgData name="Cristina Ronquillo" userId="KO4I8nGaZxRDo4lTjn0Ky7L/mTSRJeVbkusYWOCr5jQ=" providerId="None" clId="Web-{1C7559D1-9003-4145-9DEC-EA7568464B8D}" dt="2026-04-08T08:38:40.192" v="3"/>
          <ac:spMkLst>
            <pc:docMk/>
            <pc:sldMk cId="815699452" sldId="835"/>
            <ac:spMk id="3" creationId="{E5E844CD-857C-7179-8DAB-AC0CAE8A3CE8}"/>
          </ac:spMkLst>
        </pc:spChg>
        <pc:grpChg chg="del">
          <ac:chgData name="Cristina Ronquillo" userId="KO4I8nGaZxRDo4lTjn0Ky7L/mTSRJeVbkusYWOCr5jQ=" providerId="None" clId="Web-{1C7559D1-9003-4145-9DEC-EA7568464B8D}" dt="2026-04-08T08:38:40.192" v="1"/>
          <ac:grpSpMkLst>
            <pc:docMk/>
            <pc:sldMk cId="815699452" sldId="835"/>
            <ac:grpSpMk id="16" creationId="{ECC579EB-93EF-F4DA-3761-AAF031DB15DD}"/>
          </ac:grpSpMkLst>
        </pc:grpChg>
        <pc:picChg chg="add mod">
          <ac:chgData name="Cristina Ronquillo" userId="KO4I8nGaZxRDo4lTjn0Ky7L/mTSRJeVbkusYWOCr5jQ=" providerId="None" clId="Web-{1C7559D1-9003-4145-9DEC-EA7568464B8D}" dt="2026-04-08T08:38:48.005" v="9" actId="14100"/>
          <ac:picMkLst>
            <pc:docMk/>
            <pc:sldMk cId="815699452" sldId="835"/>
            <ac:picMk id="9" creationId="{91BC407B-B61F-0AA3-FC55-9506EC0186F6}"/>
          </ac:picMkLst>
        </pc:picChg>
        <pc:picChg chg="add mod">
          <ac:chgData name="Cristina Ronquillo" userId="KO4I8nGaZxRDo4lTjn0Ky7L/mTSRJeVbkusYWOCr5jQ=" providerId="None" clId="Web-{1C7559D1-9003-4145-9DEC-EA7568464B8D}" dt="2026-04-08T08:40:55.333" v="23" actId="1076"/>
          <ac:picMkLst>
            <pc:docMk/>
            <pc:sldMk cId="815699452" sldId="835"/>
            <ac:picMk id="10" creationId="{F9D3DA20-68C8-5B69-3753-6FBFED3104EB}"/>
          </ac:picMkLst>
        </pc:picChg>
        <pc:picChg chg="add mod modCrop">
          <ac:chgData name="Cristina Ronquillo" userId="KO4I8nGaZxRDo4lTjn0Ky7L/mTSRJeVbkusYWOCr5jQ=" providerId="None" clId="Web-{1C7559D1-9003-4145-9DEC-EA7568464B8D}" dt="2026-04-08T08:40:50.802" v="21" actId="1076"/>
          <ac:picMkLst>
            <pc:docMk/>
            <pc:sldMk cId="815699452" sldId="835"/>
            <ac:picMk id="11" creationId="{CCAFF30F-9D66-EC84-BB4D-E7E2FE41B005}"/>
          </ac:picMkLst>
        </pc:picChg>
        <pc:picChg chg="del">
          <ac:chgData name="Cristina Ronquillo" userId="KO4I8nGaZxRDo4lTjn0Ky7L/mTSRJeVbkusYWOCr5jQ=" providerId="None" clId="Web-{1C7559D1-9003-4145-9DEC-EA7568464B8D}" dt="2026-04-08T08:38:40.192" v="2"/>
          <ac:picMkLst>
            <pc:docMk/>
            <pc:sldMk cId="815699452" sldId="835"/>
            <ac:picMk id="13" creationId="{DCB76354-7725-B4C2-BADE-933FD60555B4}"/>
          </ac:picMkLst>
        </pc:picChg>
        <pc:picChg chg="del">
          <ac:chgData name="Cristina Ronquillo" userId="KO4I8nGaZxRDo4lTjn0Ky7L/mTSRJeVbkusYWOCr5jQ=" providerId="None" clId="Web-{1C7559D1-9003-4145-9DEC-EA7568464B8D}" dt="2026-04-08T08:38:41.443" v="5"/>
          <ac:picMkLst>
            <pc:docMk/>
            <pc:sldMk cId="815699452" sldId="835"/>
            <ac:picMk id="28" creationId="{CF44E8FF-A151-F929-4E0E-8E5431F53CC6}"/>
          </ac:picMkLst>
        </pc:picChg>
        <pc:picChg chg="del">
          <ac:chgData name="Cristina Ronquillo" userId="KO4I8nGaZxRDo4lTjn0Ky7L/mTSRJeVbkusYWOCr5jQ=" providerId="None" clId="Web-{1C7559D1-9003-4145-9DEC-EA7568464B8D}" dt="2026-04-08T08:38:40.192" v="4"/>
          <ac:picMkLst>
            <pc:docMk/>
            <pc:sldMk cId="815699452" sldId="835"/>
            <ac:picMk id="2050" creationId="{61FD3DBF-D006-F1AC-1762-1EAA55EAE0A4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ysClr val="windowText" lastClr="000000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ysClr val="windowText" lastClr="000000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00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01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2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03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4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05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6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07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8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09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0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11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2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13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4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15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6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17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8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19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20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21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2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23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4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25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6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27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8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29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0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31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2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33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4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35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6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37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8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39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40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41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2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43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4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45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6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47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8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49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50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51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2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53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4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55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6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57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8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59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60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61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2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63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4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65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6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67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8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69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70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71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2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73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4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75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6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77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8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79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80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81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2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83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4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85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6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87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8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89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90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91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2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93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4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95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6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97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8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99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ysClr val="windowText" lastClr="000000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ysClr val="windowText" lastClr="000000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00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01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2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03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4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05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6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07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8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09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10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11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2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13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4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15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6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17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8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19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20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21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2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23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4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25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6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27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8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29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30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31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2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33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4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35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6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37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8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39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</a:rPr>
            <a:t>1. Opciones de descarga</a:t>
          </a:r>
          <a:endParaRPr lang="es-ES" dirty="0">
            <a:solidFill>
              <a:schemeClr val="bg1"/>
            </a:solidFill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/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/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</a:rPr>
            <a:t>2. Validación de la localización</a:t>
          </a:r>
          <a:endParaRPr lang="es-ES" dirty="0">
            <a:solidFill>
              <a:schemeClr val="bg1"/>
            </a:solidFill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/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/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</a:rPr>
            <a:t>3. Corregir o asignar coordenadas</a:t>
          </a:r>
          <a:endParaRPr lang="es-ES" dirty="0">
            <a:solidFill>
              <a:schemeClr val="bg1"/>
            </a:solidFill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/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/>
        </a:p>
      </dgm:t>
    </dgm:pt>
    <dgm:pt modelId="{6494D258-7F7D-4AFF-B4CB-2CE06A7F8AD4}">
      <dgm:prSet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ysClr val="windowText" lastClr="000000"/>
              </a:solidFill>
            </a:rPr>
            <a:t>4. Validación de ‘</a:t>
          </a:r>
          <a:r>
            <a:rPr lang="es-ES" b="1" dirty="0" err="1">
              <a:solidFill>
                <a:sysClr val="windowText" lastClr="000000"/>
              </a:solidFill>
            </a:rPr>
            <a:t>outliers</a:t>
          </a:r>
          <a:r>
            <a:rPr lang="es-ES" b="1" dirty="0">
              <a:solidFill>
                <a:sysClr val="windowText" lastClr="000000"/>
              </a:solidFill>
            </a:rPr>
            <a:t>’</a:t>
          </a:r>
          <a:endParaRPr lang="en-GB" dirty="0">
            <a:solidFill>
              <a:sysClr val="windowText" lastClr="000000"/>
            </a:solidFill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/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40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41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42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3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44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5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ysClr val="windowText" lastClr="000000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ysClr val="windowText" lastClr="000000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61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2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63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4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65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6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7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8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9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0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1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2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3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4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5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6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7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8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9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80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81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2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83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4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85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6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87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8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89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0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91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2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93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4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95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6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97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8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31F4D64-3D21-41CD-ACD4-A6082CC55BF1}">
      <dgm:prSet phldrT="[Texto]"/>
      <dgm:spPr>
        <a:solidFill>
          <a:srgbClr val="F2F2F2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39C7585F-E05B-4E5A-8524-45DD18BB7B20}" type="par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52C2D520-2B7B-441F-89F3-1C72B04D69B0}" type="sibTrans" cxnId="{46E4DA8B-35BC-4615-91DB-81BE2C26D7CB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1553070-D46A-4649-8A4E-551DBB122505}">
      <dgm:prSet phldrT="[Texto]"/>
      <dgm:spPr>
        <a:solidFill>
          <a:srgbClr val="DEA6BA"/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dirty="0">
            <a:solidFill>
              <a:schemeClr val="tx1"/>
            </a:solidFill>
            <a:latin typeface="Bodoni MT" panose="02070603080606020203" pitchFamily="18" charset="0"/>
          </a:endParaRPr>
        </a:p>
      </dgm:t>
    </dgm:pt>
    <dgm:pt modelId="{D26DF1FC-2DCF-4050-9634-DC6B961B84D5}" type="par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B7538ADF-D4BC-4511-AF78-CB687F4D515F}" type="sibTrans" cxnId="{BCAF672D-A936-4E80-9494-F8679B3E78E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E47A47D-ABD8-48FC-B845-7BC80AFD0A90}">
      <dgm:prSet phldrT="[Texto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E9B17602-F82E-4F68-8B9C-7F471623B16A}" type="par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A440D03-BAE6-4E6B-826D-194BB060602F}" type="sibTrans" cxnId="{047B0E06-AE18-4DF6-9DF9-708A9CA3DF15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6494D258-7F7D-4AFF-B4CB-2CE06A7F8AD4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b="1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b="1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dirty="0">
            <a:solidFill>
              <a:schemeClr val="bg1"/>
            </a:solidFill>
            <a:latin typeface="Bodoni MT" panose="02070603080606020203" pitchFamily="18" charset="0"/>
          </a:endParaRPr>
        </a:p>
      </dgm:t>
    </dgm:pt>
    <dgm:pt modelId="{82AA4CB8-3144-4FE3-AB51-D0BC38EBBE5C}" type="par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AD29DC47-7147-409A-8C52-77B71E69051D}" type="sibTrans" cxnId="{B8555ABC-BC11-49AD-ACD9-7A305C623087}">
      <dgm:prSet/>
      <dgm:spPr/>
      <dgm:t>
        <a:bodyPr/>
        <a:lstStyle/>
        <a:p>
          <a:endParaRPr lang="es-ES">
            <a:latin typeface="Bodoni MT" panose="02070603080606020203" pitchFamily="18" charset="0"/>
          </a:endParaRPr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  <dgm:pt modelId="{D1D040D7-069A-43E8-A4EE-EDFA66A033CA}" type="pres">
      <dgm:prSet presAssocID="{431F4D64-3D21-41CD-ACD4-A6082CC55BF1}" presName="parTxOnly" presStyleLbl="node1" presStyleIdx="0" presStyleCnt="4" custLinFactNeighborX="-1816">
        <dgm:presLayoutVars>
          <dgm:bulletEnabled val="1"/>
        </dgm:presLayoutVars>
      </dgm:prSet>
      <dgm:spPr/>
    </dgm:pt>
    <dgm:pt modelId="{C729BCEB-3007-453C-A713-697E8AE0465F}" type="pres">
      <dgm:prSet presAssocID="{52C2D520-2B7B-441F-89F3-1C72B04D69B0}" presName="parSpace" presStyleCnt="0"/>
      <dgm:spPr/>
    </dgm:pt>
    <dgm:pt modelId="{F0815249-2512-433D-AE2F-2749E6E351F2}" type="pres">
      <dgm:prSet presAssocID="{D1553070-D46A-4649-8A4E-551DBB122505}" presName="parTxOnly" presStyleLbl="node1" presStyleIdx="1" presStyleCnt="4">
        <dgm:presLayoutVars>
          <dgm:bulletEnabled val="1"/>
        </dgm:presLayoutVars>
      </dgm:prSet>
      <dgm:spPr/>
    </dgm:pt>
    <dgm:pt modelId="{4512C92A-7DBD-4E9A-991E-4DD1381498A0}" type="pres">
      <dgm:prSet presAssocID="{B7538ADF-D4BC-4511-AF78-CB687F4D515F}" presName="parSpace" presStyleCnt="0"/>
      <dgm:spPr/>
    </dgm:pt>
    <dgm:pt modelId="{2B35F364-8834-454F-A4D3-8CD2A77A5A27}" type="pres">
      <dgm:prSet presAssocID="{AE47A47D-ABD8-48FC-B845-7BC80AFD0A90}" presName="parTxOnly" presStyleLbl="node1" presStyleIdx="2" presStyleCnt="4">
        <dgm:presLayoutVars>
          <dgm:bulletEnabled val="1"/>
        </dgm:presLayoutVars>
      </dgm:prSet>
      <dgm:spPr/>
    </dgm:pt>
    <dgm:pt modelId="{7DC771B1-327A-437B-8DB6-7B8CD3213636}" type="pres">
      <dgm:prSet presAssocID="{6A440D03-BAE6-4E6B-826D-194BB060602F}" presName="parSpace" presStyleCnt="0"/>
      <dgm:spPr/>
    </dgm:pt>
    <dgm:pt modelId="{5D4DE80A-2325-4275-B9F2-29F3C697FDDC}" type="pres">
      <dgm:prSet presAssocID="{6494D258-7F7D-4AFF-B4CB-2CE06A7F8AD4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047B0E06-AE18-4DF6-9DF9-708A9CA3DF15}" srcId="{E54754FB-6D20-4983-9224-7533424D1420}" destId="{AE47A47D-ABD8-48FC-B845-7BC80AFD0A90}" srcOrd="2" destOrd="0" parTransId="{E9B17602-F82E-4F68-8B9C-7F471623B16A}" sibTransId="{6A440D03-BAE6-4E6B-826D-194BB060602F}"/>
    <dgm:cxn modelId="{D7D6F426-1AA0-4036-BD6A-145C6B78A8D6}" type="presOf" srcId="{AE47A47D-ABD8-48FC-B845-7BC80AFD0A90}" destId="{2B35F364-8834-454F-A4D3-8CD2A77A5A27}" srcOrd="0" destOrd="0" presId="urn:microsoft.com/office/officeart/2005/8/layout/hChevron3"/>
    <dgm:cxn modelId="{BCAF672D-A936-4E80-9494-F8679B3E78E7}" srcId="{E54754FB-6D20-4983-9224-7533424D1420}" destId="{D1553070-D46A-4649-8A4E-551DBB122505}" srcOrd="1" destOrd="0" parTransId="{D26DF1FC-2DCF-4050-9634-DC6B961B84D5}" sibTransId="{B7538ADF-D4BC-4511-AF78-CB687F4D515F}"/>
    <dgm:cxn modelId="{0EA93F3D-8B5E-4EF4-8E16-AC9DB2884434}" type="presOf" srcId="{6494D258-7F7D-4AFF-B4CB-2CE06A7F8AD4}" destId="{5D4DE80A-2325-4275-B9F2-29F3C697FDDC}" srcOrd="0" destOrd="0" presId="urn:microsoft.com/office/officeart/2005/8/layout/hChevron3"/>
    <dgm:cxn modelId="{8ACCF56F-A9ED-4418-9B78-F99C9514A3BC}" type="presOf" srcId="{431F4D64-3D21-41CD-ACD4-A6082CC55BF1}" destId="{D1D040D7-069A-43E8-A4EE-EDFA66A033CA}" srcOrd="0" destOrd="0" presId="urn:microsoft.com/office/officeart/2005/8/layout/hChevron3"/>
    <dgm:cxn modelId="{770A9F7E-8441-4BA1-A574-4FCB28876C92}" type="presOf" srcId="{E54754FB-6D20-4983-9224-7533424D1420}" destId="{DBBA8677-6303-4BAC-BD39-0DB480E34B56}" srcOrd="0" destOrd="0" presId="urn:microsoft.com/office/officeart/2005/8/layout/hChevron3"/>
    <dgm:cxn modelId="{46E4DA8B-35BC-4615-91DB-81BE2C26D7CB}" srcId="{E54754FB-6D20-4983-9224-7533424D1420}" destId="{431F4D64-3D21-41CD-ACD4-A6082CC55BF1}" srcOrd="0" destOrd="0" parTransId="{39C7585F-E05B-4E5A-8524-45DD18BB7B20}" sibTransId="{52C2D520-2B7B-441F-89F3-1C72B04D69B0}"/>
    <dgm:cxn modelId="{9FA35EB8-4DAF-4D61-8506-5B97D1F713B7}" type="presOf" srcId="{D1553070-D46A-4649-8A4E-551DBB122505}" destId="{F0815249-2512-433D-AE2F-2749E6E351F2}" srcOrd="0" destOrd="0" presId="urn:microsoft.com/office/officeart/2005/8/layout/hChevron3"/>
    <dgm:cxn modelId="{B8555ABC-BC11-49AD-ACD9-7A305C623087}" srcId="{E54754FB-6D20-4983-9224-7533424D1420}" destId="{6494D258-7F7D-4AFF-B4CB-2CE06A7F8AD4}" srcOrd="3" destOrd="0" parTransId="{82AA4CB8-3144-4FE3-AB51-D0BC38EBBE5C}" sibTransId="{AD29DC47-7147-409A-8C52-77B71E69051D}"/>
    <dgm:cxn modelId="{628E2EDD-1B9E-48A2-BFAA-C6DBB7223FFF}" type="presParOf" srcId="{DBBA8677-6303-4BAC-BD39-0DB480E34B56}" destId="{D1D040D7-069A-43E8-A4EE-EDFA66A033CA}" srcOrd="0" destOrd="0" presId="urn:microsoft.com/office/officeart/2005/8/layout/hChevron3"/>
    <dgm:cxn modelId="{EB3E4491-6EFE-42E4-B887-19DECFC141AF}" type="presParOf" srcId="{DBBA8677-6303-4BAC-BD39-0DB480E34B56}" destId="{C729BCEB-3007-453C-A713-697E8AE0465F}" srcOrd="1" destOrd="0" presId="urn:microsoft.com/office/officeart/2005/8/layout/hChevron3"/>
    <dgm:cxn modelId="{25A4BD48-EA38-4F08-BBD0-D02DF67CE129}" type="presParOf" srcId="{DBBA8677-6303-4BAC-BD39-0DB480E34B56}" destId="{F0815249-2512-433D-AE2F-2749E6E351F2}" srcOrd="2" destOrd="0" presId="urn:microsoft.com/office/officeart/2005/8/layout/hChevron3"/>
    <dgm:cxn modelId="{8B1A8BBC-F1C5-4BE1-8B1D-C35D1D6D6A73}" type="presParOf" srcId="{DBBA8677-6303-4BAC-BD39-0DB480E34B56}" destId="{4512C92A-7DBD-4E9A-991E-4DD1381498A0}" srcOrd="3" destOrd="0" presId="urn:microsoft.com/office/officeart/2005/8/layout/hChevron3"/>
    <dgm:cxn modelId="{0509980A-C217-46FD-A821-AB0ADF0E9CBF}" type="presParOf" srcId="{DBBA8677-6303-4BAC-BD39-0DB480E34B56}" destId="{2B35F364-8834-454F-A4D3-8CD2A77A5A27}" srcOrd="4" destOrd="0" presId="urn:microsoft.com/office/officeart/2005/8/layout/hChevron3"/>
    <dgm:cxn modelId="{BDCBB313-4390-4770-A74A-1D118D51DE58}" type="presParOf" srcId="{DBBA8677-6303-4BAC-BD39-0DB480E34B56}" destId="{7DC771B1-327A-437B-8DB6-7B8CD3213636}" srcOrd="5" destOrd="0" presId="urn:microsoft.com/office/officeart/2005/8/layout/hChevron3"/>
    <dgm:cxn modelId="{00005F46-E071-4278-8A0E-186029DECD3F}" type="presParOf" srcId="{DBBA8677-6303-4BAC-BD39-0DB480E34B56}" destId="{5D4DE80A-2325-4275-B9F2-29F3C697FDD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99.xml><?xml version="1.0" encoding="utf-8"?>
<dgm:dataModel xmlns:dgm="http://schemas.openxmlformats.org/drawingml/2006/diagram" xmlns:a="http://schemas.openxmlformats.org/drawingml/2006/main">
  <dgm:ptLst>
    <dgm:pt modelId="{E54754FB-6D20-4983-9224-7533424D1420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BA8677-6303-4BAC-BD39-0DB480E34B56}" type="pres">
      <dgm:prSet presAssocID="{E54754FB-6D20-4983-9224-7533424D1420}" presName="Name0" presStyleCnt="0">
        <dgm:presLayoutVars>
          <dgm:dir/>
          <dgm:resizeHandles val="exact"/>
        </dgm:presLayoutVars>
      </dgm:prSet>
      <dgm:spPr/>
    </dgm:pt>
  </dgm:ptLst>
  <dgm:cxnLst>
    <dgm:cxn modelId="{770A9F7E-8441-4BA1-A574-4FCB28876C92}" type="presOf" srcId="{E54754FB-6D20-4983-9224-7533424D1420}" destId="{DBBA8677-6303-4BAC-BD39-0DB480E34B5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ysClr val="windowText" lastClr="000000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ysClr val="windowText" lastClr="000000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0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0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0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0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0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0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5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5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5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6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6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6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6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6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6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7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7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7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7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7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8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8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8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8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8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8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9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9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9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9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19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ysClr val="windowText" lastClr="000000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ysClr val="windowText" lastClr="000000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20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20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20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20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20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20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2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2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2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2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2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2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2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2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2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2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2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2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2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2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2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2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</a:rPr>
            <a:t>1. Opciones de descarga</a:t>
          </a:r>
          <a:endParaRPr lang="es-ES" sz="2200" kern="1200" dirty="0">
            <a:solidFill>
              <a:schemeClr val="bg1"/>
            </a:solidFill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</a:rPr>
            <a:t>2. Validación de la localización</a:t>
          </a:r>
          <a:endParaRPr lang="es-ES" sz="2200" kern="1200" dirty="0">
            <a:solidFill>
              <a:schemeClr val="bg1"/>
            </a:solidFill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</a:rPr>
            <a:t>3. Corregir o asignar coordenadas</a:t>
          </a:r>
          <a:endParaRPr lang="es-ES" sz="2200" kern="1200" dirty="0">
            <a:solidFill>
              <a:schemeClr val="bg1"/>
            </a:solidFill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ysClr val="windowText" lastClr="000000"/>
              </a:solidFill>
            </a:rPr>
            <a:t>4. Validación de ‘</a:t>
          </a:r>
          <a:r>
            <a:rPr lang="es-ES" sz="2200" b="1" kern="1200" dirty="0" err="1">
              <a:solidFill>
                <a:sysClr val="windowText" lastClr="000000"/>
              </a:solidFill>
            </a:rPr>
            <a:t>outliers</a:t>
          </a:r>
          <a:r>
            <a:rPr lang="es-ES" sz="2200" b="1" kern="1200" dirty="0">
              <a:solidFill>
                <a:sysClr val="windowText" lastClr="000000"/>
              </a:solidFill>
            </a:rPr>
            <a:t>’</a:t>
          </a:r>
          <a:endParaRPr lang="en-GB" sz="2200" kern="1200" dirty="0">
            <a:solidFill>
              <a:sysClr val="windowText" lastClr="000000"/>
            </a:solidFill>
          </a:endParaRPr>
        </a:p>
      </dsp:txBody>
      <dsp:txXfrm>
        <a:off x="8428773" y="0"/>
        <a:ext cx="2506006" cy="831390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2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2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2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ysClr val="windowText" lastClr="000000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ysClr val="windowText" lastClr="000000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5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5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5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6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6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6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6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6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6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7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7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7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7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7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8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8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8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8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8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8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9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9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9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9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040D7-069A-43E8-A4EE-EDFA66A033CA}">
      <dsp:nvSpPr>
        <dsp:cNvPr id="0" name=""/>
        <dsp:cNvSpPr/>
      </dsp:nvSpPr>
      <dsp:spPr>
        <a:xfrm>
          <a:off x="0" y="0"/>
          <a:ext cx="3337396" cy="831390"/>
        </a:xfrm>
        <a:prstGeom prst="homePlate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1. Opciones de descarga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0" y="0"/>
        <a:ext cx="3129549" cy="831390"/>
      </dsp:txXfrm>
    </dsp:sp>
    <dsp:sp modelId="{F0815249-2512-433D-AE2F-2749E6E351F2}">
      <dsp:nvSpPr>
        <dsp:cNvPr id="0" name=""/>
        <dsp:cNvSpPr/>
      </dsp:nvSpPr>
      <dsp:spPr>
        <a:xfrm>
          <a:off x="2673243" y="0"/>
          <a:ext cx="3337396" cy="831390"/>
        </a:xfrm>
        <a:prstGeom prst="chevron">
          <a:avLst/>
        </a:prstGeom>
        <a:solidFill>
          <a:srgbClr val="DEA6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  <a:latin typeface="Bodoni MT" panose="02070603080606020203" pitchFamily="18" charset="0"/>
            </a:rPr>
            <a:t>2. Validación de la localización</a:t>
          </a:r>
          <a:endParaRPr lang="es-ES" sz="2200" kern="1200" dirty="0">
            <a:solidFill>
              <a:schemeClr val="tx1"/>
            </a:solidFill>
            <a:latin typeface="Bodoni MT" panose="02070603080606020203" pitchFamily="18" charset="0"/>
          </a:endParaRPr>
        </a:p>
      </dsp:txBody>
      <dsp:txXfrm>
        <a:off x="3088938" y="0"/>
        <a:ext cx="2506006" cy="831390"/>
      </dsp:txXfrm>
    </dsp:sp>
    <dsp:sp modelId="{2B35F364-8834-454F-A4D3-8CD2A77A5A27}">
      <dsp:nvSpPr>
        <dsp:cNvPr id="0" name=""/>
        <dsp:cNvSpPr/>
      </dsp:nvSpPr>
      <dsp:spPr>
        <a:xfrm>
          <a:off x="5343160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3. Corregir o asignar coordenadas</a:t>
          </a:r>
          <a:endParaRPr lang="es-ES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5758855" y="0"/>
        <a:ext cx="2506006" cy="831390"/>
      </dsp:txXfrm>
    </dsp:sp>
    <dsp:sp modelId="{5D4DE80A-2325-4275-B9F2-29F3C697FDDC}">
      <dsp:nvSpPr>
        <dsp:cNvPr id="0" name=""/>
        <dsp:cNvSpPr/>
      </dsp:nvSpPr>
      <dsp:spPr>
        <a:xfrm>
          <a:off x="8013078" y="0"/>
          <a:ext cx="3337396" cy="831390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4. Validación de ‘</a:t>
          </a:r>
          <a:r>
            <a:rPr lang="es-ES" sz="2200" b="1" kern="1200" dirty="0" err="1">
              <a:solidFill>
                <a:schemeClr val="bg1"/>
              </a:solidFill>
              <a:latin typeface="Bodoni MT" panose="02070603080606020203" pitchFamily="18" charset="0"/>
            </a:rPr>
            <a:t>outliers</a:t>
          </a:r>
          <a:r>
            <a:rPr lang="es-ES" sz="2200" b="1" kern="1200" dirty="0">
              <a:solidFill>
                <a:schemeClr val="bg1"/>
              </a:solidFill>
              <a:latin typeface="Bodoni MT" panose="02070603080606020203" pitchFamily="18" charset="0"/>
            </a:rPr>
            <a:t>’</a:t>
          </a:r>
          <a:endParaRPr lang="en-GB" sz="2200" kern="1200" dirty="0">
            <a:solidFill>
              <a:schemeClr val="bg1"/>
            </a:solidFill>
            <a:latin typeface="Bodoni MT" panose="02070603080606020203" pitchFamily="18" charset="0"/>
          </a:endParaRPr>
        </a:p>
      </dsp:txBody>
      <dsp:txXfrm>
        <a:off x="8428773" y="0"/>
        <a:ext cx="2506006" cy="831390"/>
      </dsp:txXfrm>
    </dsp:sp>
  </dsp:spTree>
</dsp:drawing>
</file>

<file path=ppt/diagrams/drawing9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2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2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2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2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2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2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2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2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2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2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3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3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3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3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3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3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3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3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3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3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4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4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4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4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4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4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14878C-9D90-421B-B6BD-7BE662EA393B}" type="datetimeFigureOut">
              <a:rPr lang="en-GB" smtClean="0"/>
              <a:t>08/04/2026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B5C689-94B2-42FA-A909-D2DFDD247092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341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361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63404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101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721043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102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67486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103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18102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104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49917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105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9093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106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743725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107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488175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108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476778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109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57202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643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31685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161226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10483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7888432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143660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7170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37479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054334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974829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02164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6900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213637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014623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08276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870295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3799411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95893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8094166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112755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35548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839844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614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409211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965864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431588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875312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9589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8889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4793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B1325-C5C8-2669-D54B-36EC150D8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2884E40-7778-CF4F-40BD-1844E407AE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97E215E-59F0-2417-E12E-E7C51C748B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AA2369-1BA9-01EA-F342-B34A472F01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3730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5882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3523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2053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1951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5591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9661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463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5376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7906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6091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3034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FE897-3A9A-88B0-A9F7-3B54838E0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58604D9-FB63-9657-6267-56A39F01D7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8732863-C228-1A22-AA96-A55814A9A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C892575-0EA8-BCED-E4A1-626D1051D4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1196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1318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79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1146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2854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5195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711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25301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1405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5525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340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8935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8353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860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8235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9812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1259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3270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592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0247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5616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22258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40192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0010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319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5212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7030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61303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53177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68424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76593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7364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63632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8925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20374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40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47643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90862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33206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12321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22426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2126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15507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48189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87747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75229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354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42016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33589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82949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02954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05731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72903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17163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244667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24483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95117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572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71126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29022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239086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01094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84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21219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85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41661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86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9846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87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99288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88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084058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89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02621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90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814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08700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91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72139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92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20204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93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98830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94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23813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95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24862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7B12E-459A-5E6D-5617-5937CAABC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0F59749-7647-E3B5-EA13-4AD4DAD8BD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0CACBCA-4D41-6D9F-C7DB-87892ECC9F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9F4337B-E411-CB66-4650-32A6B43898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96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07994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97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67437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98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07175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99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69836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B5C689-94B2-42FA-A909-D2DFDD247092}" type="slidenum">
              <a:rPr lang="en-GB" smtClean="0"/>
              <a:t>100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9878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323F8-F536-4D94-82CC-43277F842E39}" type="datetimeFigureOut">
              <a:rPr lang="en-GB" smtClean="0"/>
              <a:t>08/04/2026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10F9-A266-4802-85E8-A7C2AC05029F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574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323F8-F536-4D94-82CC-43277F842E39}" type="datetimeFigureOut">
              <a:rPr lang="en-GB" smtClean="0"/>
              <a:t>08/04/2026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10F9-A266-4802-85E8-A7C2AC05029F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086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323F8-F536-4D94-82CC-43277F842E39}" type="datetimeFigureOut">
              <a:rPr lang="en-GB" smtClean="0"/>
              <a:t>08/04/2026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10F9-A266-4802-85E8-A7C2AC05029F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016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323F8-F536-4D94-82CC-43277F842E39}" type="datetimeFigureOut">
              <a:rPr lang="en-GB" smtClean="0"/>
              <a:t>08/04/2026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10F9-A266-4802-85E8-A7C2AC05029F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021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323F8-F536-4D94-82CC-43277F842E39}" type="datetimeFigureOut">
              <a:rPr lang="en-GB" smtClean="0"/>
              <a:t>08/04/2026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10F9-A266-4802-85E8-A7C2AC05029F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318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323F8-F536-4D94-82CC-43277F842E39}" type="datetimeFigureOut">
              <a:rPr lang="en-GB" smtClean="0"/>
              <a:t>08/04/2026</a:t>
            </a:fld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10F9-A266-4802-85E8-A7C2AC05029F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218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323F8-F536-4D94-82CC-43277F842E39}" type="datetimeFigureOut">
              <a:rPr lang="en-GB" smtClean="0"/>
              <a:t>08/04/2026</a:t>
            </a:fld>
            <a:endParaRPr lang="en-GB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10F9-A266-4802-85E8-A7C2AC05029F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439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323F8-F536-4D94-82CC-43277F842E39}" type="datetimeFigureOut">
              <a:rPr lang="en-GB" smtClean="0"/>
              <a:t>08/04/2026</a:t>
            </a:fld>
            <a:endParaRPr lang="en-GB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10F9-A266-4802-85E8-A7C2AC05029F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370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323F8-F536-4D94-82CC-43277F842E39}" type="datetimeFigureOut">
              <a:rPr lang="en-GB" smtClean="0"/>
              <a:t>08/04/2026</a:t>
            </a:fld>
            <a:endParaRPr lang="en-GB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10F9-A266-4802-85E8-A7C2AC05029F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692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323F8-F536-4D94-82CC-43277F842E39}" type="datetimeFigureOut">
              <a:rPr lang="en-GB" smtClean="0"/>
              <a:t>08/04/2026</a:t>
            </a:fld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10F9-A266-4802-85E8-A7C2AC05029F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84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323F8-F536-4D94-82CC-43277F842E39}" type="datetimeFigureOut">
              <a:rPr lang="en-GB" smtClean="0"/>
              <a:t>08/04/2026</a:t>
            </a:fld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10F9-A266-4802-85E8-A7C2AC05029F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438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323F8-F536-4D94-82CC-43277F842E39}" type="datetimeFigureOut">
              <a:rPr lang="en-GB" smtClean="0"/>
              <a:t>08/04/2026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F10F9-A266-4802-85E8-A7C2AC05029F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254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6.xml"/><Relationship Id="rId18" Type="http://schemas.openxmlformats.org/officeDocument/2006/relationships/image" Target="../media/image20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diagramQuickStyle" Target="../diagrams/quickStyle6.xml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diagramLayout" Target="../diagrams/layout6.xml"/><Relationship Id="rId5" Type="http://schemas.openxmlformats.org/officeDocument/2006/relationships/diagramQuickStyle" Target="../diagrams/quickStyle5.xml"/><Relationship Id="rId15" Type="http://schemas.openxmlformats.org/officeDocument/2006/relationships/image" Target="../media/image17.png"/><Relationship Id="rId10" Type="http://schemas.openxmlformats.org/officeDocument/2006/relationships/diagramData" Target="../diagrams/data6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11.png"/><Relationship Id="rId14" Type="http://schemas.microsoft.com/office/2007/relationships/diagramDrawing" Target="../diagrams/drawing6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76.xml"/><Relationship Id="rId3" Type="http://schemas.openxmlformats.org/officeDocument/2006/relationships/diagramData" Target="../diagrams/data175.xml"/><Relationship Id="rId7" Type="http://schemas.microsoft.com/office/2007/relationships/diagramDrawing" Target="../diagrams/drawing175.xml"/><Relationship Id="rId12" Type="http://schemas.openxmlformats.org/officeDocument/2006/relationships/diagramQuickStyle" Target="../diagrams/quickStyle176.xml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5.xml"/><Relationship Id="rId11" Type="http://schemas.openxmlformats.org/officeDocument/2006/relationships/diagramLayout" Target="../diagrams/layout176.xml"/><Relationship Id="rId5" Type="http://schemas.openxmlformats.org/officeDocument/2006/relationships/diagramQuickStyle" Target="../diagrams/quickStyle175.xml"/><Relationship Id="rId15" Type="http://schemas.openxmlformats.org/officeDocument/2006/relationships/image" Target="../media/image45.png"/><Relationship Id="rId10" Type="http://schemas.openxmlformats.org/officeDocument/2006/relationships/diagramData" Target="../diagrams/data176.xml"/><Relationship Id="rId4" Type="http://schemas.openxmlformats.org/officeDocument/2006/relationships/diagramLayout" Target="../diagrams/layout175.xml"/><Relationship Id="rId9" Type="http://schemas.openxmlformats.org/officeDocument/2006/relationships/image" Target="../media/image11.png"/><Relationship Id="rId14" Type="http://schemas.microsoft.com/office/2007/relationships/diagramDrawing" Target="../diagrams/drawing176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78.xml"/><Relationship Id="rId3" Type="http://schemas.openxmlformats.org/officeDocument/2006/relationships/diagramData" Target="../diagrams/data177.xml"/><Relationship Id="rId7" Type="http://schemas.microsoft.com/office/2007/relationships/diagramDrawing" Target="../diagrams/drawing177.xml"/><Relationship Id="rId12" Type="http://schemas.openxmlformats.org/officeDocument/2006/relationships/diagramQuickStyle" Target="../diagrams/quickStyle178.xml"/><Relationship Id="rId2" Type="http://schemas.openxmlformats.org/officeDocument/2006/relationships/notesSlide" Target="../notesSlides/notesSlide99.xml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7.xml"/><Relationship Id="rId11" Type="http://schemas.openxmlformats.org/officeDocument/2006/relationships/diagramLayout" Target="../diagrams/layout178.xml"/><Relationship Id="rId5" Type="http://schemas.openxmlformats.org/officeDocument/2006/relationships/diagramQuickStyle" Target="../diagrams/quickStyle177.xml"/><Relationship Id="rId15" Type="http://schemas.openxmlformats.org/officeDocument/2006/relationships/image" Target="../media/image45.png"/><Relationship Id="rId10" Type="http://schemas.openxmlformats.org/officeDocument/2006/relationships/diagramData" Target="../diagrams/data178.xml"/><Relationship Id="rId4" Type="http://schemas.openxmlformats.org/officeDocument/2006/relationships/diagramLayout" Target="../diagrams/layout177.xml"/><Relationship Id="rId9" Type="http://schemas.openxmlformats.org/officeDocument/2006/relationships/image" Target="../media/image11.png"/><Relationship Id="rId14" Type="http://schemas.microsoft.com/office/2007/relationships/diagramDrawing" Target="../diagrams/drawing178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80.xml"/><Relationship Id="rId3" Type="http://schemas.openxmlformats.org/officeDocument/2006/relationships/diagramData" Target="../diagrams/data179.xml"/><Relationship Id="rId7" Type="http://schemas.microsoft.com/office/2007/relationships/diagramDrawing" Target="../diagrams/drawing179.xml"/><Relationship Id="rId12" Type="http://schemas.openxmlformats.org/officeDocument/2006/relationships/diagramQuickStyle" Target="../diagrams/quickStyle180.xml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9.xml"/><Relationship Id="rId11" Type="http://schemas.openxmlformats.org/officeDocument/2006/relationships/diagramLayout" Target="../diagrams/layout180.xml"/><Relationship Id="rId5" Type="http://schemas.openxmlformats.org/officeDocument/2006/relationships/diagramQuickStyle" Target="../diagrams/quickStyle179.xml"/><Relationship Id="rId15" Type="http://schemas.openxmlformats.org/officeDocument/2006/relationships/image" Target="../media/image62.png"/><Relationship Id="rId10" Type="http://schemas.openxmlformats.org/officeDocument/2006/relationships/diagramData" Target="../diagrams/data180.xml"/><Relationship Id="rId4" Type="http://schemas.openxmlformats.org/officeDocument/2006/relationships/diagramLayout" Target="../diagrams/layout179.xml"/><Relationship Id="rId9" Type="http://schemas.openxmlformats.org/officeDocument/2006/relationships/image" Target="../media/image11.png"/><Relationship Id="rId14" Type="http://schemas.microsoft.com/office/2007/relationships/diagramDrawing" Target="../diagrams/drawing180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82.xml"/><Relationship Id="rId3" Type="http://schemas.openxmlformats.org/officeDocument/2006/relationships/diagramData" Target="../diagrams/data181.xml"/><Relationship Id="rId7" Type="http://schemas.microsoft.com/office/2007/relationships/diagramDrawing" Target="../diagrams/drawing181.xml"/><Relationship Id="rId12" Type="http://schemas.openxmlformats.org/officeDocument/2006/relationships/diagramQuickStyle" Target="../diagrams/quickStyle182.xml"/><Relationship Id="rId2" Type="http://schemas.openxmlformats.org/officeDocument/2006/relationships/notesSlide" Target="../notesSlides/notesSlide101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1.xml"/><Relationship Id="rId11" Type="http://schemas.openxmlformats.org/officeDocument/2006/relationships/diagramLayout" Target="../diagrams/layout182.xml"/><Relationship Id="rId5" Type="http://schemas.openxmlformats.org/officeDocument/2006/relationships/diagramQuickStyle" Target="../diagrams/quickStyle181.xml"/><Relationship Id="rId15" Type="http://schemas.openxmlformats.org/officeDocument/2006/relationships/image" Target="../media/image102.png"/><Relationship Id="rId10" Type="http://schemas.openxmlformats.org/officeDocument/2006/relationships/diagramData" Target="../diagrams/data182.xml"/><Relationship Id="rId4" Type="http://schemas.openxmlformats.org/officeDocument/2006/relationships/diagramLayout" Target="../diagrams/layout181.xml"/><Relationship Id="rId9" Type="http://schemas.openxmlformats.org/officeDocument/2006/relationships/image" Target="../media/image11.png"/><Relationship Id="rId14" Type="http://schemas.microsoft.com/office/2007/relationships/diagramDrawing" Target="../diagrams/drawing182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84.xml"/><Relationship Id="rId3" Type="http://schemas.openxmlformats.org/officeDocument/2006/relationships/diagramData" Target="../diagrams/data183.xml"/><Relationship Id="rId7" Type="http://schemas.microsoft.com/office/2007/relationships/diagramDrawing" Target="../diagrams/drawing183.xml"/><Relationship Id="rId12" Type="http://schemas.openxmlformats.org/officeDocument/2006/relationships/diagramQuickStyle" Target="../diagrams/quickStyle184.xml"/><Relationship Id="rId2" Type="http://schemas.openxmlformats.org/officeDocument/2006/relationships/notesSlide" Target="../notesSlides/notesSlide102.xml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3.xml"/><Relationship Id="rId11" Type="http://schemas.openxmlformats.org/officeDocument/2006/relationships/diagramLayout" Target="../diagrams/layout184.xml"/><Relationship Id="rId5" Type="http://schemas.openxmlformats.org/officeDocument/2006/relationships/diagramQuickStyle" Target="../diagrams/quickStyle183.xml"/><Relationship Id="rId15" Type="http://schemas.openxmlformats.org/officeDocument/2006/relationships/image" Target="../media/image62.png"/><Relationship Id="rId10" Type="http://schemas.openxmlformats.org/officeDocument/2006/relationships/diagramData" Target="../diagrams/data184.xml"/><Relationship Id="rId4" Type="http://schemas.openxmlformats.org/officeDocument/2006/relationships/diagramLayout" Target="../diagrams/layout183.xml"/><Relationship Id="rId9" Type="http://schemas.openxmlformats.org/officeDocument/2006/relationships/image" Target="../media/image11.png"/><Relationship Id="rId14" Type="http://schemas.microsoft.com/office/2007/relationships/diagramDrawing" Target="../diagrams/drawing184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86.xml"/><Relationship Id="rId3" Type="http://schemas.openxmlformats.org/officeDocument/2006/relationships/diagramData" Target="../diagrams/data185.xml"/><Relationship Id="rId7" Type="http://schemas.microsoft.com/office/2007/relationships/diagramDrawing" Target="../diagrams/drawing185.xml"/><Relationship Id="rId12" Type="http://schemas.openxmlformats.org/officeDocument/2006/relationships/diagramQuickStyle" Target="../diagrams/quickStyle186.xml"/><Relationship Id="rId2" Type="http://schemas.openxmlformats.org/officeDocument/2006/relationships/notesSlide" Target="../notesSlides/notesSlide103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5.xml"/><Relationship Id="rId11" Type="http://schemas.openxmlformats.org/officeDocument/2006/relationships/diagramLayout" Target="../diagrams/layout186.xml"/><Relationship Id="rId5" Type="http://schemas.openxmlformats.org/officeDocument/2006/relationships/diagramQuickStyle" Target="../diagrams/quickStyle185.xml"/><Relationship Id="rId15" Type="http://schemas.openxmlformats.org/officeDocument/2006/relationships/image" Target="../media/image103.png"/><Relationship Id="rId10" Type="http://schemas.openxmlformats.org/officeDocument/2006/relationships/diagramData" Target="../diagrams/data186.xml"/><Relationship Id="rId4" Type="http://schemas.openxmlformats.org/officeDocument/2006/relationships/diagramLayout" Target="../diagrams/layout185.xml"/><Relationship Id="rId9" Type="http://schemas.openxmlformats.org/officeDocument/2006/relationships/image" Target="../media/image11.png"/><Relationship Id="rId14" Type="http://schemas.microsoft.com/office/2007/relationships/diagramDrawing" Target="../diagrams/drawing186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88.xml"/><Relationship Id="rId3" Type="http://schemas.openxmlformats.org/officeDocument/2006/relationships/diagramData" Target="../diagrams/data187.xml"/><Relationship Id="rId7" Type="http://schemas.microsoft.com/office/2007/relationships/diagramDrawing" Target="../diagrams/drawing187.xml"/><Relationship Id="rId12" Type="http://schemas.openxmlformats.org/officeDocument/2006/relationships/diagramQuickStyle" Target="../diagrams/quickStyle188.xml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04.xml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7.xml"/><Relationship Id="rId11" Type="http://schemas.openxmlformats.org/officeDocument/2006/relationships/diagramLayout" Target="../diagrams/layout188.xml"/><Relationship Id="rId5" Type="http://schemas.openxmlformats.org/officeDocument/2006/relationships/diagramQuickStyle" Target="../diagrams/quickStyle187.xml"/><Relationship Id="rId15" Type="http://schemas.openxmlformats.org/officeDocument/2006/relationships/image" Target="../media/image103.png"/><Relationship Id="rId10" Type="http://schemas.openxmlformats.org/officeDocument/2006/relationships/diagramData" Target="../diagrams/data188.xml"/><Relationship Id="rId4" Type="http://schemas.openxmlformats.org/officeDocument/2006/relationships/diagramLayout" Target="../diagrams/layout187.xml"/><Relationship Id="rId9" Type="http://schemas.openxmlformats.org/officeDocument/2006/relationships/image" Target="../media/image11.png"/><Relationship Id="rId14" Type="http://schemas.microsoft.com/office/2007/relationships/diagramDrawing" Target="../diagrams/drawing188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90.xml"/><Relationship Id="rId18" Type="http://schemas.openxmlformats.org/officeDocument/2006/relationships/image" Target="../media/image21.png"/><Relationship Id="rId3" Type="http://schemas.openxmlformats.org/officeDocument/2006/relationships/diagramData" Target="../diagrams/data189.xml"/><Relationship Id="rId7" Type="http://schemas.microsoft.com/office/2007/relationships/diagramDrawing" Target="../diagrams/drawing189.xml"/><Relationship Id="rId12" Type="http://schemas.openxmlformats.org/officeDocument/2006/relationships/diagramQuickStyle" Target="../diagrams/quickStyle190.xml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05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9.xml"/><Relationship Id="rId11" Type="http://schemas.openxmlformats.org/officeDocument/2006/relationships/diagramLayout" Target="../diagrams/layout190.xml"/><Relationship Id="rId5" Type="http://schemas.openxmlformats.org/officeDocument/2006/relationships/diagramQuickStyle" Target="../diagrams/quickStyle189.xml"/><Relationship Id="rId15" Type="http://schemas.openxmlformats.org/officeDocument/2006/relationships/image" Target="../media/image103.png"/><Relationship Id="rId10" Type="http://schemas.openxmlformats.org/officeDocument/2006/relationships/diagramData" Target="../diagrams/data190.xml"/><Relationship Id="rId4" Type="http://schemas.openxmlformats.org/officeDocument/2006/relationships/diagramLayout" Target="../diagrams/layout189.xml"/><Relationship Id="rId9" Type="http://schemas.openxmlformats.org/officeDocument/2006/relationships/image" Target="../media/image11.png"/><Relationship Id="rId14" Type="http://schemas.microsoft.com/office/2007/relationships/diagramDrawing" Target="../diagrams/drawing190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92.xml"/><Relationship Id="rId3" Type="http://schemas.openxmlformats.org/officeDocument/2006/relationships/diagramData" Target="../diagrams/data191.xml"/><Relationship Id="rId7" Type="http://schemas.microsoft.com/office/2007/relationships/diagramDrawing" Target="../diagrams/drawing191.xml"/><Relationship Id="rId12" Type="http://schemas.openxmlformats.org/officeDocument/2006/relationships/diagramQuickStyle" Target="../diagrams/quickStyle192.xml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06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1.xml"/><Relationship Id="rId11" Type="http://schemas.openxmlformats.org/officeDocument/2006/relationships/diagramLayout" Target="../diagrams/layout192.xml"/><Relationship Id="rId5" Type="http://schemas.openxmlformats.org/officeDocument/2006/relationships/diagramQuickStyle" Target="../diagrams/quickStyle191.xml"/><Relationship Id="rId15" Type="http://schemas.openxmlformats.org/officeDocument/2006/relationships/image" Target="../media/image103.png"/><Relationship Id="rId10" Type="http://schemas.openxmlformats.org/officeDocument/2006/relationships/diagramData" Target="../diagrams/data192.xml"/><Relationship Id="rId4" Type="http://schemas.openxmlformats.org/officeDocument/2006/relationships/diagramLayout" Target="../diagrams/layout191.xml"/><Relationship Id="rId9" Type="http://schemas.openxmlformats.org/officeDocument/2006/relationships/image" Target="../media/image11.png"/><Relationship Id="rId14" Type="http://schemas.microsoft.com/office/2007/relationships/diagramDrawing" Target="../diagrams/drawing192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94.xml"/><Relationship Id="rId3" Type="http://schemas.openxmlformats.org/officeDocument/2006/relationships/diagramData" Target="../diagrams/data193.xml"/><Relationship Id="rId7" Type="http://schemas.microsoft.com/office/2007/relationships/diagramDrawing" Target="../diagrams/drawing193.xml"/><Relationship Id="rId12" Type="http://schemas.openxmlformats.org/officeDocument/2006/relationships/diagramQuickStyle" Target="../diagrams/quickStyle194.xml"/><Relationship Id="rId17" Type="http://schemas.openxmlformats.org/officeDocument/2006/relationships/image" Target="../media/image105.png"/><Relationship Id="rId2" Type="http://schemas.openxmlformats.org/officeDocument/2006/relationships/notesSlide" Target="../notesSlides/notesSlide107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3.xml"/><Relationship Id="rId11" Type="http://schemas.openxmlformats.org/officeDocument/2006/relationships/diagramLayout" Target="../diagrams/layout194.xml"/><Relationship Id="rId5" Type="http://schemas.openxmlformats.org/officeDocument/2006/relationships/diagramQuickStyle" Target="../diagrams/quickStyle193.xml"/><Relationship Id="rId15" Type="http://schemas.openxmlformats.org/officeDocument/2006/relationships/image" Target="../media/image34.png"/><Relationship Id="rId10" Type="http://schemas.openxmlformats.org/officeDocument/2006/relationships/diagramData" Target="../diagrams/data194.xml"/><Relationship Id="rId4" Type="http://schemas.openxmlformats.org/officeDocument/2006/relationships/diagramLayout" Target="../diagrams/layout193.xml"/><Relationship Id="rId9" Type="http://schemas.openxmlformats.org/officeDocument/2006/relationships/image" Target="../media/image11.png"/><Relationship Id="rId14" Type="http://schemas.microsoft.com/office/2007/relationships/diagramDrawing" Target="../diagrams/drawing194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openxmlformats.org/officeDocument/2006/relationships/diagramQuickStyle" Target="../diagrams/quickStyle8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7.xml"/><Relationship Id="rId12" Type="http://schemas.openxmlformats.org/officeDocument/2006/relationships/diagramLayout" Target="../diagrams/layout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11" Type="http://schemas.openxmlformats.org/officeDocument/2006/relationships/diagramData" Target="../diagrams/data8.xml"/><Relationship Id="rId5" Type="http://schemas.openxmlformats.org/officeDocument/2006/relationships/diagramLayout" Target="../diagrams/layout7.xml"/><Relationship Id="rId15" Type="http://schemas.microsoft.com/office/2007/relationships/diagramDrawing" Target="../diagrams/drawing8.xml"/><Relationship Id="rId10" Type="http://schemas.openxmlformats.org/officeDocument/2006/relationships/image" Target="../media/image11.png"/><Relationship Id="rId4" Type="http://schemas.openxmlformats.org/officeDocument/2006/relationships/diagramData" Target="../diagrams/data7.xml"/><Relationship Id="rId9" Type="http://schemas.openxmlformats.org/officeDocument/2006/relationships/image" Target="../media/image10.jpeg"/><Relationship Id="rId14" Type="http://schemas.openxmlformats.org/officeDocument/2006/relationships/diagramColors" Target="../diagrams/colors8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96.xml"/><Relationship Id="rId3" Type="http://schemas.openxmlformats.org/officeDocument/2006/relationships/diagramData" Target="../diagrams/data195.xml"/><Relationship Id="rId7" Type="http://schemas.microsoft.com/office/2007/relationships/diagramDrawing" Target="../diagrams/drawing195.xml"/><Relationship Id="rId12" Type="http://schemas.openxmlformats.org/officeDocument/2006/relationships/diagramQuickStyle" Target="../diagrams/quickStyle196.xml"/><Relationship Id="rId17" Type="http://schemas.openxmlformats.org/officeDocument/2006/relationships/image" Target="../media/image106.png"/><Relationship Id="rId2" Type="http://schemas.openxmlformats.org/officeDocument/2006/relationships/notesSlide" Target="../notesSlides/notesSlide108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5.xml"/><Relationship Id="rId11" Type="http://schemas.openxmlformats.org/officeDocument/2006/relationships/diagramLayout" Target="../diagrams/layout196.xml"/><Relationship Id="rId5" Type="http://schemas.openxmlformats.org/officeDocument/2006/relationships/diagramQuickStyle" Target="../diagrams/quickStyle195.xml"/><Relationship Id="rId15" Type="http://schemas.openxmlformats.org/officeDocument/2006/relationships/image" Target="../media/image34.png"/><Relationship Id="rId10" Type="http://schemas.openxmlformats.org/officeDocument/2006/relationships/diagramData" Target="../diagrams/data196.xml"/><Relationship Id="rId4" Type="http://schemas.openxmlformats.org/officeDocument/2006/relationships/diagramLayout" Target="../diagrams/layout195.xml"/><Relationship Id="rId9" Type="http://schemas.openxmlformats.org/officeDocument/2006/relationships/image" Target="../media/image11.png"/><Relationship Id="rId14" Type="http://schemas.microsoft.com/office/2007/relationships/diagramDrawing" Target="../diagrams/drawing196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98.xml"/><Relationship Id="rId18" Type="http://schemas.openxmlformats.org/officeDocument/2006/relationships/image" Target="../media/image108.png"/><Relationship Id="rId3" Type="http://schemas.openxmlformats.org/officeDocument/2006/relationships/diagramData" Target="../diagrams/data197.xml"/><Relationship Id="rId7" Type="http://schemas.microsoft.com/office/2007/relationships/diagramDrawing" Target="../diagrams/drawing197.xml"/><Relationship Id="rId12" Type="http://schemas.openxmlformats.org/officeDocument/2006/relationships/diagramQuickStyle" Target="../diagrams/quickStyle198.xml"/><Relationship Id="rId17" Type="http://schemas.openxmlformats.org/officeDocument/2006/relationships/image" Target="../media/image107.png"/><Relationship Id="rId2" Type="http://schemas.openxmlformats.org/officeDocument/2006/relationships/notesSlide" Target="../notesSlides/notesSlide109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7.xml"/><Relationship Id="rId11" Type="http://schemas.openxmlformats.org/officeDocument/2006/relationships/diagramLayout" Target="../diagrams/layout198.xml"/><Relationship Id="rId5" Type="http://schemas.openxmlformats.org/officeDocument/2006/relationships/diagramQuickStyle" Target="../diagrams/quickStyle197.xml"/><Relationship Id="rId15" Type="http://schemas.openxmlformats.org/officeDocument/2006/relationships/image" Target="../media/image34.png"/><Relationship Id="rId10" Type="http://schemas.openxmlformats.org/officeDocument/2006/relationships/diagramData" Target="../diagrams/data198.xml"/><Relationship Id="rId4" Type="http://schemas.openxmlformats.org/officeDocument/2006/relationships/diagramLayout" Target="../diagrams/layout197.xml"/><Relationship Id="rId9" Type="http://schemas.openxmlformats.org/officeDocument/2006/relationships/image" Target="../media/image11.png"/><Relationship Id="rId14" Type="http://schemas.microsoft.com/office/2007/relationships/diagramDrawing" Target="../diagrams/drawing198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200.xml"/><Relationship Id="rId18" Type="http://schemas.openxmlformats.org/officeDocument/2006/relationships/image" Target="../media/image110.png"/><Relationship Id="rId3" Type="http://schemas.openxmlformats.org/officeDocument/2006/relationships/diagramData" Target="../diagrams/data199.xml"/><Relationship Id="rId7" Type="http://schemas.microsoft.com/office/2007/relationships/diagramDrawing" Target="../diagrams/drawing199.xml"/><Relationship Id="rId12" Type="http://schemas.openxmlformats.org/officeDocument/2006/relationships/diagramQuickStyle" Target="../diagrams/quickStyle200.xml"/><Relationship Id="rId17" Type="http://schemas.openxmlformats.org/officeDocument/2006/relationships/image" Target="../media/image109.png"/><Relationship Id="rId2" Type="http://schemas.openxmlformats.org/officeDocument/2006/relationships/notesSlide" Target="../notesSlides/notesSlide110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9.xml"/><Relationship Id="rId11" Type="http://schemas.openxmlformats.org/officeDocument/2006/relationships/diagramLayout" Target="../diagrams/layout200.xml"/><Relationship Id="rId5" Type="http://schemas.openxmlformats.org/officeDocument/2006/relationships/diagramQuickStyle" Target="../diagrams/quickStyle199.xml"/><Relationship Id="rId15" Type="http://schemas.openxmlformats.org/officeDocument/2006/relationships/image" Target="../media/image34.png"/><Relationship Id="rId10" Type="http://schemas.openxmlformats.org/officeDocument/2006/relationships/diagramData" Target="../diagrams/data200.xml"/><Relationship Id="rId4" Type="http://schemas.openxmlformats.org/officeDocument/2006/relationships/diagramLayout" Target="../diagrams/layout199.xml"/><Relationship Id="rId9" Type="http://schemas.openxmlformats.org/officeDocument/2006/relationships/image" Target="../media/image11.png"/><Relationship Id="rId14" Type="http://schemas.microsoft.com/office/2007/relationships/diagramDrawing" Target="../diagrams/drawing200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202.xml"/><Relationship Id="rId3" Type="http://schemas.openxmlformats.org/officeDocument/2006/relationships/diagramData" Target="../diagrams/data201.xml"/><Relationship Id="rId7" Type="http://schemas.microsoft.com/office/2007/relationships/diagramDrawing" Target="../diagrams/drawing201.xml"/><Relationship Id="rId12" Type="http://schemas.openxmlformats.org/officeDocument/2006/relationships/diagramQuickStyle" Target="../diagrams/quickStyle202.xml"/><Relationship Id="rId2" Type="http://schemas.openxmlformats.org/officeDocument/2006/relationships/notesSlide" Target="../notesSlides/notesSlide111.xml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1.xml"/><Relationship Id="rId11" Type="http://schemas.openxmlformats.org/officeDocument/2006/relationships/diagramLayout" Target="../diagrams/layout202.xml"/><Relationship Id="rId5" Type="http://schemas.openxmlformats.org/officeDocument/2006/relationships/diagramQuickStyle" Target="../diagrams/quickStyle201.xml"/><Relationship Id="rId15" Type="http://schemas.openxmlformats.org/officeDocument/2006/relationships/image" Target="../media/image111.png"/><Relationship Id="rId10" Type="http://schemas.openxmlformats.org/officeDocument/2006/relationships/diagramData" Target="../diagrams/data202.xml"/><Relationship Id="rId4" Type="http://schemas.openxmlformats.org/officeDocument/2006/relationships/diagramLayout" Target="../diagrams/layout201.xml"/><Relationship Id="rId9" Type="http://schemas.openxmlformats.org/officeDocument/2006/relationships/image" Target="../media/image11.png"/><Relationship Id="rId14" Type="http://schemas.microsoft.com/office/2007/relationships/diagramDrawing" Target="../diagrams/drawing202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204.xml"/><Relationship Id="rId3" Type="http://schemas.openxmlformats.org/officeDocument/2006/relationships/diagramData" Target="../diagrams/data203.xml"/><Relationship Id="rId7" Type="http://schemas.microsoft.com/office/2007/relationships/diagramDrawing" Target="../diagrams/drawing203.xml"/><Relationship Id="rId12" Type="http://schemas.openxmlformats.org/officeDocument/2006/relationships/diagramQuickStyle" Target="../diagrams/quickStyle204.xml"/><Relationship Id="rId2" Type="http://schemas.openxmlformats.org/officeDocument/2006/relationships/notesSlide" Target="../notesSlides/notesSlide112.xml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3.xml"/><Relationship Id="rId11" Type="http://schemas.openxmlformats.org/officeDocument/2006/relationships/diagramLayout" Target="../diagrams/layout204.xml"/><Relationship Id="rId5" Type="http://schemas.openxmlformats.org/officeDocument/2006/relationships/diagramQuickStyle" Target="../diagrams/quickStyle203.xml"/><Relationship Id="rId15" Type="http://schemas.openxmlformats.org/officeDocument/2006/relationships/image" Target="../media/image113.png"/><Relationship Id="rId10" Type="http://schemas.openxmlformats.org/officeDocument/2006/relationships/diagramData" Target="../diagrams/data204.xml"/><Relationship Id="rId4" Type="http://schemas.openxmlformats.org/officeDocument/2006/relationships/diagramLayout" Target="../diagrams/layout203.xml"/><Relationship Id="rId9" Type="http://schemas.openxmlformats.org/officeDocument/2006/relationships/image" Target="../media/image11.png"/><Relationship Id="rId14" Type="http://schemas.microsoft.com/office/2007/relationships/diagramDrawing" Target="../diagrams/drawing204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206.xml"/><Relationship Id="rId3" Type="http://schemas.openxmlformats.org/officeDocument/2006/relationships/diagramData" Target="../diagrams/data205.xml"/><Relationship Id="rId7" Type="http://schemas.microsoft.com/office/2007/relationships/diagramDrawing" Target="../diagrams/drawing205.xml"/><Relationship Id="rId12" Type="http://schemas.openxmlformats.org/officeDocument/2006/relationships/diagramQuickStyle" Target="../diagrams/quickStyle206.xml"/><Relationship Id="rId2" Type="http://schemas.openxmlformats.org/officeDocument/2006/relationships/notesSlide" Target="../notesSlides/notesSlide113.xml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5.xml"/><Relationship Id="rId11" Type="http://schemas.openxmlformats.org/officeDocument/2006/relationships/diagramLayout" Target="../diagrams/layout206.xml"/><Relationship Id="rId5" Type="http://schemas.openxmlformats.org/officeDocument/2006/relationships/diagramQuickStyle" Target="../diagrams/quickStyle205.xml"/><Relationship Id="rId15" Type="http://schemas.openxmlformats.org/officeDocument/2006/relationships/image" Target="../media/image113.png"/><Relationship Id="rId10" Type="http://schemas.openxmlformats.org/officeDocument/2006/relationships/diagramData" Target="../diagrams/data206.xml"/><Relationship Id="rId4" Type="http://schemas.openxmlformats.org/officeDocument/2006/relationships/diagramLayout" Target="../diagrams/layout205.xml"/><Relationship Id="rId9" Type="http://schemas.openxmlformats.org/officeDocument/2006/relationships/image" Target="../media/image11.png"/><Relationship Id="rId14" Type="http://schemas.microsoft.com/office/2007/relationships/diagramDrawing" Target="../diagrams/drawing206.xm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208.xml"/><Relationship Id="rId3" Type="http://schemas.openxmlformats.org/officeDocument/2006/relationships/diagramData" Target="../diagrams/data207.xml"/><Relationship Id="rId7" Type="http://schemas.microsoft.com/office/2007/relationships/diagramDrawing" Target="../diagrams/drawing207.xml"/><Relationship Id="rId12" Type="http://schemas.openxmlformats.org/officeDocument/2006/relationships/diagramQuickStyle" Target="../diagrams/quickStyle208.xml"/><Relationship Id="rId2" Type="http://schemas.openxmlformats.org/officeDocument/2006/relationships/notesSlide" Target="../notesSlides/notesSlide114.xml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7.xml"/><Relationship Id="rId11" Type="http://schemas.openxmlformats.org/officeDocument/2006/relationships/diagramLayout" Target="../diagrams/layout208.xml"/><Relationship Id="rId5" Type="http://schemas.openxmlformats.org/officeDocument/2006/relationships/diagramQuickStyle" Target="../diagrams/quickStyle207.xml"/><Relationship Id="rId15" Type="http://schemas.openxmlformats.org/officeDocument/2006/relationships/image" Target="../media/image113.png"/><Relationship Id="rId10" Type="http://schemas.openxmlformats.org/officeDocument/2006/relationships/diagramData" Target="../diagrams/data208.xml"/><Relationship Id="rId4" Type="http://schemas.openxmlformats.org/officeDocument/2006/relationships/diagramLayout" Target="../diagrams/layout207.xml"/><Relationship Id="rId9" Type="http://schemas.openxmlformats.org/officeDocument/2006/relationships/image" Target="../media/image11.png"/><Relationship Id="rId14" Type="http://schemas.microsoft.com/office/2007/relationships/diagramDrawing" Target="../diagrams/drawing208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210.xml"/><Relationship Id="rId3" Type="http://schemas.openxmlformats.org/officeDocument/2006/relationships/diagramData" Target="../diagrams/data209.xml"/><Relationship Id="rId7" Type="http://schemas.microsoft.com/office/2007/relationships/diagramDrawing" Target="../diagrams/drawing209.xml"/><Relationship Id="rId12" Type="http://schemas.openxmlformats.org/officeDocument/2006/relationships/diagramQuickStyle" Target="../diagrams/quickStyle210.xml"/><Relationship Id="rId17" Type="http://schemas.microsoft.com/office/2007/relationships/hdphoto" Target="../media/hdphoto3.wdp"/><Relationship Id="rId2" Type="http://schemas.openxmlformats.org/officeDocument/2006/relationships/notesSlide" Target="../notesSlides/notesSlide115.xml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9.xml"/><Relationship Id="rId11" Type="http://schemas.openxmlformats.org/officeDocument/2006/relationships/diagramLayout" Target="../diagrams/layout210.xml"/><Relationship Id="rId5" Type="http://schemas.openxmlformats.org/officeDocument/2006/relationships/diagramQuickStyle" Target="../diagrams/quickStyle209.xml"/><Relationship Id="rId15" Type="http://schemas.openxmlformats.org/officeDocument/2006/relationships/image" Target="../media/image102.png"/><Relationship Id="rId10" Type="http://schemas.openxmlformats.org/officeDocument/2006/relationships/diagramData" Target="../diagrams/data210.xml"/><Relationship Id="rId4" Type="http://schemas.openxmlformats.org/officeDocument/2006/relationships/diagramLayout" Target="../diagrams/layout209.xml"/><Relationship Id="rId9" Type="http://schemas.openxmlformats.org/officeDocument/2006/relationships/image" Target="../media/image11.png"/><Relationship Id="rId14" Type="http://schemas.microsoft.com/office/2007/relationships/diagramDrawing" Target="../diagrams/drawing210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212.xml"/><Relationship Id="rId3" Type="http://schemas.openxmlformats.org/officeDocument/2006/relationships/diagramData" Target="../diagrams/data211.xml"/><Relationship Id="rId7" Type="http://schemas.microsoft.com/office/2007/relationships/diagramDrawing" Target="../diagrams/drawing211.xml"/><Relationship Id="rId12" Type="http://schemas.openxmlformats.org/officeDocument/2006/relationships/diagramQuickStyle" Target="../diagrams/quickStyle212.xml"/><Relationship Id="rId2" Type="http://schemas.openxmlformats.org/officeDocument/2006/relationships/notesSlide" Target="../notesSlides/notesSlide116.xml"/><Relationship Id="rId16" Type="http://schemas.openxmlformats.org/officeDocument/2006/relationships/image" Target="../media/image116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1.xml"/><Relationship Id="rId11" Type="http://schemas.openxmlformats.org/officeDocument/2006/relationships/diagramLayout" Target="../diagrams/layout212.xml"/><Relationship Id="rId5" Type="http://schemas.openxmlformats.org/officeDocument/2006/relationships/diagramQuickStyle" Target="../diagrams/quickStyle211.xml"/><Relationship Id="rId15" Type="http://schemas.openxmlformats.org/officeDocument/2006/relationships/image" Target="../media/image102.png"/><Relationship Id="rId10" Type="http://schemas.openxmlformats.org/officeDocument/2006/relationships/diagramData" Target="../diagrams/data212.xml"/><Relationship Id="rId4" Type="http://schemas.openxmlformats.org/officeDocument/2006/relationships/diagramLayout" Target="../diagrams/layout211.xml"/><Relationship Id="rId9" Type="http://schemas.openxmlformats.org/officeDocument/2006/relationships/image" Target="../media/image11.png"/><Relationship Id="rId14" Type="http://schemas.microsoft.com/office/2007/relationships/diagramDrawing" Target="../diagrams/drawing212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214.xml"/><Relationship Id="rId3" Type="http://schemas.openxmlformats.org/officeDocument/2006/relationships/diagramData" Target="../diagrams/data213.xml"/><Relationship Id="rId7" Type="http://schemas.microsoft.com/office/2007/relationships/diagramDrawing" Target="../diagrams/drawing213.xml"/><Relationship Id="rId12" Type="http://schemas.openxmlformats.org/officeDocument/2006/relationships/diagramQuickStyle" Target="../diagrams/quickStyle214.xml"/><Relationship Id="rId2" Type="http://schemas.openxmlformats.org/officeDocument/2006/relationships/notesSlide" Target="../notesSlides/notesSlide117.xml"/><Relationship Id="rId16" Type="http://schemas.openxmlformats.org/officeDocument/2006/relationships/image" Target="../media/image117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3.xml"/><Relationship Id="rId11" Type="http://schemas.openxmlformats.org/officeDocument/2006/relationships/diagramLayout" Target="../diagrams/layout214.xml"/><Relationship Id="rId5" Type="http://schemas.openxmlformats.org/officeDocument/2006/relationships/diagramQuickStyle" Target="../diagrams/quickStyle213.xml"/><Relationship Id="rId15" Type="http://schemas.openxmlformats.org/officeDocument/2006/relationships/image" Target="../media/image102.png"/><Relationship Id="rId10" Type="http://schemas.openxmlformats.org/officeDocument/2006/relationships/diagramData" Target="../diagrams/data214.xml"/><Relationship Id="rId4" Type="http://schemas.openxmlformats.org/officeDocument/2006/relationships/diagramLayout" Target="../diagrams/layout213.xml"/><Relationship Id="rId9" Type="http://schemas.openxmlformats.org/officeDocument/2006/relationships/image" Target="../media/image11.png"/><Relationship Id="rId14" Type="http://schemas.microsoft.com/office/2007/relationships/diagramDrawing" Target="../diagrams/drawing2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13" Type="http://schemas.openxmlformats.org/officeDocument/2006/relationships/diagramData" Target="../diagrams/data10.xml"/><Relationship Id="rId3" Type="http://schemas.openxmlformats.org/officeDocument/2006/relationships/image" Target="../media/image19.png"/><Relationship Id="rId7" Type="http://schemas.openxmlformats.org/officeDocument/2006/relationships/diagramLayout" Target="../diagrams/layout9.xml"/><Relationship Id="rId12" Type="http://schemas.openxmlformats.org/officeDocument/2006/relationships/image" Target="../media/image11.png"/><Relationship Id="rId17" Type="http://schemas.microsoft.com/office/2007/relationships/diagramDrawing" Target="../diagrams/drawing10.xml"/><Relationship Id="rId2" Type="http://schemas.openxmlformats.org/officeDocument/2006/relationships/notesSlide" Target="../notesSlides/notesSlide10.xml"/><Relationship Id="rId16" Type="http://schemas.openxmlformats.org/officeDocument/2006/relationships/diagramColors" Target="../diagrams/colors10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9.xml"/><Relationship Id="rId11" Type="http://schemas.openxmlformats.org/officeDocument/2006/relationships/image" Target="../media/image10.jpeg"/><Relationship Id="rId5" Type="http://schemas.openxmlformats.org/officeDocument/2006/relationships/image" Target="../media/image17.png"/><Relationship Id="rId15" Type="http://schemas.openxmlformats.org/officeDocument/2006/relationships/diagramQuickStyle" Target="../diagrams/quickStyle10.xml"/><Relationship Id="rId10" Type="http://schemas.microsoft.com/office/2007/relationships/diagramDrawing" Target="../diagrams/drawing9.xml"/><Relationship Id="rId4" Type="http://schemas.openxmlformats.org/officeDocument/2006/relationships/image" Target="../media/image21.png"/><Relationship Id="rId9" Type="http://schemas.openxmlformats.org/officeDocument/2006/relationships/diagramColors" Target="../diagrams/colors9.xml"/><Relationship Id="rId14" Type="http://schemas.openxmlformats.org/officeDocument/2006/relationships/diagramLayout" Target="../diagrams/layout10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216.xml"/><Relationship Id="rId3" Type="http://schemas.openxmlformats.org/officeDocument/2006/relationships/diagramData" Target="../diagrams/data215.xml"/><Relationship Id="rId7" Type="http://schemas.microsoft.com/office/2007/relationships/diagramDrawing" Target="../diagrams/drawing215.xml"/><Relationship Id="rId12" Type="http://schemas.openxmlformats.org/officeDocument/2006/relationships/diagramQuickStyle" Target="../diagrams/quickStyle216.xml"/><Relationship Id="rId2" Type="http://schemas.openxmlformats.org/officeDocument/2006/relationships/notesSlide" Target="../notesSlides/notesSlide118.xml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5.xml"/><Relationship Id="rId11" Type="http://schemas.openxmlformats.org/officeDocument/2006/relationships/diagramLayout" Target="../diagrams/layout216.xml"/><Relationship Id="rId5" Type="http://schemas.openxmlformats.org/officeDocument/2006/relationships/diagramQuickStyle" Target="../diagrams/quickStyle215.xml"/><Relationship Id="rId15" Type="http://schemas.openxmlformats.org/officeDocument/2006/relationships/image" Target="../media/image102.png"/><Relationship Id="rId10" Type="http://schemas.openxmlformats.org/officeDocument/2006/relationships/diagramData" Target="../diagrams/data216.xml"/><Relationship Id="rId4" Type="http://schemas.openxmlformats.org/officeDocument/2006/relationships/diagramLayout" Target="../diagrams/layout215.xml"/><Relationship Id="rId9" Type="http://schemas.openxmlformats.org/officeDocument/2006/relationships/image" Target="../media/image11.png"/><Relationship Id="rId14" Type="http://schemas.microsoft.com/office/2007/relationships/diagramDrawing" Target="../diagrams/drawing216.xm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218.xml"/><Relationship Id="rId3" Type="http://schemas.openxmlformats.org/officeDocument/2006/relationships/diagramData" Target="../diagrams/data217.xml"/><Relationship Id="rId7" Type="http://schemas.microsoft.com/office/2007/relationships/diagramDrawing" Target="../diagrams/drawing217.xml"/><Relationship Id="rId12" Type="http://schemas.openxmlformats.org/officeDocument/2006/relationships/diagramQuickStyle" Target="../diagrams/quickStyle218.xml"/><Relationship Id="rId17" Type="http://schemas.openxmlformats.org/officeDocument/2006/relationships/image" Target="../media/image120.tiff"/><Relationship Id="rId2" Type="http://schemas.openxmlformats.org/officeDocument/2006/relationships/notesSlide" Target="../notesSlides/notesSlide119.xml"/><Relationship Id="rId16" Type="http://schemas.openxmlformats.org/officeDocument/2006/relationships/image" Target="../media/image119.tif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7.xml"/><Relationship Id="rId11" Type="http://schemas.openxmlformats.org/officeDocument/2006/relationships/diagramLayout" Target="../diagrams/layout218.xml"/><Relationship Id="rId5" Type="http://schemas.openxmlformats.org/officeDocument/2006/relationships/diagramQuickStyle" Target="../diagrams/quickStyle217.xml"/><Relationship Id="rId15" Type="http://schemas.openxmlformats.org/officeDocument/2006/relationships/image" Target="../media/image102.png"/><Relationship Id="rId10" Type="http://schemas.openxmlformats.org/officeDocument/2006/relationships/diagramData" Target="../diagrams/data218.xml"/><Relationship Id="rId4" Type="http://schemas.openxmlformats.org/officeDocument/2006/relationships/diagramLayout" Target="../diagrams/layout217.xml"/><Relationship Id="rId9" Type="http://schemas.openxmlformats.org/officeDocument/2006/relationships/image" Target="../media/image11.png"/><Relationship Id="rId14" Type="http://schemas.microsoft.com/office/2007/relationships/diagramDrawing" Target="../diagrams/drawing218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220.xml"/><Relationship Id="rId18" Type="http://schemas.openxmlformats.org/officeDocument/2006/relationships/image" Target="../media/image122.jpeg"/><Relationship Id="rId3" Type="http://schemas.openxmlformats.org/officeDocument/2006/relationships/diagramData" Target="../diagrams/data219.xml"/><Relationship Id="rId7" Type="http://schemas.microsoft.com/office/2007/relationships/diagramDrawing" Target="../diagrams/drawing219.xml"/><Relationship Id="rId12" Type="http://schemas.openxmlformats.org/officeDocument/2006/relationships/diagramQuickStyle" Target="../diagrams/quickStyle220.xml"/><Relationship Id="rId17" Type="http://schemas.openxmlformats.org/officeDocument/2006/relationships/image" Target="../media/image121.png"/><Relationship Id="rId2" Type="http://schemas.openxmlformats.org/officeDocument/2006/relationships/notesSlide" Target="../notesSlides/notesSlide120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9.xml"/><Relationship Id="rId11" Type="http://schemas.openxmlformats.org/officeDocument/2006/relationships/diagramLayout" Target="../diagrams/layout220.xml"/><Relationship Id="rId5" Type="http://schemas.openxmlformats.org/officeDocument/2006/relationships/diagramQuickStyle" Target="../diagrams/quickStyle219.xml"/><Relationship Id="rId15" Type="http://schemas.openxmlformats.org/officeDocument/2006/relationships/image" Target="../media/image118.png"/><Relationship Id="rId10" Type="http://schemas.openxmlformats.org/officeDocument/2006/relationships/diagramData" Target="../diagrams/data220.xml"/><Relationship Id="rId4" Type="http://schemas.openxmlformats.org/officeDocument/2006/relationships/diagramLayout" Target="../diagrams/layout219.xml"/><Relationship Id="rId9" Type="http://schemas.openxmlformats.org/officeDocument/2006/relationships/image" Target="../media/image11.png"/><Relationship Id="rId14" Type="http://schemas.microsoft.com/office/2007/relationships/diagramDrawing" Target="../diagrams/drawing220.xm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222.xml"/><Relationship Id="rId18" Type="http://schemas.openxmlformats.org/officeDocument/2006/relationships/image" Target="../media/image125.png"/><Relationship Id="rId3" Type="http://schemas.openxmlformats.org/officeDocument/2006/relationships/diagramData" Target="../diagrams/data221.xml"/><Relationship Id="rId7" Type="http://schemas.microsoft.com/office/2007/relationships/diagramDrawing" Target="../diagrams/drawing221.xml"/><Relationship Id="rId12" Type="http://schemas.openxmlformats.org/officeDocument/2006/relationships/diagramQuickStyle" Target="../diagrams/quickStyle222.xml"/><Relationship Id="rId17" Type="http://schemas.openxmlformats.org/officeDocument/2006/relationships/image" Target="../media/image124.png"/><Relationship Id="rId2" Type="http://schemas.openxmlformats.org/officeDocument/2006/relationships/notesSlide" Target="../notesSlides/notesSlide121.xml"/><Relationship Id="rId16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1.xml"/><Relationship Id="rId11" Type="http://schemas.openxmlformats.org/officeDocument/2006/relationships/diagramLayout" Target="../diagrams/layout222.xml"/><Relationship Id="rId5" Type="http://schemas.openxmlformats.org/officeDocument/2006/relationships/diagramQuickStyle" Target="../diagrams/quickStyle221.xml"/><Relationship Id="rId15" Type="http://schemas.openxmlformats.org/officeDocument/2006/relationships/image" Target="../media/image21.png"/><Relationship Id="rId10" Type="http://schemas.openxmlformats.org/officeDocument/2006/relationships/diagramData" Target="../diagrams/data222.xml"/><Relationship Id="rId4" Type="http://schemas.openxmlformats.org/officeDocument/2006/relationships/diagramLayout" Target="../diagrams/layout221.xml"/><Relationship Id="rId9" Type="http://schemas.openxmlformats.org/officeDocument/2006/relationships/image" Target="../media/image11.png"/><Relationship Id="rId14" Type="http://schemas.microsoft.com/office/2007/relationships/diagramDrawing" Target="../diagrams/drawing222.xml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224.xml"/><Relationship Id="rId18" Type="http://schemas.openxmlformats.org/officeDocument/2006/relationships/image" Target="../media/image125.png"/><Relationship Id="rId3" Type="http://schemas.openxmlformats.org/officeDocument/2006/relationships/diagramData" Target="../diagrams/data223.xml"/><Relationship Id="rId7" Type="http://schemas.microsoft.com/office/2007/relationships/diagramDrawing" Target="../diagrams/drawing223.xml"/><Relationship Id="rId12" Type="http://schemas.openxmlformats.org/officeDocument/2006/relationships/diagramQuickStyle" Target="../diagrams/quickStyle224.xml"/><Relationship Id="rId17" Type="http://schemas.openxmlformats.org/officeDocument/2006/relationships/image" Target="../media/image124.png"/><Relationship Id="rId2" Type="http://schemas.openxmlformats.org/officeDocument/2006/relationships/notesSlide" Target="../notesSlides/notesSlide122.xml"/><Relationship Id="rId16" Type="http://schemas.openxmlformats.org/officeDocument/2006/relationships/image" Target="../media/image123.jpeg"/><Relationship Id="rId20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3.xml"/><Relationship Id="rId11" Type="http://schemas.openxmlformats.org/officeDocument/2006/relationships/diagramLayout" Target="../diagrams/layout224.xml"/><Relationship Id="rId5" Type="http://schemas.openxmlformats.org/officeDocument/2006/relationships/diagramQuickStyle" Target="../diagrams/quickStyle223.xml"/><Relationship Id="rId15" Type="http://schemas.openxmlformats.org/officeDocument/2006/relationships/image" Target="../media/image21.png"/><Relationship Id="rId10" Type="http://schemas.openxmlformats.org/officeDocument/2006/relationships/diagramData" Target="../diagrams/data224.xml"/><Relationship Id="rId19" Type="http://schemas.openxmlformats.org/officeDocument/2006/relationships/image" Target="../media/image126.jpeg"/><Relationship Id="rId4" Type="http://schemas.openxmlformats.org/officeDocument/2006/relationships/diagramLayout" Target="../diagrams/layout223.xml"/><Relationship Id="rId9" Type="http://schemas.openxmlformats.org/officeDocument/2006/relationships/image" Target="../media/image11.png"/><Relationship Id="rId14" Type="http://schemas.microsoft.com/office/2007/relationships/diagramDrawing" Target="../diagrams/drawing224.xml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226.xml"/><Relationship Id="rId3" Type="http://schemas.openxmlformats.org/officeDocument/2006/relationships/diagramData" Target="../diagrams/data225.xml"/><Relationship Id="rId7" Type="http://schemas.microsoft.com/office/2007/relationships/diagramDrawing" Target="../diagrams/drawing225.xml"/><Relationship Id="rId12" Type="http://schemas.openxmlformats.org/officeDocument/2006/relationships/diagramQuickStyle" Target="../diagrams/quickStyle226.xml"/><Relationship Id="rId17" Type="http://schemas.openxmlformats.org/officeDocument/2006/relationships/image" Target="../media/image124.png"/><Relationship Id="rId2" Type="http://schemas.openxmlformats.org/officeDocument/2006/relationships/notesSlide" Target="../notesSlides/notesSlide123.xml"/><Relationship Id="rId16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5.xml"/><Relationship Id="rId11" Type="http://schemas.openxmlformats.org/officeDocument/2006/relationships/diagramLayout" Target="../diagrams/layout226.xml"/><Relationship Id="rId5" Type="http://schemas.openxmlformats.org/officeDocument/2006/relationships/diagramQuickStyle" Target="../diagrams/quickStyle225.xml"/><Relationship Id="rId15" Type="http://schemas.openxmlformats.org/officeDocument/2006/relationships/image" Target="../media/image21.png"/><Relationship Id="rId10" Type="http://schemas.openxmlformats.org/officeDocument/2006/relationships/diagramData" Target="../diagrams/data226.xml"/><Relationship Id="rId4" Type="http://schemas.openxmlformats.org/officeDocument/2006/relationships/diagramLayout" Target="../diagrams/layout225.xml"/><Relationship Id="rId9" Type="http://schemas.openxmlformats.org/officeDocument/2006/relationships/image" Target="../media/image11.png"/><Relationship Id="rId14" Type="http://schemas.microsoft.com/office/2007/relationships/diagramDrawing" Target="../diagrams/drawing226.xml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228.xml"/><Relationship Id="rId3" Type="http://schemas.openxmlformats.org/officeDocument/2006/relationships/diagramData" Target="../diagrams/data227.xml"/><Relationship Id="rId7" Type="http://schemas.microsoft.com/office/2007/relationships/diagramDrawing" Target="../diagrams/drawing227.xml"/><Relationship Id="rId12" Type="http://schemas.openxmlformats.org/officeDocument/2006/relationships/diagramQuickStyle" Target="../diagrams/quickStyle228.xml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24.xml"/><Relationship Id="rId16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7.xml"/><Relationship Id="rId11" Type="http://schemas.openxmlformats.org/officeDocument/2006/relationships/diagramLayout" Target="../diagrams/layout228.xml"/><Relationship Id="rId5" Type="http://schemas.openxmlformats.org/officeDocument/2006/relationships/diagramQuickStyle" Target="../diagrams/quickStyle227.xml"/><Relationship Id="rId15" Type="http://schemas.openxmlformats.org/officeDocument/2006/relationships/image" Target="../media/image21.png"/><Relationship Id="rId10" Type="http://schemas.openxmlformats.org/officeDocument/2006/relationships/diagramData" Target="../diagrams/data228.xml"/><Relationship Id="rId4" Type="http://schemas.openxmlformats.org/officeDocument/2006/relationships/diagramLayout" Target="../diagrams/layout227.xml"/><Relationship Id="rId9" Type="http://schemas.openxmlformats.org/officeDocument/2006/relationships/image" Target="../media/image11.png"/><Relationship Id="rId14" Type="http://schemas.microsoft.com/office/2007/relationships/diagramDrawing" Target="../diagrams/drawing228.xm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230.xml"/><Relationship Id="rId18" Type="http://schemas.openxmlformats.org/officeDocument/2006/relationships/image" Target="../media/image128.png"/><Relationship Id="rId3" Type="http://schemas.openxmlformats.org/officeDocument/2006/relationships/diagramData" Target="../diagrams/data229.xml"/><Relationship Id="rId7" Type="http://schemas.microsoft.com/office/2007/relationships/diagramDrawing" Target="../diagrams/drawing229.xml"/><Relationship Id="rId12" Type="http://schemas.openxmlformats.org/officeDocument/2006/relationships/diagramQuickStyle" Target="../diagrams/quickStyle230.xml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25.xml"/><Relationship Id="rId16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9.xml"/><Relationship Id="rId11" Type="http://schemas.openxmlformats.org/officeDocument/2006/relationships/diagramLayout" Target="../diagrams/layout230.xml"/><Relationship Id="rId5" Type="http://schemas.openxmlformats.org/officeDocument/2006/relationships/diagramQuickStyle" Target="../diagrams/quickStyle229.xml"/><Relationship Id="rId15" Type="http://schemas.openxmlformats.org/officeDocument/2006/relationships/image" Target="../media/image21.png"/><Relationship Id="rId10" Type="http://schemas.openxmlformats.org/officeDocument/2006/relationships/diagramData" Target="../diagrams/data230.xml"/><Relationship Id="rId4" Type="http://schemas.openxmlformats.org/officeDocument/2006/relationships/diagramLayout" Target="../diagrams/layout229.xml"/><Relationship Id="rId9" Type="http://schemas.openxmlformats.org/officeDocument/2006/relationships/image" Target="../media/image11.png"/><Relationship Id="rId14" Type="http://schemas.microsoft.com/office/2007/relationships/diagramDrawing" Target="../diagrams/drawing230.xml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232.xml"/><Relationship Id="rId18" Type="http://schemas.openxmlformats.org/officeDocument/2006/relationships/image" Target="../media/image129.png"/><Relationship Id="rId3" Type="http://schemas.openxmlformats.org/officeDocument/2006/relationships/diagramData" Target="../diagrams/data231.xml"/><Relationship Id="rId7" Type="http://schemas.microsoft.com/office/2007/relationships/diagramDrawing" Target="../diagrams/drawing231.xml"/><Relationship Id="rId12" Type="http://schemas.openxmlformats.org/officeDocument/2006/relationships/diagramQuickStyle" Target="../diagrams/quickStyle232.xml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26.xml"/><Relationship Id="rId16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1.xml"/><Relationship Id="rId11" Type="http://schemas.openxmlformats.org/officeDocument/2006/relationships/diagramLayout" Target="../diagrams/layout232.xml"/><Relationship Id="rId5" Type="http://schemas.openxmlformats.org/officeDocument/2006/relationships/diagramQuickStyle" Target="../diagrams/quickStyle231.xml"/><Relationship Id="rId15" Type="http://schemas.openxmlformats.org/officeDocument/2006/relationships/image" Target="../media/image21.png"/><Relationship Id="rId10" Type="http://schemas.openxmlformats.org/officeDocument/2006/relationships/diagramData" Target="../diagrams/data232.xml"/><Relationship Id="rId4" Type="http://schemas.openxmlformats.org/officeDocument/2006/relationships/diagramLayout" Target="../diagrams/layout231.xml"/><Relationship Id="rId9" Type="http://schemas.openxmlformats.org/officeDocument/2006/relationships/image" Target="../media/image11.png"/><Relationship Id="rId14" Type="http://schemas.microsoft.com/office/2007/relationships/diagramDrawing" Target="../diagrams/drawing232.xml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234.xml"/><Relationship Id="rId18" Type="http://schemas.openxmlformats.org/officeDocument/2006/relationships/image" Target="../media/image130.png"/><Relationship Id="rId3" Type="http://schemas.openxmlformats.org/officeDocument/2006/relationships/diagramData" Target="../diagrams/data233.xml"/><Relationship Id="rId7" Type="http://schemas.microsoft.com/office/2007/relationships/diagramDrawing" Target="../diagrams/drawing233.xml"/><Relationship Id="rId12" Type="http://schemas.openxmlformats.org/officeDocument/2006/relationships/diagramQuickStyle" Target="../diagrams/quickStyle234.xml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27.xml"/><Relationship Id="rId16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3.xml"/><Relationship Id="rId11" Type="http://schemas.openxmlformats.org/officeDocument/2006/relationships/diagramLayout" Target="../diagrams/layout234.xml"/><Relationship Id="rId5" Type="http://schemas.openxmlformats.org/officeDocument/2006/relationships/diagramQuickStyle" Target="../diagrams/quickStyle233.xml"/><Relationship Id="rId15" Type="http://schemas.openxmlformats.org/officeDocument/2006/relationships/image" Target="../media/image21.png"/><Relationship Id="rId10" Type="http://schemas.openxmlformats.org/officeDocument/2006/relationships/diagramData" Target="../diagrams/data234.xml"/><Relationship Id="rId4" Type="http://schemas.openxmlformats.org/officeDocument/2006/relationships/diagramLayout" Target="../diagrams/layout233.xml"/><Relationship Id="rId9" Type="http://schemas.openxmlformats.org/officeDocument/2006/relationships/image" Target="../media/image11.png"/><Relationship Id="rId14" Type="http://schemas.microsoft.com/office/2007/relationships/diagramDrawing" Target="../diagrams/drawing23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13" Type="http://schemas.openxmlformats.org/officeDocument/2006/relationships/image" Target="../media/image11.png"/><Relationship Id="rId18" Type="http://schemas.microsoft.com/office/2007/relationships/diagramDrawing" Target="../diagrams/drawing12.xml"/><Relationship Id="rId3" Type="http://schemas.openxmlformats.org/officeDocument/2006/relationships/image" Target="../media/image19.png"/><Relationship Id="rId7" Type="http://schemas.openxmlformats.org/officeDocument/2006/relationships/diagramData" Target="../diagrams/data11.xml"/><Relationship Id="rId12" Type="http://schemas.openxmlformats.org/officeDocument/2006/relationships/image" Target="../media/image10.jpeg"/><Relationship Id="rId17" Type="http://schemas.openxmlformats.org/officeDocument/2006/relationships/diagramColors" Target="../diagrams/colors12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microsoft.com/office/2007/relationships/diagramDrawing" Target="../diagrams/drawing11.xml"/><Relationship Id="rId5" Type="http://schemas.openxmlformats.org/officeDocument/2006/relationships/image" Target="../media/image17.png"/><Relationship Id="rId15" Type="http://schemas.openxmlformats.org/officeDocument/2006/relationships/diagramLayout" Target="../diagrams/layout12.xml"/><Relationship Id="rId10" Type="http://schemas.openxmlformats.org/officeDocument/2006/relationships/diagramColors" Target="../diagrams/colors11.xml"/><Relationship Id="rId4" Type="http://schemas.openxmlformats.org/officeDocument/2006/relationships/image" Target="../media/image22.png"/><Relationship Id="rId9" Type="http://schemas.openxmlformats.org/officeDocument/2006/relationships/diagramQuickStyle" Target="../diagrams/quickStyle11.xml"/><Relationship Id="rId14" Type="http://schemas.openxmlformats.org/officeDocument/2006/relationships/diagramData" Target="../diagrams/data12.xml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236.xml"/><Relationship Id="rId18" Type="http://schemas.openxmlformats.org/officeDocument/2006/relationships/image" Target="../media/image130.png"/><Relationship Id="rId3" Type="http://schemas.openxmlformats.org/officeDocument/2006/relationships/diagramData" Target="../diagrams/data235.xml"/><Relationship Id="rId7" Type="http://schemas.microsoft.com/office/2007/relationships/diagramDrawing" Target="../diagrams/drawing235.xml"/><Relationship Id="rId12" Type="http://schemas.openxmlformats.org/officeDocument/2006/relationships/diagramQuickStyle" Target="../diagrams/quickStyle236.xml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28.xml"/><Relationship Id="rId16" Type="http://schemas.openxmlformats.org/officeDocument/2006/relationships/image" Target="../media/image123.jpeg"/><Relationship Id="rId20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5.xml"/><Relationship Id="rId11" Type="http://schemas.openxmlformats.org/officeDocument/2006/relationships/diagramLayout" Target="../diagrams/layout236.xml"/><Relationship Id="rId5" Type="http://schemas.openxmlformats.org/officeDocument/2006/relationships/diagramQuickStyle" Target="../diagrams/quickStyle235.xml"/><Relationship Id="rId15" Type="http://schemas.openxmlformats.org/officeDocument/2006/relationships/image" Target="../media/image21.png"/><Relationship Id="rId10" Type="http://schemas.openxmlformats.org/officeDocument/2006/relationships/diagramData" Target="../diagrams/data236.xml"/><Relationship Id="rId19" Type="http://schemas.openxmlformats.org/officeDocument/2006/relationships/image" Target="../media/image131.png"/><Relationship Id="rId4" Type="http://schemas.openxmlformats.org/officeDocument/2006/relationships/diagramLayout" Target="../diagrams/layout235.xml"/><Relationship Id="rId9" Type="http://schemas.openxmlformats.org/officeDocument/2006/relationships/image" Target="../media/image11.png"/><Relationship Id="rId14" Type="http://schemas.microsoft.com/office/2007/relationships/diagramDrawing" Target="../diagrams/drawing236.xml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238.xml"/><Relationship Id="rId18" Type="http://schemas.openxmlformats.org/officeDocument/2006/relationships/image" Target="../media/image118.png"/><Relationship Id="rId3" Type="http://schemas.openxmlformats.org/officeDocument/2006/relationships/diagramData" Target="../diagrams/data237.xml"/><Relationship Id="rId7" Type="http://schemas.microsoft.com/office/2007/relationships/diagramDrawing" Target="../diagrams/drawing237.xml"/><Relationship Id="rId12" Type="http://schemas.openxmlformats.org/officeDocument/2006/relationships/diagramQuickStyle" Target="../diagrams/quickStyle238.xml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29.xml"/><Relationship Id="rId16" Type="http://schemas.openxmlformats.org/officeDocument/2006/relationships/image" Target="../media/image123.jpeg"/><Relationship Id="rId20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7.xml"/><Relationship Id="rId11" Type="http://schemas.openxmlformats.org/officeDocument/2006/relationships/diagramLayout" Target="../diagrams/layout238.xml"/><Relationship Id="rId5" Type="http://schemas.openxmlformats.org/officeDocument/2006/relationships/diagramQuickStyle" Target="../diagrams/quickStyle237.xml"/><Relationship Id="rId15" Type="http://schemas.openxmlformats.org/officeDocument/2006/relationships/image" Target="../media/image21.png"/><Relationship Id="rId10" Type="http://schemas.openxmlformats.org/officeDocument/2006/relationships/diagramData" Target="../diagrams/data238.xml"/><Relationship Id="rId19" Type="http://schemas.openxmlformats.org/officeDocument/2006/relationships/image" Target="../media/image133.png"/><Relationship Id="rId4" Type="http://schemas.openxmlformats.org/officeDocument/2006/relationships/diagramLayout" Target="../diagrams/layout237.xml"/><Relationship Id="rId9" Type="http://schemas.openxmlformats.org/officeDocument/2006/relationships/image" Target="../media/image11.png"/><Relationship Id="rId14" Type="http://schemas.microsoft.com/office/2007/relationships/diagramDrawing" Target="../diagrams/drawing238.xml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diagramData" Target="../diagrams/data239.xml"/><Relationship Id="rId7" Type="http://schemas.microsoft.com/office/2007/relationships/diagramDrawing" Target="../diagrams/drawing239.xm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9.xml"/><Relationship Id="rId5" Type="http://schemas.openxmlformats.org/officeDocument/2006/relationships/diagramQuickStyle" Target="../diagrams/quickStyle239.xml"/><Relationship Id="rId10" Type="http://schemas.openxmlformats.org/officeDocument/2006/relationships/image" Target="../media/image21.png"/><Relationship Id="rId4" Type="http://schemas.openxmlformats.org/officeDocument/2006/relationships/diagramLayout" Target="../diagrams/layout239.xml"/><Relationship Id="rId9" Type="http://schemas.openxmlformats.org/officeDocument/2006/relationships/image" Target="../media/image11.pn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40.xml"/><Relationship Id="rId13" Type="http://schemas.openxmlformats.org/officeDocument/2006/relationships/diagramLayout" Target="../diagrams/layout241.xml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40.xml"/><Relationship Id="rId12" Type="http://schemas.openxmlformats.org/officeDocument/2006/relationships/diagramData" Target="../diagrams/data241.xml"/><Relationship Id="rId17" Type="http://schemas.openxmlformats.org/officeDocument/2006/relationships/image" Target="../media/image21.png"/><Relationship Id="rId2" Type="http://schemas.openxmlformats.org/officeDocument/2006/relationships/video" Target="../media/media1.gif"/><Relationship Id="rId16" Type="http://schemas.microsoft.com/office/2007/relationships/diagramDrawing" Target="../diagrams/drawing241.xml"/><Relationship Id="rId20" Type="http://schemas.openxmlformats.org/officeDocument/2006/relationships/image" Target="../media/image124.png"/><Relationship Id="rId1" Type="http://schemas.microsoft.com/office/2007/relationships/media" Target="../media/media1.gif"/><Relationship Id="rId6" Type="http://schemas.openxmlformats.org/officeDocument/2006/relationships/diagramLayout" Target="../diagrams/layout240.xml"/><Relationship Id="rId11" Type="http://schemas.openxmlformats.org/officeDocument/2006/relationships/image" Target="../media/image11.png"/><Relationship Id="rId5" Type="http://schemas.openxmlformats.org/officeDocument/2006/relationships/diagramData" Target="../diagrams/data240.xml"/><Relationship Id="rId15" Type="http://schemas.openxmlformats.org/officeDocument/2006/relationships/diagramColors" Target="../diagrams/colors241.xml"/><Relationship Id="rId10" Type="http://schemas.openxmlformats.org/officeDocument/2006/relationships/image" Target="../media/image10.jpeg"/><Relationship Id="rId19" Type="http://schemas.openxmlformats.org/officeDocument/2006/relationships/image" Target="../media/image137.png"/><Relationship Id="rId4" Type="http://schemas.openxmlformats.org/officeDocument/2006/relationships/notesSlide" Target="../notesSlides/notesSlide130.xml"/><Relationship Id="rId9" Type="http://schemas.microsoft.com/office/2007/relationships/diagramDrawing" Target="../diagrams/drawing240.xml"/><Relationship Id="rId14" Type="http://schemas.openxmlformats.org/officeDocument/2006/relationships/diagramQuickStyle" Target="../diagrams/quickStyle241.xml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243.xml"/><Relationship Id="rId18" Type="http://schemas.openxmlformats.org/officeDocument/2006/relationships/image" Target="../media/image139.png"/><Relationship Id="rId3" Type="http://schemas.openxmlformats.org/officeDocument/2006/relationships/diagramData" Target="../diagrams/data242.xml"/><Relationship Id="rId7" Type="http://schemas.microsoft.com/office/2007/relationships/diagramDrawing" Target="../diagrams/drawing242.xml"/><Relationship Id="rId12" Type="http://schemas.openxmlformats.org/officeDocument/2006/relationships/diagramQuickStyle" Target="../diagrams/quickStyle243.xml"/><Relationship Id="rId17" Type="http://schemas.openxmlformats.org/officeDocument/2006/relationships/image" Target="../media/image138.png"/><Relationship Id="rId2" Type="http://schemas.openxmlformats.org/officeDocument/2006/relationships/notesSlide" Target="../notesSlides/notesSlide131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2.xml"/><Relationship Id="rId11" Type="http://schemas.openxmlformats.org/officeDocument/2006/relationships/diagramLayout" Target="../diagrams/layout243.xml"/><Relationship Id="rId5" Type="http://schemas.openxmlformats.org/officeDocument/2006/relationships/diagramQuickStyle" Target="../diagrams/quickStyle242.xml"/><Relationship Id="rId15" Type="http://schemas.openxmlformats.org/officeDocument/2006/relationships/image" Target="../media/image21.png"/><Relationship Id="rId10" Type="http://schemas.openxmlformats.org/officeDocument/2006/relationships/diagramData" Target="../diagrams/data243.xml"/><Relationship Id="rId19" Type="http://schemas.openxmlformats.org/officeDocument/2006/relationships/image" Target="../media/image140.jpeg"/><Relationship Id="rId4" Type="http://schemas.openxmlformats.org/officeDocument/2006/relationships/diagramLayout" Target="../diagrams/layout242.xml"/><Relationship Id="rId9" Type="http://schemas.openxmlformats.org/officeDocument/2006/relationships/image" Target="../media/image11.png"/><Relationship Id="rId14" Type="http://schemas.microsoft.com/office/2007/relationships/diagramDrawing" Target="../diagrams/drawing243.xml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245.xml"/><Relationship Id="rId18" Type="http://schemas.openxmlformats.org/officeDocument/2006/relationships/image" Target="../media/image80.png"/><Relationship Id="rId3" Type="http://schemas.openxmlformats.org/officeDocument/2006/relationships/diagramData" Target="../diagrams/data244.xml"/><Relationship Id="rId7" Type="http://schemas.microsoft.com/office/2007/relationships/diagramDrawing" Target="../diagrams/drawing244.xml"/><Relationship Id="rId12" Type="http://schemas.openxmlformats.org/officeDocument/2006/relationships/diagramQuickStyle" Target="../diagrams/quickStyle245.xml"/><Relationship Id="rId17" Type="http://schemas.openxmlformats.org/officeDocument/2006/relationships/image" Target="../media/image121.png"/><Relationship Id="rId2" Type="http://schemas.openxmlformats.org/officeDocument/2006/relationships/notesSlide" Target="../notesSlides/notesSlide132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4.xml"/><Relationship Id="rId11" Type="http://schemas.openxmlformats.org/officeDocument/2006/relationships/diagramLayout" Target="../diagrams/layout245.xml"/><Relationship Id="rId5" Type="http://schemas.openxmlformats.org/officeDocument/2006/relationships/diagramQuickStyle" Target="../diagrams/quickStyle244.xml"/><Relationship Id="rId15" Type="http://schemas.openxmlformats.org/officeDocument/2006/relationships/image" Target="../media/image21.png"/><Relationship Id="rId10" Type="http://schemas.openxmlformats.org/officeDocument/2006/relationships/diagramData" Target="../diagrams/data245.xml"/><Relationship Id="rId4" Type="http://schemas.openxmlformats.org/officeDocument/2006/relationships/diagramLayout" Target="../diagrams/layout244.xml"/><Relationship Id="rId9" Type="http://schemas.openxmlformats.org/officeDocument/2006/relationships/image" Target="../media/image11.png"/><Relationship Id="rId14" Type="http://schemas.microsoft.com/office/2007/relationships/diagramDrawing" Target="../diagrams/drawing245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13" Type="http://schemas.openxmlformats.org/officeDocument/2006/relationships/diagramQuickStyle" Target="../diagrams/quickStyle14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13.xml"/><Relationship Id="rId12" Type="http://schemas.openxmlformats.org/officeDocument/2006/relationships/diagramLayout" Target="../diagrams/layout14.xml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11" Type="http://schemas.openxmlformats.org/officeDocument/2006/relationships/diagramData" Target="../diagrams/data14.xml"/><Relationship Id="rId5" Type="http://schemas.openxmlformats.org/officeDocument/2006/relationships/diagramLayout" Target="../diagrams/layout13.xml"/><Relationship Id="rId15" Type="http://schemas.microsoft.com/office/2007/relationships/diagramDrawing" Target="../diagrams/drawing14.xml"/><Relationship Id="rId10" Type="http://schemas.openxmlformats.org/officeDocument/2006/relationships/image" Target="../media/image11.png"/><Relationship Id="rId4" Type="http://schemas.openxmlformats.org/officeDocument/2006/relationships/diagramData" Target="../diagrams/data13.xml"/><Relationship Id="rId9" Type="http://schemas.openxmlformats.org/officeDocument/2006/relationships/image" Target="../media/image10.jpeg"/><Relationship Id="rId14" Type="http://schemas.openxmlformats.org/officeDocument/2006/relationships/diagramColors" Target="../diagrams/colors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5.xml"/><Relationship Id="rId13" Type="http://schemas.openxmlformats.org/officeDocument/2006/relationships/diagramData" Target="../diagrams/data16.xml"/><Relationship Id="rId18" Type="http://schemas.openxmlformats.org/officeDocument/2006/relationships/image" Target="../media/image23.jpeg"/><Relationship Id="rId3" Type="http://schemas.openxmlformats.org/officeDocument/2006/relationships/image" Target="../media/image19.png"/><Relationship Id="rId7" Type="http://schemas.openxmlformats.org/officeDocument/2006/relationships/diagramLayout" Target="../diagrams/layout15.xml"/><Relationship Id="rId12" Type="http://schemas.openxmlformats.org/officeDocument/2006/relationships/image" Target="../media/image11.png"/><Relationship Id="rId17" Type="http://schemas.microsoft.com/office/2007/relationships/diagramDrawing" Target="../diagrams/drawing16.xml"/><Relationship Id="rId2" Type="http://schemas.openxmlformats.org/officeDocument/2006/relationships/notesSlide" Target="../notesSlides/notesSlide13.xml"/><Relationship Id="rId16" Type="http://schemas.openxmlformats.org/officeDocument/2006/relationships/diagramColors" Target="../diagrams/colors16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5.xml"/><Relationship Id="rId11" Type="http://schemas.openxmlformats.org/officeDocument/2006/relationships/image" Target="../media/image10.jpeg"/><Relationship Id="rId5" Type="http://schemas.openxmlformats.org/officeDocument/2006/relationships/image" Target="../media/image17.png"/><Relationship Id="rId15" Type="http://schemas.openxmlformats.org/officeDocument/2006/relationships/diagramQuickStyle" Target="../diagrams/quickStyle16.xml"/><Relationship Id="rId10" Type="http://schemas.microsoft.com/office/2007/relationships/diagramDrawing" Target="../diagrams/drawing15.xml"/><Relationship Id="rId4" Type="http://schemas.openxmlformats.org/officeDocument/2006/relationships/image" Target="../media/image22.png"/><Relationship Id="rId9" Type="http://schemas.openxmlformats.org/officeDocument/2006/relationships/diagramColors" Target="../diagrams/colors15.xml"/><Relationship Id="rId14" Type="http://schemas.openxmlformats.org/officeDocument/2006/relationships/diagramLayout" Target="../diagrams/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7.xml"/><Relationship Id="rId13" Type="http://schemas.openxmlformats.org/officeDocument/2006/relationships/diagramData" Target="../diagrams/data18.xml"/><Relationship Id="rId18" Type="http://schemas.openxmlformats.org/officeDocument/2006/relationships/image" Target="../media/image23.jpeg"/><Relationship Id="rId3" Type="http://schemas.openxmlformats.org/officeDocument/2006/relationships/image" Target="../media/image19.png"/><Relationship Id="rId7" Type="http://schemas.openxmlformats.org/officeDocument/2006/relationships/diagramLayout" Target="../diagrams/layout17.xml"/><Relationship Id="rId12" Type="http://schemas.openxmlformats.org/officeDocument/2006/relationships/image" Target="../media/image11.png"/><Relationship Id="rId17" Type="http://schemas.microsoft.com/office/2007/relationships/diagramDrawing" Target="../diagrams/drawing18.xml"/><Relationship Id="rId2" Type="http://schemas.openxmlformats.org/officeDocument/2006/relationships/notesSlide" Target="../notesSlides/notesSlide14.xml"/><Relationship Id="rId16" Type="http://schemas.openxmlformats.org/officeDocument/2006/relationships/diagramColors" Target="../diagrams/colors18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7.xml"/><Relationship Id="rId11" Type="http://schemas.openxmlformats.org/officeDocument/2006/relationships/image" Target="../media/image10.jpeg"/><Relationship Id="rId5" Type="http://schemas.openxmlformats.org/officeDocument/2006/relationships/image" Target="../media/image17.png"/><Relationship Id="rId15" Type="http://schemas.openxmlformats.org/officeDocument/2006/relationships/diagramQuickStyle" Target="../diagrams/quickStyle18.xml"/><Relationship Id="rId10" Type="http://schemas.microsoft.com/office/2007/relationships/diagramDrawing" Target="../diagrams/drawing17.xml"/><Relationship Id="rId4" Type="http://schemas.openxmlformats.org/officeDocument/2006/relationships/image" Target="../media/image22.png"/><Relationship Id="rId9" Type="http://schemas.openxmlformats.org/officeDocument/2006/relationships/diagramColors" Target="../diagrams/colors17.xml"/><Relationship Id="rId14" Type="http://schemas.openxmlformats.org/officeDocument/2006/relationships/diagramLayout" Target="../diagrams/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9.xml"/><Relationship Id="rId13" Type="http://schemas.openxmlformats.org/officeDocument/2006/relationships/diagramData" Target="../diagrams/data20.xml"/><Relationship Id="rId18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openxmlformats.org/officeDocument/2006/relationships/diagramLayout" Target="../diagrams/layout19.xml"/><Relationship Id="rId12" Type="http://schemas.openxmlformats.org/officeDocument/2006/relationships/image" Target="../media/image11.png"/><Relationship Id="rId17" Type="http://schemas.microsoft.com/office/2007/relationships/diagramDrawing" Target="../diagrams/drawing20.xml"/><Relationship Id="rId2" Type="http://schemas.openxmlformats.org/officeDocument/2006/relationships/notesSlide" Target="../notesSlides/notesSlide15.xml"/><Relationship Id="rId16" Type="http://schemas.openxmlformats.org/officeDocument/2006/relationships/diagramColors" Target="../diagrams/colors20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9.xml"/><Relationship Id="rId11" Type="http://schemas.openxmlformats.org/officeDocument/2006/relationships/image" Target="../media/image10.jpeg"/><Relationship Id="rId5" Type="http://schemas.openxmlformats.org/officeDocument/2006/relationships/image" Target="../media/image17.png"/><Relationship Id="rId15" Type="http://schemas.openxmlformats.org/officeDocument/2006/relationships/diagramQuickStyle" Target="../diagrams/quickStyle20.xml"/><Relationship Id="rId10" Type="http://schemas.microsoft.com/office/2007/relationships/diagramDrawing" Target="../diagrams/drawing19.xml"/><Relationship Id="rId19" Type="http://schemas.openxmlformats.org/officeDocument/2006/relationships/image" Target="../media/image23.jpeg"/><Relationship Id="rId4" Type="http://schemas.openxmlformats.org/officeDocument/2006/relationships/image" Target="../media/image22.png"/><Relationship Id="rId9" Type="http://schemas.openxmlformats.org/officeDocument/2006/relationships/diagramColors" Target="../diagrams/colors19.xml"/><Relationship Id="rId14" Type="http://schemas.openxmlformats.org/officeDocument/2006/relationships/diagramLayout" Target="../diagrams/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1.xml"/><Relationship Id="rId13" Type="http://schemas.openxmlformats.org/officeDocument/2006/relationships/diagramData" Target="../diagrams/data22.xml"/><Relationship Id="rId18" Type="http://schemas.openxmlformats.org/officeDocument/2006/relationships/image" Target="../media/image30.png"/><Relationship Id="rId3" Type="http://schemas.openxmlformats.org/officeDocument/2006/relationships/image" Target="../media/image19.png"/><Relationship Id="rId7" Type="http://schemas.openxmlformats.org/officeDocument/2006/relationships/diagramLayout" Target="../diagrams/layout21.xml"/><Relationship Id="rId12" Type="http://schemas.openxmlformats.org/officeDocument/2006/relationships/image" Target="../media/image11.png"/><Relationship Id="rId17" Type="http://schemas.microsoft.com/office/2007/relationships/diagramDrawing" Target="../diagrams/drawing22.xml"/><Relationship Id="rId2" Type="http://schemas.openxmlformats.org/officeDocument/2006/relationships/notesSlide" Target="../notesSlides/notesSlide17.xml"/><Relationship Id="rId16" Type="http://schemas.openxmlformats.org/officeDocument/2006/relationships/diagramColors" Target="../diagrams/colors22.xml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1.xml"/><Relationship Id="rId11" Type="http://schemas.openxmlformats.org/officeDocument/2006/relationships/image" Target="../media/image10.jpeg"/><Relationship Id="rId5" Type="http://schemas.openxmlformats.org/officeDocument/2006/relationships/image" Target="../media/image17.png"/><Relationship Id="rId15" Type="http://schemas.openxmlformats.org/officeDocument/2006/relationships/diagramQuickStyle" Target="../diagrams/quickStyle22.xml"/><Relationship Id="rId10" Type="http://schemas.microsoft.com/office/2007/relationships/diagramDrawing" Target="../diagrams/drawing21.xml"/><Relationship Id="rId19" Type="http://schemas.openxmlformats.org/officeDocument/2006/relationships/hyperlink" Target="https://epsg.io/32722" TargetMode="External"/><Relationship Id="rId4" Type="http://schemas.openxmlformats.org/officeDocument/2006/relationships/image" Target="../media/image22.png"/><Relationship Id="rId9" Type="http://schemas.openxmlformats.org/officeDocument/2006/relationships/diagramColors" Target="../diagrams/colors21.xml"/><Relationship Id="rId14" Type="http://schemas.openxmlformats.org/officeDocument/2006/relationships/diagramLayout" Target="../diagrams/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3.xml"/><Relationship Id="rId13" Type="http://schemas.openxmlformats.org/officeDocument/2006/relationships/diagramData" Target="../diagrams/data24.xml"/><Relationship Id="rId18" Type="http://schemas.openxmlformats.org/officeDocument/2006/relationships/image" Target="../media/image23.jpeg"/><Relationship Id="rId3" Type="http://schemas.openxmlformats.org/officeDocument/2006/relationships/image" Target="../media/image19.png"/><Relationship Id="rId7" Type="http://schemas.openxmlformats.org/officeDocument/2006/relationships/diagramLayout" Target="../diagrams/layout23.xml"/><Relationship Id="rId12" Type="http://schemas.openxmlformats.org/officeDocument/2006/relationships/image" Target="../media/image11.png"/><Relationship Id="rId17" Type="http://schemas.microsoft.com/office/2007/relationships/diagramDrawing" Target="../diagrams/drawing24.xml"/><Relationship Id="rId2" Type="http://schemas.openxmlformats.org/officeDocument/2006/relationships/notesSlide" Target="../notesSlides/notesSlide18.xml"/><Relationship Id="rId16" Type="http://schemas.openxmlformats.org/officeDocument/2006/relationships/diagramColors" Target="../diagrams/colors24.xml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3.xml"/><Relationship Id="rId11" Type="http://schemas.openxmlformats.org/officeDocument/2006/relationships/image" Target="../media/image10.jpeg"/><Relationship Id="rId5" Type="http://schemas.openxmlformats.org/officeDocument/2006/relationships/image" Target="../media/image17.png"/><Relationship Id="rId15" Type="http://schemas.openxmlformats.org/officeDocument/2006/relationships/diagramQuickStyle" Target="../diagrams/quickStyle24.xml"/><Relationship Id="rId10" Type="http://schemas.microsoft.com/office/2007/relationships/diagramDrawing" Target="../diagrams/drawing23.xml"/><Relationship Id="rId19" Type="http://schemas.openxmlformats.org/officeDocument/2006/relationships/hyperlink" Target="https://epsg.io/32722" TargetMode="External"/><Relationship Id="rId4" Type="http://schemas.openxmlformats.org/officeDocument/2006/relationships/image" Target="../media/image22.png"/><Relationship Id="rId9" Type="http://schemas.openxmlformats.org/officeDocument/2006/relationships/diagramColors" Target="../diagrams/colors23.xml"/><Relationship Id="rId14" Type="http://schemas.openxmlformats.org/officeDocument/2006/relationships/diagramLayout" Target="../diagrams/layout2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5.xml"/><Relationship Id="rId13" Type="http://schemas.openxmlformats.org/officeDocument/2006/relationships/diagramData" Target="../diagrams/data26.xml"/><Relationship Id="rId18" Type="http://schemas.openxmlformats.org/officeDocument/2006/relationships/image" Target="../media/image23.jpeg"/><Relationship Id="rId3" Type="http://schemas.openxmlformats.org/officeDocument/2006/relationships/image" Target="../media/image19.png"/><Relationship Id="rId7" Type="http://schemas.openxmlformats.org/officeDocument/2006/relationships/diagramLayout" Target="../diagrams/layout25.xml"/><Relationship Id="rId12" Type="http://schemas.openxmlformats.org/officeDocument/2006/relationships/image" Target="../media/image11.png"/><Relationship Id="rId17" Type="http://schemas.microsoft.com/office/2007/relationships/diagramDrawing" Target="../diagrams/drawing26.xml"/><Relationship Id="rId2" Type="http://schemas.openxmlformats.org/officeDocument/2006/relationships/notesSlide" Target="../notesSlides/notesSlide19.xml"/><Relationship Id="rId16" Type="http://schemas.openxmlformats.org/officeDocument/2006/relationships/diagramColors" Target="../diagrams/colors26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5.xml"/><Relationship Id="rId11" Type="http://schemas.openxmlformats.org/officeDocument/2006/relationships/image" Target="../media/image10.jpeg"/><Relationship Id="rId5" Type="http://schemas.openxmlformats.org/officeDocument/2006/relationships/image" Target="../media/image17.png"/><Relationship Id="rId15" Type="http://schemas.openxmlformats.org/officeDocument/2006/relationships/diagramQuickStyle" Target="../diagrams/quickStyle26.xml"/><Relationship Id="rId10" Type="http://schemas.microsoft.com/office/2007/relationships/diagramDrawing" Target="../diagrams/drawing25.xml"/><Relationship Id="rId4" Type="http://schemas.openxmlformats.org/officeDocument/2006/relationships/image" Target="../media/image22.png"/><Relationship Id="rId9" Type="http://schemas.openxmlformats.org/officeDocument/2006/relationships/diagramColors" Target="../diagrams/colors25.xml"/><Relationship Id="rId14" Type="http://schemas.openxmlformats.org/officeDocument/2006/relationships/diagramLayout" Target="../diagrams/layout2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7.xml"/><Relationship Id="rId13" Type="http://schemas.openxmlformats.org/officeDocument/2006/relationships/diagramLayout" Target="../diagrams/layout28.xml"/><Relationship Id="rId18" Type="http://schemas.openxmlformats.org/officeDocument/2006/relationships/image" Target="../media/image32.png"/><Relationship Id="rId3" Type="http://schemas.openxmlformats.org/officeDocument/2006/relationships/image" Target="../media/image19.png"/><Relationship Id="rId7" Type="http://schemas.openxmlformats.org/officeDocument/2006/relationships/diagramQuickStyle" Target="../diagrams/quickStyle27.xml"/><Relationship Id="rId12" Type="http://schemas.openxmlformats.org/officeDocument/2006/relationships/diagramData" Target="../diagrams/data28.xml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6" Type="http://schemas.microsoft.com/office/2007/relationships/diagramDrawing" Target="../diagrams/drawing28.xml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7.xml"/><Relationship Id="rId11" Type="http://schemas.openxmlformats.org/officeDocument/2006/relationships/image" Target="../media/image11.png"/><Relationship Id="rId5" Type="http://schemas.openxmlformats.org/officeDocument/2006/relationships/diagramData" Target="../diagrams/data27.xml"/><Relationship Id="rId15" Type="http://schemas.openxmlformats.org/officeDocument/2006/relationships/diagramColors" Target="../diagrams/colors28.xml"/><Relationship Id="rId10" Type="http://schemas.openxmlformats.org/officeDocument/2006/relationships/image" Target="../media/image10.jpeg"/><Relationship Id="rId19" Type="http://schemas.openxmlformats.org/officeDocument/2006/relationships/image" Target="../media/image33.png"/><Relationship Id="rId4" Type="http://schemas.openxmlformats.org/officeDocument/2006/relationships/image" Target="../media/image17.png"/><Relationship Id="rId9" Type="http://schemas.microsoft.com/office/2007/relationships/diagramDrawing" Target="../diagrams/drawing27.xml"/><Relationship Id="rId14" Type="http://schemas.openxmlformats.org/officeDocument/2006/relationships/diagramQuickStyle" Target="../diagrams/quickStyle28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9.xml"/><Relationship Id="rId13" Type="http://schemas.openxmlformats.org/officeDocument/2006/relationships/diagramQuickStyle" Target="../diagrams/quickStyle30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29.xml"/><Relationship Id="rId12" Type="http://schemas.openxmlformats.org/officeDocument/2006/relationships/diagramLayout" Target="../diagrams/layout30.xml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9.xml"/><Relationship Id="rId11" Type="http://schemas.openxmlformats.org/officeDocument/2006/relationships/diagramData" Target="../diagrams/data30.xml"/><Relationship Id="rId5" Type="http://schemas.openxmlformats.org/officeDocument/2006/relationships/diagramLayout" Target="../diagrams/layout29.xml"/><Relationship Id="rId15" Type="http://schemas.microsoft.com/office/2007/relationships/diagramDrawing" Target="../diagrams/drawing30.xml"/><Relationship Id="rId10" Type="http://schemas.openxmlformats.org/officeDocument/2006/relationships/image" Target="../media/image11.png"/><Relationship Id="rId4" Type="http://schemas.openxmlformats.org/officeDocument/2006/relationships/diagramData" Target="../diagrams/data29.xml"/><Relationship Id="rId9" Type="http://schemas.openxmlformats.org/officeDocument/2006/relationships/image" Target="../media/image10.jpeg"/><Relationship Id="rId14" Type="http://schemas.openxmlformats.org/officeDocument/2006/relationships/diagramColors" Target="../diagrams/colors30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1.xml"/><Relationship Id="rId13" Type="http://schemas.openxmlformats.org/officeDocument/2006/relationships/diagramQuickStyle" Target="../diagrams/quickStyle32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31.xml"/><Relationship Id="rId12" Type="http://schemas.openxmlformats.org/officeDocument/2006/relationships/diagramLayout" Target="../diagrams/layout32.xml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1.xml"/><Relationship Id="rId11" Type="http://schemas.openxmlformats.org/officeDocument/2006/relationships/diagramData" Target="../diagrams/data32.xml"/><Relationship Id="rId5" Type="http://schemas.openxmlformats.org/officeDocument/2006/relationships/diagramLayout" Target="../diagrams/layout31.xml"/><Relationship Id="rId15" Type="http://schemas.microsoft.com/office/2007/relationships/diagramDrawing" Target="../diagrams/drawing32.xml"/><Relationship Id="rId10" Type="http://schemas.openxmlformats.org/officeDocument/2006/relationships/image" Target="../media/image11.png"/><Relationship Id="rId4" Type="http://schemas.openxmlformats.org/officeDocument/2006/relationships/diagramData" Target="../diagrams/data31.xml"/><Relationship Id="rId9" Type="http://schemas.openxmlformats.org/officeDocument/2006/relationships/image" Target="../media/image10.jpeg"/><Relationship Id="rId14" Type="http://schemas.openxmlformats.org/officeDocument/2006/relationships/diagramColors" Target="../diagrams/colors3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3.xml"/><Relationship Id="rId13" Type="http://schemas.openxmlformats.org/officeDocument/2006/relationships/diagramQuickStyle" Target="../diagrams/quickStyle34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33.xml"/><Relationship Id="rId12" Type="http://schemas.openxmlformats.org/officeDocument/2006/relationships/diagramLayout" Target="../diagrams/layout34.xml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3.xml"/><Relationship Id="rId11" Type="http://schemas.openxmlformats.org/officeDocument/2006/relationships/diagramData" Target="../diagrams/data34.xml"/><Relationship Id="rId5" Type="http://schemas.openxmlformats.org/officeDocument/2006/relationships/diagramLayout" Target="../diagrams/layout33.xml"/><Relationship Id="rId15" Type="http://schemas.microsoft.com/office/2007/relationships/diagramDrawing" Target="../diagrams/drawing34.xml"/><Relationship Id="rId10" Type="http://schemas.openxmlformats.org/officeDocument/2006/relationships/image" Target="../media/image11.png"/><Relationship Id="rId4" Type="http://schemas.openxmlformats.org/officeDocument/2006/relationships/diagramData" Target="../diagrams/data33.xml"/><Relationship Id="rId9" Type="http://schemas.openxmlformats.org/officeDocument/2006/relationships/image" Target="../media/image10.jpeg"/><Relationship Id="rId14" Type="http://schemas.openxmlformats.org/officeDocument/2006/relationships/diagramColors" Target="../diagrams/colors34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5.xml"/><Relationship Id="rId13" Type="http://schemas.openxmlformats.org/officeDocument/2006/relationships/diagramQuickStyle" Target="../diagrams/quickStyle36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35.xml"/><Relationship Id="rId12" Type="http://schemas.openxmlformats.org/officeDocument/2006/relationships/diagramLayout" Target="../diagrams/layout36.xml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5.xml"/><Relationship Id="rId11" Type="http://schemas.openxmlformats.org/officeDocument/2006/relationships/diagramData" Target="../diagrams/data36.xml"/><Relationship Id="rId5" Type="http://schemas.openxmlformats.org/officeDocument/2006/relationships/diagramLayout" Target="../diagrams/layout35.xml"/><Relationship Id="rId15" Type="http://schemas.microsoft.com/office/2007/relationships/diagramDrawing" Target="../diagrams/drawing36.xml"/><Relationship Id="rId10" Type="http://schemas.openxmlformats.org/officeDocument/2006/relationships/image" Target="../media/image11.png"/><Relationship Id="rId4" Type="http://schemas.openxmlformats.org/officeDocument/2006/relationships/diagramData" Target="../diagrams/data35.xml"/><Relationship Id="rId9" Type="http://schemas.openxmlformats.org/officeDocument/2006/relationships/image" Target="../media/image10.jpeg"/><Relationship Id="rId14" Type="http://schemas.openxmlformats.org/officeDocument/2006/relationships/diagramColors" Target="../diagrams/colors36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7.xml"/><Relationship Id="rId13" Type="http://schemas.openxmlformats.org/officeDocument/2006/relationships/diagramQuickStyle" Target="../diagrams/quickStyle38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37.xml"/><Relationship Id="rId12" Type="http://schemas.openxmlformats.org/officeDocument/2006/relationships/diagramLayout" Target="../diagrams/layout38.xml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7.xml"/><Relationship Id="rId11" Type="http://schemas.openxmlformats.org/officeDocument/2006/relationships/diagramData" Target="../diagrams/data38.xml"/><Relationship Id="rId5" Type="http://schemas.openxmlformats.org/officeDocument/2006/relationships/diagramLayout" Target="../diagrams/layout37.xml"/><Relationship Id="rId15" Type="http://schemas.microsoft.com/office/2007/relationships/diagramDrawing" Target="../diagrams/drawing38.xml"/><Relationship Id="rId10" Type="http://schemas.openxmlformats.org/officeDocument/2006/relationships/image" Target="../media/image11.png"/><Relationship Id="rId4" Type="http://schemas.openxmlformats.org/officeDocument/2006/relationships/diagramData" Target="../diagrams/data37.xml"/><Relationship Id="rId9" Type="http://schemas.openxmlformats.org/officeDocument/2006/relationships/image" Target="../media/image10.jpeg"/><Relationship Id="rId14" Type="http://schemas.openxmlformats.org/officeDocument/2006/relationships/diagramColors" Target="../diagrams/colors38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9.xml"/><Relationship Id="rId13" Type="http://schemas.openxmlformats.org/officeDocument/2006/relationships/diagramQuickStyle" Target="../diagrams/quickStyle40.xml"/><Relationship Id="rId18" Type="http://schemas.openxmlformats.org/officeDocument/2006/relationships/image" Target="../media/image41.png"/><Relationship Id="rId3" Type="http://schemas.openxmlformats.org/officeDocument/2006/relationships/image" Target="../media/image17.png"/><Relationship Id="rId7" Type="http://schemas.openxmlformats.org/officeDocument/2006/relationships/diagramColors" Target="../diagrams/colors39.xml"/><Relationship Id="rId12" Type="http://schemas.openxmlformats.org/officeDocument/2006/relationships/diagramLayout" Target="../diagrams/layout40.xml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9.xml"/><Relationship Id="rId11" Type="http://schemas.openxmlformats.org/officeDocument/2006/relationships/diagramData" Target="../diagrams/data40.xml"/><Relationship Id="rId5" Type="http://schemas.openxmlformats.org/officeDocument/2006/relationships/diagramLayout" Target="../diagrams/layout39.xml"/><Relationship Id="rId15" Type="http://schemas.microsoft.com/office/2007/relationships/diagramDrawing" Target="../diagrams/drawing40.xml"/><Relationship Id="rId10" Type="http://schemas.openxmlformats.org/officeDocument/2006/relationships/image" Target="../media/image11.png"/><Relationship Id="rId19" Type="http://schemas.openxmlformats.org/officeDocument/2006/relationships/image" Target="../media/image42.png"/><Relationship Id="rId4" Type="http://schemas.openxmlformats.org/officeDocument/2006/relationships/diagramData" Target="../diagrams/data39.xml"/><Relationship Id="rId9" Type="http://schemas.openxmlformats.org/officeDocument/2006/relationships/image" Target="../media/image10.jpeg"/><Relationship Id="rId14" Type="http://schemas.openxmlformats.org/officeDocument/2006/relationships/diagramColors" Target="../diagrams/colors40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1.xml"/><Relationship Id="rId13" Type="http://schemas.openxmlformats.org/officeDocument/2006/relationships/diagramQuickStyle" Target="../diagrams/quickStyle42.xml"/><Relationship Id="rId18" Type="http://schemas.openxmlformats.org/officeDocument/2006/relationships/image" Target="../media/image41.png"/><Relationship Id="rId3" Type="http://schemas.openxmlformats.org/officeDocument/2006/relationships/image" Target="../media/image17.png"/><Relationship Id="rId7" Type="http://schemas.openxmlformats.org/officeDocument/2006/relationships/diagramColors" Target="../diagrams/colors41.xml"/><Relationship Id="rId12" Type="http://schemas.openxmlformats.org/officeDocument/2006/relationships/diagramLayout" Target="../diagrams/layout42.xml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1.xml"/><Relationship Id="rId11" Type="http://schemas.openxmlformats.org/officeDocument/2006/relationships/diagramData" Target="../diagrams/data42.xml"/><Relationship Id="rId5" Type="http://schemas.openxmlformats.org/officeDocument/2006/relationships/diagramLayout" Target="../diagrams/layout41.xml"/><Relationship Id="rId15" Type="http://schemas.microsoft.com/office/2007/relationships/diagramDrawing" Target="../diagrams/drawing42.xml"/><Relationship Id="rId10" Type="http://schemas.openxmlformats.org/officeDocument/2006/relationships/image" Target="../media/image11.png"/><Relationship Id="rId19" Type="http://schemas.openxmlformats.org/officeDocument/2006/relationships/image" Target="../media/image42.png"/><Relationship Id="rId4" Type="http://schemas.openxmlformats.org/officeDocument/2006/relationships/diagramData" Target="../diagrams/data41.xml"/><Relationship Id="rId9" Type="http://schemas.openxmlformats.org/officeDocument/2006/relationships/image" Target="../media/image10.jpeg"/><Relationship Id="rId14" Type="http://schemas.openxmlformats.org/officeDocument/2006/relationships/diagramColors" Target="../diagrams/colors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3.xml"/><Relationship Id="rId13" Type="http://schemas.openxmlformats.org/officeDocument/2006/relationships/diagramData" Target="../diagrams/data44.xml"/><Relationship Id="rId18" Type="http://schemas.openxmlformats.org/officeDocument/2006/relationships/image" Target="../media/image23.jpeg"/><Relationship Id="rId3" Type="http://schemas.openxmlformats.org/officeDocument/2006/relationships/image" Target="../media/image19.png"/><Relationship Id="rId7" Type="http://schemas.openxmlformats.org/officeDocument/2006/relationships/diagramLayout" Target="../diagrams/layout43.xml"/><Relationship Id="rId12" Type="http://schemas.openxmlformats.org/officeDocument/2006/relationships/image" Target="../media/image11.png"/><Relationship Id="rId17" Type="http://schemas.microsoft.com/office/2007/relationships/diagramDrawing" Target="../diagrams/drawing44.xml"/><Relationship Id="rId2" Type="http://schemas.openxmlformats.org/officeDocument/2006/relationships/notesSlide" Target="../notesSlides/notesSlide28.xml"/><Relationship Id="rId16" Type="http://schemas.openxmlformats.org/officeDocument/2006/relationships/diagramColors" Target="../diagrams/colors4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3.xml"/><Relationship Id="rId11" Type="http://schemas.openxmlformats.org/officeDocument/2006/relationships/image" Target="../media/image10.jpeg"/><Relationship Id="rId5" Type="http://schemas.openxmlformats.org/officeDocument/2006/relationships/image" Target="../media/image17.png"/><Relationship Id="rId15" Type="http://schemas.openxmlformats.org/officeDocument/2006/relationships/diagramQuickStyle" Target="../diagrams/quickStyle44.xml"/><Relationship Id="rId10" Type="http://schemas.microsoft.com/office/2007/relationships/diagramDrawing" Target="../diagrams/drawing43.xml"/><Relationship Id="rId19" Type="http://schemas.openxmlformats.org/officeDocument/2006/relationships/image" Target="../media/image34.png"/><Relationship Id="rId4" Type="http://schemas.openxmlformats.org/officeDocument/2006/relationships/image" Target="../media/image22.png"/><Relationship Id="rId9" Type="http://schemas.openxmlformats.org/officeDocument/2006/relationships/diagramColors" Target="../diagrams/colors43.xml"/><Relationship Id="rId14" Type="http://schemas.openxmlformats.org/officeDocument/2006/relationships/diagramLayout" Target="../diagrams/layout4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5.xml"/><Relationship Id="rId13" Type="http://schemas.openxmlformats.org/officeDocument/2006/relationships/diagramData" Target="../diagrams/data46.xml"/><Relationship Id="rId18" Type="http://schemas.openxmlformats.org/officeDocument/2006/relationships/image" Target="../media/image23.jpeg"/><Relationship Id="rId3" Type="http://schemas.openxmlformats.org/officeDocument/2006/relationships/image" Target="../media/image19.png"/><Relationship Id="rId7" Type="http://schemas.openxmlformats.org/officeDocument/2006/relationships/diagramLayout" Target="../diagrams/layout45.xml"/><Relationship Id="rId12" Type="http://schemas.openxmlformats.org/officeDocument/2006/relationships/image" Target="../media/image11.png"/><Relationship Id="rId17" Type="http://schemas.microsoft.com/office/2007/relationships/diagramDrawing" Target="../diagrams/drawing46.xml"/><Relationship Id="rId2" Type="http://schemas.openxmlformats.org/officeDocument/2006/relationships/notesSlide" Target="../notesSlides/notesSlide29.xml"/><Relationship Id="rId16" Type="http://schemas.openxmlformats.org/officeDocument/2006/relationships/diagramColors" Target="../diagrams/colors46.xml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5.xml"/><Relationship Id="rId11" Type="http://schemas.openxmlformats.org/officeDocument/2006/relationships/image" Target="../media/image10.jpeg"/><Relationship Id="rId5" Type="http://schemas.openxmlformats.org/officeDocument/2006/relationships/image" Target="../media/image17.png"/><Relationship Id="rId15" Type="http://schemas.openxmlformats.org/officeDocument/2006/relationships/diagramQuickStyle" Target="../diagrams/quickStyle46.xml"/><Relationship Id="rId10" Type="http://schemas.microsoft.com/office/2007/relationships/diagramDrawing" Target="../diagrams/drawing45.xml"/><Relationship Id="rId19" Type="http://schemas.openxmlformats.org/officeDocument/2006/relationships/image" Target="../media/image34.png"/><Relationship Id="rId4" Type="http://schemas.openxmlformats.org/officeDocument/2006/relationships/image" Target="../media/image22.png"/><Relationship Id="rId9" Type="http://schemas.openxmlformats.org/officeDocument/2006/relationships/diagramColors" Target="../diagrams/colors45.xml"/><Relationship Id="rId14" Type="http://schemas.openxmlformats.org/officeDocument/2006/relationships/diagramLayout" Target="../diagrams/layout4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7.xml"/><Relationship Id="rId13" Type="http://schemas.openxmlformats.org/officeDocument/2006/relationships/diagramData" Target="../diagrams/data48.xml"/><Relationship Id="rId18" Type="http://schemas.openxmlformats.org/officeDocument/2006/relationships/image" Target="../media/image23.jpeg"/><Relationship Id="rId3" Type="http://schemas.openxmlformats.org/officeDocument/2006/relationships/image" Target="../media/image19.png"/><Relationship Id="rId7" Type="http://schemas.openxmlformats.org/officeDocument/2006/relationships/diagramLayout" Target="../diagrams/layout47.xml"/><Relationship Id="rId12" Type="http://schemas.openxmlformats.org/officeDocument/2006/relationships/image" Target="../media/image11.png"/><Relationship Id="rId17" Type="http://schemas.microsoft.com/office/2007/relationships/diagramDrawing" Target="../diagrams/drawing48.xml"/><Relationship Id="rId2" Type="http://schemas.openxmlformats.org/officeDocument/2006/relationships/notesSlide" Target="../notesSlides/notesSlide30.xml"/><Relationship Id="rId16" Type="http://schemas.openxmlformats.org/officeDocument/2006/relationships/diagramColors" Target="../diagrams/colors48.xml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7.xml"/><Relationship Id="rId11" Type="http://schemas.openxmlformats.org/officeDocument/2006/relationships/image" Target="../media/image10.jpeg"/><Relationship Id="rId5" Type="http://schemas.openxmlformats.org/officeDocument/2006/relationships/image" Target="../media/image17.png"/><Relationship Id="rId15" Type="http://schemas.openxmlformats.org/officeDocument/2006/relationships/diagramQuickStyle" Target="../diagrams/quickStyle48.xml"/><Relationship Id="rId10" Type="http://schemas.microsoft.com/office/2007/relationships/diagramDrawing" Target="../diagrams/drawing47.xml"/><Relationship Id="rId19" Type="http://schemas.openxmlformats.org/officeDocument/2006/relationships/image" Target="../media/image34.png"/><Relationship Id="rId4" Type="http://schemas.openxmlformats.org/officeDocument/2006/relationships/image" Target="../media/image22.png"/><Relationship Id="rId9" Type="http://schemas.openxmlformats.org/officeDocument/2006/relationships/diagramColors" Target="../diagrams/colors47.xml"/><Relationship Id="rId14" Type="http://schemas.openxmlformats.org/officeDocument/2006/relationships/diagramLayout" Target="../diagrams/layout4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9.xml"/><Relationship Id="rId13" Type="http://schemas.openxmlformats.org/officeDocument/2006/relationships/diagramData" Target="../diagrams/data50.xml"/><Relationship Id="rId18" Type="http://schemas.openxmlformats.org/officeDocument/2006/relationships/image" Target="../media/image23.jpeg"/><Relationship Id="rId3" Type="http://schemas.openxmlformats.org/officeDocument/2006/relationships/image" Target="../media/image19.png"/><Relationship Id="rId7" Type="http://schemas.openxmlformats.org/officeDocument/2006/relationships/diagramLayout" Target="../diagrams/layout49.xml"/><Relationship Id="rId12" Type="http://schemas.openxmlformats.org/officeDocument/2006/relationships/image" Target="../media/image11.png"/><Relationship Id="rId17" Type="http://schemas.microsoft.com/office/2007/relationships/diagramDrawing" Target="../diagrams/drawing50.xml"/><Relationship Id="rId2" Type="http://schemas.openxmlformats.org/officeDocument/2006/relationships/notesSlide" Target="../notesSlides/notesSlide31.xml"/><Relationship Id="rId16" Type="http://schemas.openxmlformats.org/officeDocument/2006/relationships/diagramColors" Target="../diagrams/colors50.xml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9.xml"/><Relationship Id="rId11" Type="http://schemas.openxmlformats.org/officeDocument/2006/relationships/image" Target="../media/image10.jpeg"/><Relationship Id="rId5" Type="http://schemas.openxmlformats.org/officeDocument/2006/relationships/image" Target="../media/image17.png"/><Relationship Id="rId15" Type="http://schemas.openxmlformats.org/officeDocument/2006/relationships/diagramQuickStyle" Target="../diagrams/quickStyle50.xml"/><Relationship Id="rId10" Type="http://schemas.microsoft.com/office/2007/relationships/diagramDrawing" Target="../diagrams/drawing49.xml"/><Relationship Id="rId19" Type="http://schemas.openxmlformats.org/officeDocument/2006/relationships/image" Target="../media/image34.png"/><Relationship Id="rId4" Type="http://schemas.openxmlformats.org/officeDocument/2006/relationships/image" Target="../media/image22.png"/><Relationship Id="rId9" Type="http://schemas.openxmlformats.org/officeDocument/2006/relationships/diagramColors" Target="../diagrams/colors49.xml"/><Relationship Id="rId14" Type="http://schemas.openxmlformats.org/officeDocument/2006/relationships/diagramLayout" Target="../diagrams/layout5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1.xml"/><Relationship Id="rId13" Type="http://schemas.openxmlformats.org/officeDocument/2006/relationships/diagramData" Target="../diagrams/data52.xml"/><Relationship Id="rId18" Type="http://schemas.openxmlformats.org/officeDocument/2006/relationships/image" Target="../media/image23.jpeg"/><Relationship Id="rId3" Type="http://schemas.openxmlformats.org/officeDocument/2006/relationships/image" Target="../media/image19.png"/><Relationship Id="rId7" Type="http://schemas.openxmlformats.org/officeDocument/2006/relationships/diagramLayout" Target="../diagrams/layout51.xml"/><Relationship Id="rId12" Type="http://schemas.openxmlformats.org/officeDocument/2006/relationships/image" Target="../media/image11.png"/><Relationship Id="rId17" Type="http://schemas.microsoft.com/office/2007/relationships/diagramDrawing" Target="../diagrams/drawing52.xml"/><Relationship Id="rId2" Type="http://schemas.openxmlformats.org/officeDocument/2006/relationships/notesSlide" Target="../notesSlides/notesSlide32.xml"/><Relationship Id="rId16" Type="http://schemas.openxmlformats.org/officeDocument/2006/relationships/diagramColors" Target="../diagrams/colors5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1.xml"/><Relationship Id="rId11" Type="http://schemas.openxmlformats.org/officeDocument/2006/relationships/image" Target="../media/image10.jpeg"/><Relationship Id="rId5" Type="http://schemas.openxmlformats.org/officeDocument/2006/relationships/image" Target="../media/image17.png"/><Relationship Id="rId15" Type="http://schemas.openxmlformats.org/officeDocument/2006/relationships/diagramQuickStyle" Target="../diagrams/quickStyle52.xml"/><Relationship Id="rId10" Type="http://schemas.microsoft.com/office/2007/relationships/diagramDrawing" Target="../diagrams/drawing51.xml"/><Relationship Id="rId19" Type="http://schemas.openxmlformats.org/officeDocument/2006/relationships/image" Target="../media/image34.png"/><Relationship Id="rId4" Type="http://schemas.openxmlformats.org/officeDocument/2006/relationships/image" Target="../media/image22.png"/><Relationship Id="rId9" Type="http://schemas.openxmlformats.org/officeDocument/2006/relationships/diagramColors" Target="../diagrams/colors51.xml"/><Relationship Id="rId14" Type="http://schemas.openxmlformats.org/officeDocument/2006/relationships/diagramLayout" Target="../diagrams/layout52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3.xml"/><Relationship Id="rId13" Type="http://schemas.openxmlformats.org/officeDocument/2006/relationships/diagramQuickStyle" Target="../diagrams/quickStyle54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53.xml"/><Relationship Id="rId12" Type="http://schemas.openxmlformats.org/officeDocument/2006/relationships/diagramLayout" Target="../diagrams/layout54.xml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3.xml"/><Relationship Id="rId11" Type="http://schemas.openxmlformats.org/officeDocument/2006/relationships/diagramData" Target="../diagrams/data54.xml"/><Relationship Id="rId5" Type="http://schemas.openxmlformats.org/officeDocument/2006/relationships/diagramLayout" Target="../diagrams/layout53.xml"/><Relationship Id="rId15" Type="http://schemas.microsoft.com/office/2007/relationships/diagramDrawing" Target="../diagrams/drawing54.xml"/><Relationship Id="rId10" Type="http://schemas.openxmlformats.org/officeDocument/2006/relationships/image" Target="../media/image11.png"/><Relationship Id="rId4" Type="http://schemas.openxmlformats.org/officeDocument/2006/relationships/diagramData" Target="../diagrams/data53.xml"/><Relationship Id="rId9" Type="http://schemas.openxmlformats.org/officeDocument/2006/relationships/image" Target="../media/image10.jpeg"/><Relationship Id="rId14" Type="http://schemas.openxmlformats.org/officeDocument/2006/relationships/diagramColors" Target="../diagrams/colors54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5.xml"/><Relationship Id="rId13" Type="http://schemas.openxmlformats.org/officeDocument/2006/relationships/diagramQuickStyle" Target="../diagrams/quickStyle56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55.xml"/><Relationship Id="rId12" Type="http://schemas.openxmlformats.org/officeDocument/2006/relationships/diagramLayout" Target="../diagrams/layout56.xml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5.xml"/><Relationship Id="rId11" Type="http://schemas.openxmlformats.org/officeDocument/2006/relationships/diagramData" Target="../diagrams/data56.xml"/><Relationship Id="rId5" Type="http://schemas.openxmlformats.org/officeDocument/2006/relationships/diagramLayout" Target="../diagrams/layout55.xml"/><Relationship Id="rId15" Type="http://schemas.microsoft.com/office/2007/relationships/diagramDrawing" Target="../diagrams/drawing56.xml"/><Relationship Id="rId10" Type="http://schemas.openxmlformats.org/officeDocument/2006/relationships/image" Target="../media/image11.png"/><Relationship Id="rId4" Type="http://schemas.openxmlformats.org/officeDocument/2006/relationships/diagramData" Target="../diagrams/data55.xml"/><Relationship Id="rId9" Type="http://schemas.openxmlformats.org/officeDocument/2006/relationships/image" Target="../media/image10.jpeg"/><Relationship Id="rId14" Type="http://schemas.openxmlformats.org/officeDocument/2006/relationships/diagramColors" Target="../diagrams/colors56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7.xml"/><Relationship Id="rId13" Type="http://schemas.openxmlformats.org/officeDocument/2006/relationships/diagramQuickStyle" Target="../diagrams/quickStyle58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57.xml"/><Relationship Id="rId12" Type="http://schemas.openxmlformats.org/officeDocument/2006/relationships/diagramLayout" Target="../diagrams/layout58.xml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7.xml"/><Relationship Id="rId11" Type="http://schemas.openxmlformats.org/officeDocument/2006/relationships/diagramData" Target="../diagrams/data58.xml"/><Relationship Id="rId5" Type="http://schemas.openxmlformats.org/officeDocument/2006/relationships/diagramLayout" Target="../diagrams/layout57.xml"/><Relationship Id="rId15" Type="http://schemas.microsoft.com/office/2007/relationships/diagramDrawing" Target="../diagrams/drawing58.xml"/><Relationship Id="rId10" Type="http://schemas.openxmlformats.org/officeDocument/2006/relationships/image" Target="../media/image11.png"/><Relationship Id="rId4" Type="http://schemas.openxmlformats.org/officeDocument/2006/relationships/diagramData" Target="../diagrams/data57.xml"/><Relationship Id="rId9" Type="http://schemas.openxmlformats.org/officeDocument/2006/relationships/image" Target="../media/image10.jpeg"/><Relationship Id="rId14" Type="http://schemas.openxmlformats.org/officeDocument/2006/relationships/diagramColors" Target="../diagrams/colors58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9.xml"/><Relationship Id="rId13" Type="http://schemas.openxmlformats.org/officeDocument/2006/relationships/diagramQuickStyle" Target="../diagrams/quickStyle60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59.xml"/><Relationship Id="rId12" Type="http://schemas.openxmlformats.org/officeDocument/2006/relationships/diagramLayout" Target="../diagrams/layout60.xml"/><Relationship Id="rId17" Type="http://schemas.openxmlformats.org/officeDocument/2006/relationships/image" Target="../media/image48.jpe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9.xml"/><Relationship Id="rId11" Type="http://schemas.openxmlformats.org/officeDocument/2006/relationships/diagramData" Target="../diagrams/data60.xml"/><Relationship Id="rId5" Type="http://schemas.openxmlformats.org/officeDocument/2006/relationships/diagramLayout" Target="../diagrams/layout59.xml"/><Relationship Id="rId15" Type="http://schemas.microsoft.com/office/2007/relationships/diagramDrawing" Target="../diagrams/drawing60.xml"/><Relationship Id="rId10" Type="http://schemas.openxmlformats.org/officeDocument/2006/relationships/image" Target="../media/image11.png"/><Relationship Id="rId4" Type="http://schemas.openxmlformats.org/officeDocument/2006/relationships/diagramData" Target="../diagrams/data59.xml"/><Relationship Id="rId9" Type="http://schemas.openxmlformats.org/officeDocument/2006/relationships/image" Target="../media/image10.jpeg"/><Relationship Id="rId14" Type="http://schemas.openxmlformats.org/officeDocument/2006/relationships/diagramColors" Target="../diagrams/colors60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1.xml"/><Relationship Id="rId13" Type="http://schemas.openxmlformats.org/officeDocument/2006/relationships/diagramQuickStyle" Target="../diagrams/quickStyle62.xml"/><Relationship Id="rId18" Type="http://schemas.openxmlformats.org/officeDocument/2006/relationships/image" Target="../media/image49.jpeg"/><Relationship Id="rId3" Type="http://schemas.openxmlformats.org/officeDocument/2006/relationships/image" Target="../media/image17.png"/><Relationship Id="rId7" Type="http://schemas.openxmlformats.org/officeDocument/2006/relationships/diagramColors" Target="../diagrams/colors61.xml"/><Relationship Id="rId12" Type="http://schemas.openxmlformats.org/officeDocument/2006/relationships/diagramLayout" Target="../diagrams/layout62.xml"/><Relationship Id="rId17" Type="http://schemas.openxmlformats.org/officeDocument/2006/relationships/image" Target="../media/image48.jpe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1.xml"/><Relationship Id="rId11" Type="http://schemas.openxmlformats.org/officeDocument/2006/relationships/diagramData" Target="../diagrams/data62.xml"/><Relationship Id="rId5" Type="http://schemas.openxmlformats.org/officeDocument/2006/relationships/diagramLayout" Target="../diagrams/layout61.xml"/><Relationship Id="rId15" Type="http://schemas.microsoft.com/office/2007/relationships/diagramDrawing" Target="../diagrams/drawing62.xml"/><Relationship Id="rId10" Type="http://schemas.openxmlformats.org/officeDocument/2006/relationships/image" Target="../media/image11.png"/><Relationship Id="rId19" Type="http://schemas.openxmlformats.org/officeDocument/2006/relationships/image" Target="../media/image50.png"/><Relationship Id="rId4" Type="http://schemas.openxmlformats.org/officeDocument/2006/relationships/diagramData" Target="../diagrams/data61.xml"/><Relationship Id="rId9" Type="http://schemas.openxmlformats.org/officeDocument/2006/relationships/image" Target="../media/image10.jpeg"/><Relationship Id="rId14" Type="http://schemas.openxmlformats.org/officeDocument/2006/relationships/diagramColors" Target="../diagrams/colors6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3.xml"/><Relationship Id="rId13" Type="http://schemas.openxmlformats.org/officeDocument/2006/relationships/diagramQuickStyle" Target="../diagrams/quickStyle64.xml"/><Relationship Id="rId18" Type="http://schemas.openxmlformats.org/officeDocument/2006/relationships/image" Target="../media/image49.jpeg"/><Relationship Id="rId3" Type="http://schemas.openxmlformats.org/officeDocument/2006/relationships/image" Target="../media/image17.png"/><Relationship Id="rId7" Type="http://schemas.openxmlformats.org/officeDocument/2006/relationships/diagramColors" Target="../diagrams/colors63.xml"/><Relationship Id="rId12" Type="http://schemas.openxmlformats.org/officeDocument/2006/relationships/diagramLayout" Target="../diagrams/layout64.xml"/><Relationship Id="rId17" Type="http://schemas.openxmlformats.org/officeDocument/2006/relationships/image" Target="../media/image48.jpe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47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3.xml"/><Relationship Id="rId11" Type="http://schemas.openxmlformats.org/officeDocument/2006/relationships/diagramData" Target="../diagrams/data64.xml"/><Relationship Id="rId5" Type="http://schemas.openxmlformats.org/officeDocument/2006/relationships/diagramLayout" Target="../diagrams/layout63.xml"/><Relationship Id="rId15" Type="http://schemas.microsoft.com/office/2007/relationships/diagramDrawing" Target="../diagrams/drawing64.xml"/><Relationship Id="rId10" Type="http://schemas.openxmlformats.org/officeDocument/2006/relationships/image" Target="../media/image11.png"/><Relationship Id="rId19" Type="http://schemas.openxmlformats.org/officeDocument/2006/relationships/image" Target="../media/image51.png"/><Relationship Id="rId4" Type="http://schemas.openxmlformats.org/officeDocument/2006/relationships/diagramData" Target="../diagrams/data63.xml"/><Relationship Id="rId9" Type="http://schemas.openxmlformats.org/officeDocument/2006/relationships/image" Target="../media/image10.jpeg"/><Relationship Id="rId14" Type="http://schemas.openxmlformats.org/officeDocument/2006/relationships/diagramColors" Target="../diagrams/colors6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66.xml"/><Relationship Id="rId3" Type="http://schemas.openxmlformats.org/officeDocument/2006/relationships/diagramData" Target="../diagrams/data65.xml"/><Relationship Id="rId7" Type="http://schemas.microsoft.com/office/2007/relationships/diagramDrawing" Target="../diagrams/drawing65.xml"/><Relationship Id="rId12" Type="http://schemas.openxmlformats.org/officeDocument/2006/relationships/diagramQuickStyle" Target="../diagrams/quickStyle66.xml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5.xml"/><Relationship Id="rId11" Type="http://schemas.openxmlformats.org/officeDocument/2006/relationships/diagramLayout" Target="../diagrams/layout66.xml"/><Relationship Id="rId5" Type="http://schemas.openxmlformats.org/officeDocument/2006/relationships/diagramQuickStyle" Target="../diagrams/quickStyle65.xml"/><Relationship Id="rId15" Type="http://schemas.openxmlformats.org/officeDocument/2006/relationships/image" Target="../media/image53.png"/><Relationship Id="rId10" Type="http://schemas.openxmlformats.org/officeDocument/2006/relationships/diagramData" Target="../diagrams/data66.xml"/><Relationship Id="rId4" Type="http://schemas.openxmlformats.org/officeDocument/2006/relationships/diagramLayout" Target="../diagrams/layout65.xml"/><Relationship Id="rId9" Type="http://schemas.openxmlformats.org/officeDocument/2006/relationships/image" Target="../media/image11.png"/><Relationship Id="rId14" Type="http://schemas.microsoft.com/office/2007/relationships/diagramDrawing" Target="../diagrams/drawing6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68.xml"/><Relationship Id="rId3" Type="http://schemas.openxmlformats.org/officeDocument/2006/relationships/diagramData" Target="../diagrams/data67.xml"/><Relationship Id="rId7" Type="http://schemas.microsoft.com/office/2007/relationships/diagramDrawing" Target="../diagrams/drawing67.xml"/><Relationship Id="rId12" Type="http://schemas.openxmlformats.org/officeDocument/2006/relationships/diagramQuickStyle" Target="../diagrams/quickStyle68.xml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7.xml"/><Relationship Id="rId11" Type="http://schemas.openxmlformats.org/officeDocument/2006/relationships/diagramLayout" Target="../diagrams/layout68.xml"/><Relationship Id="rId5" Type="http://schemas.openxmlformats.org/officeDocument/2006/relationships/diagramQuickStyle" Target="../diagrams/quickStyle67.xml"/><Relationship Id="rId15" Type="http://schemas.openxmlformats.org/officeDocument/2006/relationships/image" Target="../media/image53.png"/><Relationship Id="rId10" Type="http://schemas.openxmlformats.org/officeDocument/2006/relationships/diagramData" Target="../diagrams/data68.xml"/><Relationship Id="rId4" Type="http://schemas.openxmlformats.org/officeDocument/2006/relationships/diagramLayout" Target="../diagrams/layout67.xml"/><Relationship Id="rId9" Type="http://schemas.openxmlformats.org/officeDocument/2006/relationships/image" Target="../media/image11.png"/><Relationship Id="rId14" Type="http://schemas.microsoft.com/office/2007/relationships/diagramDrawing" Target="../diagrams/drawing6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70.xml"/><Relationship Id="rId3" Type="http://schemas.openxmlformats.org/officeDocument/2006/relationships/diagramData" Target="../diagrams/data69.xml"/><Relationship Id="rId7" Type="http://schemas.microsoft.com/office/2007/relationships/diagramDrawing" Target="../diagrams/drawing69.xml"/><Relationship Id="rId12" Type="http://schemas.openxmlformats.org/officeDocument/2006/relationships/diagramQuickStyle" Target="../diagrams/quickStyle70.xml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9.xml"/><Relationship Id="rId11" Type="http://schemas.openxmlformats.org/officeDocument/2006/relationships/diagramLayout" Target="../diagrams/layout70.xml"/><Relationship Id="rId5" Type="http://schemas.openxmlformats.org/officeDocument/2006/relationships/diagramQuickStyle" Target="../diagrams/quickStyle69.xml"/><Relationship Id="rId15" Type="http://schemas.openxmlformats.org/officeDocument/2006/relationships/image" Target="../media/image53.png"/><Relationship Id="rId10" Type="http://schemas.openxmlformats.org/officeDocument/2006/relationships/diagramData" Target="../diagrams/data70.xml"/><Relationship Id="rId4" Type="http://schemas.openxmlformats.org/officeDocument/2006/relationships/diagramLayout" Target="../diagrams/layout69.xml"/><Relationship Id="rId9" Type="http://schemas.openxmlformats.org/officeDocument/2006/relationships/image" Target="../media/image11.png"/><Relationship Id="rId14" Type="http://schemas.microsoft.com/office/2007/relationships/diagramDrawing" Target="../diagrams/drawing70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72.xml"/><Relationship Id="rId3" Type="http://schemas.openxmlformats.org/officeDocument/2006/relationships/diagramData" Target="../diagrams/data71.xml"/><Relationship Id="rId7" Type="http://schemas.microsoft.com/office/2007/relationships/diagramDrawing" Target="../diagrams/drawing71.xml"/><Relationship Id="rId12" Type="http://schemas.openxmlformats.org/officeDocument/2006/relationships/diagramQuickStyle" Target="../diagrams/quickStyle72.xml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1.xml"/><Relationship Id="rId11" Type="http://schemas.openxmlformats.org/officeDocument/2006/relationships/diagramLayout" Target="../diagrams/layout72.xml"/><Relationship Id="rId5" Type="http://schemas.openxmlformats.org/officeDocument/2006/relationships/diagramQuickStyle" Target="../diagrams/quickStyle71.xml"/><Relationship Id="rId15" Type="http://schemas.openxmlformats.org/officeDocument/2006/relationships/image" Target="../media/image53.png"/><Relationship Id="rId10" Type="http://schemas.openxmlformats.org/officeDocument/2006/relationships/diagramData" Target="../diagrams/data72.xml"/><Relationship Id="rId4" Type="http://schemas.openxmlformats.org/officeDocument/2006/relationships/diagramLayout" Target="../diagrams/layout71.xml"/><Relationship Id="rId9" Type="http://schemas.openxmlformats.org/officeDocument/2006/relationships/image" Target="../media/image11.png"/><Relationship Id="rId14" Type="http://schemas.microsoft.com/office/2007/relationships/diagramDrawing" Target="../diagrams/drawing7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74.xml"/><Relationship Id="rId18" Type="http://schemas.openxmlformats.org/officeDocument/2006/relationships/image" Target="../media/image22.png"/><Relationship Id="rId3" Type="http://schemas.openxmlformats.org/officeDocument/2006/relationships/diagramData" Target="../diagrams/data73.xml"/><Relationship Id="rId7" Type="http://schemas.microsoft.com/office/2007/relationships/diagramDrawing" Target="../diagrams/drawing73.xml"/><Relationship Id="rId12" Type="http://schemas.openxmlformats.org/officeDocument/2006/relationships/diagramQuickStyle" Target="../diagrams/quickStyle74.xml"/><Relationship Id="rId17" Type="http://schemas.openxmlformats.org/officeDocument/2006/relationships/image" Target="../media/image56.jpe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3.xml"/><Relationship Id="rId11" Type="http://schemas.openxmlformats.org/officeDocument/2006/relationships/diagramLayout" Target="../diagrams/layout74.xml"/><Relationship Id="rId5" Type="http://schemas.openxmlformats.org/officeDocument/2006/relationships/diagramQuickStyle" Target="../diagrams/quickStyle73.xml"/><Relationship Id="rId15" Type="http://schemas.openxmlformats.org/officeDocument/2006/relationships/image" Target="../media/image53.png"/><Relationship Id="rId10" Type="http://schemas.openxmlformats.org/officeDocument/2006/relationships/diagramData" Target="../diagrams/data74.xml"/><Relationship Id="rId4" Type="http://schemas.openxmlformats.org/officeDocument/2006/relationships/diagramLayout" Target="../diagrams/layout73.xml"/><Relationship Id="rId9" Type="http://schemas.openxmlformats.org/officeDocument/2006/relationships/image" Target="../media/image11.png"/><Relationship Id="rId14" Type="http://schemas.microsoft.com/office/2007/relationships/diagramDrawing" Target="../diagrams/drawing7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76.xml"/><Relationship Id="rId18" Type="http://schemas.openxmlformats.org/officeDocument/2006/relationships/image" Target="../media/image58.png"/><Relationship Id="rId3" Type="http://schemas.openxmlformats.org/officeDocument/2006/relationships/diagramData" Target="../diagrams/data75.xml"/><Relationship Id="rId7" Type="http://schemas.microsoft.com/office/2007/relationships/diagramDrawing" Target="../diagrams/drawing75.xml"/><Relationship Id="rId12" Type="http://schemas.openxmlformats.org/officeDocument/2006/relationships/diagramQuickStyle" Target="../diagrams/quickStyle76.xml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5.xml"/><Relationship Id="rId11" Type="http://schemas.openxmlformats.org/officeDocument/2006/relationships/diagramLayout" Target="../diagrams/layout76.xml"/><Relationship Id="rId5" Type="http://schemas.openxmlformats.org/officeDocument/2006/relationships/diagramQuickStyle" Target="../diagrams/quickStyle75.xml"/><Relationship Id="rId15" Type="http://schemas.openxmlformats.org/officeDocument/2006/relationships/image" Target="../media/image53.png"/><Relationship Id="rId10" Type="http://schemas.openxmlformats.org/officeDocument/2006/relationships/diagramData" Target="../diagrams/data76.xml"/><Relationship Id="rId19" Type="http://schemas.openxmlformats.org/officeDocument/2006/relationships/image" Target="../media/image59.jpeg"/><Relationship Id="rId4" Type="http://schemas.openxmlformats.org/officeDocument/2006/relationships/diagramLayout" Target="../diagrams/layout75.xml"/><Relationship Id="rId9" Type="http://schemas.openxmlformats.org/officeDocument/2006/relationships/image" Target="../media/image11.png"/><Relationship Id="rId14" Type="http://schemas.microsoft.com/office/2007/relationships/diagramDrawing" Target="../diagrams/drawing7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78.xml"/><Relationship Id="rId18" Type="http://schemas.openxmlformats.org/officeDocument/2006/relationships/image" Target="../media/image58.png"/><Relationship Id="rId3" Type="http://schemas.openxmlformats.org/officeDocument/2006/relationships/diagramData" Target="../diagrams/data77.xml"/><Relationship Id="rId7" Type="http://schemas.microsoft.com/office/2007/relationships/diagramDrawing" Target="../diagrams/drawing77.xml"/><Relationship Id="rId12" Type="http://schemas.openxmlformats.org/officeDocument/2006/relationships/diagramQuickStyle" Target="../diagrams/quickStyle78.xml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54.png"/><Relationship Id="rId20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7.xml"/><Relationship Id="rId11" Type="http://schemas.openxmlformats.org/officeDocument/2006/relationships/diagramLayout" Target="../diagrams/layout78.xml"/><Relationship Id="rId5" Type="http://schemas.openxmlformats.org/officeDocument/2006/relationships/diagramQuickStyle" Target="../diagrams/quickStyle77.xml"/><Relationship Id="rId15" Type="http://schemas.openxmlformats.org/officeDocument/2006/relationships/image" Target="../media/image53.png"/><Relationship Id="rId10" Type="http://schemas.openxmlformats.org/officeDocument/2006/relationships/diagramData" Target="../diagrams/data78.xml"/><Relationship Id="rId19" Type="http://schemas.openxmlformats.org/officeDocument/2006/relationships/image" Target="../media/image59.jpeg"/><Relationship Id="rId4" Type="http://schemas.openxmlformats.org/officeDocument/2006/relationships/diagramLayout" Target="../diagrams/layout77.xml"/><Relationship Id="rId9" Type="http://schemas.openxmlformats.org/officeDocument/2006/relationships/image" Target="../media/image11.png"/><Relationship Id="rId14" Type="http://schemas.microsoft.com/office/2007/relationships/diagramDrawing" Target="../diagrams/drawing78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80.xml"/><Relationship Id="rId3" Type="http://schemas.openxmlformats.org/officeDocument/2006/relationships/diagramData" Target="../diagrams/data79.xml"/><Relationship Id="rId7" Type="http://schemas.microsoft.com/office/2007/relationships/diagramDrawing" Target="../diagrams/drawing79.xml"/><Relationship Id="rId12" Type="http://schemas.openxmlformats.org/officeDocument/2006/relationships/diagramQuickStyle" Target="../diagrams/quickStyle80.xml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9.xml"/><Relationship Id="rId11" Type="http://schemas.openxmlformats.org/officeDocument/2006/relationships/diagramLayout" Target="../diagrams/layout80.xml"/><Relationship Id="rId5" Type="http://schemas.openxmlformats.org/officeDocument/2006/relationships/diagramQuickStyle" Target="../diagrams/quickStyle79.xml"/><Relationship Id="rId15" Type="http://schemas.openxmlformats.org/officeDocument/2006/relationships/image" Target="../media/image53.png"/><Relationship Id="rId10" Type="http://schemas.openxmlformats.org/officeDocument/2006/relationships/diagramData" Target="../diagrams/data80.xml"/><Relationship Id="rId4" Type="http://schemas.openxmlformats.org/officeDocument/2006/relationships/diagramLayout" Target="../diagrams/layout79.xml"/><Relationship Id="rId9" Type="http://schemas.openxmlformats.org/officeDocument/2006/relationships/image" Target="../media/image11.png"/><Relationship Id="rId14" Type="http://schemas.microsoft.com/office/2007/relationships/diagramDrawing" Target="../diagrams/drawing80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82.xml"/><Relationship Id="rId3" Type="http://schemas.openxmlformats.org/officeDocument/2006/relationships/diagramData" Target="../diagrams/data81.xml"/><Relationship Id="rId7" Type="http://schemas.microsoft.com/office/2007/relationships/diagramDrawing" Target="../diagrams/drawing81.xml"/><Relationship Id="rId12" Type="http://schemas.openxmlformats.org/officeDocument/2006/relationships/diagramQuickStyle" Target="../diagrams/quickStyle82.xml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1.xml"/><Relationship Id="rId11" Type="http://schemas.openxmlformats.org/officeDocument/2006/relationships/diagramLayout" Target="../diagrams/layout82.xml"/><Relationship Id="rId5" Type="http://schemas.openxmlformats.org/officeDocument/2006/relationships/diagramQuickStyle" Target="../diagrams/quickStyle81.xml"/><Relationship Id="rId15" Type="http://schemas.openxmlformats.org/officeDocument/2006/relationships/image" Target="../media/image53.png"/><Relationship Id="rId10" Type="http://schemas.openxmlformats.org/officeDocument/2006/relationships/diagramData" Target="../diagrams/data82.xml"/><Relationship Id="rId4" Type="http://schemas.openxmlformats.org/officeDocument/2006/relationships/diagramLayout" Target="../diagrams/layout81.xml"/><Relationship Id="rId9" Type="http://schemas.openxmlformats.org/officeDocument/2006/relationships/image" Target="../media/image11.png"/><Relationship Id="rId14" Type="http://schemas.microsoft.com/office/2007/relationships/diagramDrawing" Target="../diagrams/drawing8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84.xml"/><Relationship Id="rId3" Type="http://schemas.openxmlformats.org/officeDocument/2006/relationships/diagramData" Target="../diagrams/data83.xml"/><Relationship Id="rId7" Type="http://schemas.microsoft.com/office/2007/relationships/diagramDrawing" Target="../diagrams/drawing83.xml"/><Relationship Id="rId12" Type="http://schemas.openxmlformats.org/officeDocument/2006/relationships/diagramQuickStyle" Target="../diagrams/quickStyle84.xml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48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3.xml"/><Relationship Id="rId11" Type="http://schemas.openxmlformats.org/officeDocument/2006/relationships/diagramLayout" Target="../diagrams/layout84.xml"/><Relationship Id="rId5" Type="http://schemas.openxmlformats.org/officeDocument/2006/relationships/diagramQuickStyle" Target="../diagrams/quickStyle83.xml"/><Relationship Id="rId15" Type="http://schemas.openxmlformats.org/officeDocument/2006/relationships/image" Target="../media/image53.png"/><Relationship Id="rId10" Type="http://schemas.openxmlformats.org/officeDocument/2006/relationships/diagramData" Target="../diagrams/data84.xml"/><Relationship Id="rId4" Type="http://schemas.openxmlformats.org/officeDocument/2006/relationships/diagramLayout" Target="../diagrams/layout83.xml"/><Relationship Id="rId9" Type="http://schemas.openxmlformats.org/officeDocument/2006/relationships/image" Target="../media/image11.png"/><Relationship Id="rId14" Type="http://schemas.microsoft.com/office/2007/relationships/diagramDrawing" Target="../diagrams/drawing84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86.xml"/><Relationship Id="rId18" Type="http://schemas.openxmlformats.org/officeDocument/2006/relationships/image" Target="../media/image64.png"/><Relationship Id="rId3" Type="http://schemas.openxmlformats.org/officeDocument/2006/relationships/diagramData" Target="../diagrams/data85.xml"/><Relationship Id="rId7" Type="http://schemas.microsoft.com/office/2007/relationships/diagramDrawing" Target="../diagrams/drawing85.xml"/><Relationship Id="rId12" Type="http://schemas.openxmlformats.org/officeDocument/2006/relationships/diagramQuickStyle" Target="../diagrams/quickStyle86.xml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5.xml"/><Relationship Id="rId11" Type="http://schemas.openxmlformats.org/officeDocument/2006/relationships/diagramLayout" Target="../diagrams/layout86.xml"/><Relationship Id="rId5" Type="http://schemas.openxmlformats.org/officeDocument/2006/relationships/diagramQuickStyle" Target="../diagrams/quickStyle85.xml"/><Relationship Id="rId15" Type="http://schemas.openxmlformats.org/officeDocument/2006/relationships/image" Target="../media/image53.png"/><Relationship Id="rId10" Type="http://schemas.openxmlformats.org/officeDocument/2006/relationships/diagramData" Target="../diagrams/data86.xml"/><Relationship Id="rId19" Type="http://schemas.openxmlformats.org/officeDocument/2006/relationships/image" Target="../media/image22.png"/><Relationship Id="rId4" Type="http://schemas.openxmlformats.org/officeDocument/2006/relationships/diagramLayout" Target="../diagrams/layout85.xml"/><Relationship Id="rId9" Type="http://schemas.openxmlformats.org/officeDocument/2006/relationships/image" Target="../media/image11.png"/><Relationship Id="rId14" Type="http://schemas.microsoft.com/office/2007/relationships/diagramDrawing" Target="../diagrams/drawing86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88.xml"/><Relationship Id="rId18" Type="http://schemas.openxmlformats.org/officeDocument/2006/relationships/image" Target="../media/image66.png"/><Relationship Id="rId3" Type="http://schemas.openxmlformats.org/officeDocument/2006/relationships/diagramData" Target="../diagrams/data87.xml"/><Relationship Id="rId21" Type="http://schemas.openxmlformats.org/officeDocument/2006/relationships/image" Target="../media/image22.png"/><Relationship Id="rId7" Type="http://schemas.microsoft.com/office/2007/relationships/diagramDrawing" Target="../diagrams/drawing87.xml"/><Relationship Id="rId12" Type="http://schemas.openxmlformats.org/officeDocument/2006/relationships/diagramQuickStyle" Target="../diagrams/quickStyle88.xml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50.xml"/><Relationship Id="rId16" Type="http://schemas.openxmlformats.org/officeDocument/2006/relationships/image" Target="../media/image5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7.xml"/><Relationship Id="rId11" Type="http://schemas.openxmlformats.org/officeDocument/2006/relationships/diagramLayout" Target="../diagrams/layout88.xml"/><Relationship Id="rId5" Type="http://schemas.openxmlformats.org/officeDocument/2006/relationships/diagramQuickStyle" Target="../diagrams/quickStyle87.xml"/><Relationship Id="rId15" Type="http://schemas.openxmlformats.org/officeDocument/2006/relationships/image" Target="../media/image53.png"/><Relationship Id="rId10" Type="http://schemas.openxmlformats.org/officeDocument/2006/relationships/diagramData" Target="../diagrams/data88.xml"/><Relationship Id="rId19" Type="http://schemas.openxmlformats.org/officeDocument/2006/relationships/image" Target="../media/image67.png"/><Relationship Id="rId4" Type="http://schemas.openxmlformats.org/officeDocument/2006/relationships/diagramLayout" Target="../diagrams/layout87.xml"/><Relationship Id="rId9" Type="http://schemas.openxmlformats.org/officeDocument/2006/relationships/image" Target="../media/image11.png"/><Relationship Id="rId14" Type="http://schemas.microsoft.com/office/2007/relationships/diagramDrawing" Target="../diagrams/drawing88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90.xml"/><Relationship Id="rId18" Type="http://schemas.openxmlformats.org/officeDocument/2006/relationships/image" Target="../media/image69.jpg"/><Relationship Id="rId3" Type="http://schemas.openxmlformats.org/officeDocument/2006/relationships/diagramData" Target="../diagrams/data89.xml"/><Relationship Id="rId7" Type="http://schemas.microsoft.com/office/2007/relationships/diagramDrawing" Target="../diagrams/drawing89.xml"/><Relationship Id="rId12" Type="http://schemas.openxmlformats.org/officeDocument/2006/relationships/diagramQuickStyle" Target="../diagrams/quickStyle90.xml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9.xml"/><Relationship Id="rId11" Type="http://schemas.openxmlformats.org/officeDocument/2006/relationships/diagramLayout" Target="../diagrams/layout90.xml"/><Relationship Id="rId5" Type="http://schemas.openxmlformats.org/officeDocument/2006/relationships/diagramQuickStyle" Target="../diagrams/quickStyle89.xml"/><Relationship Id="rId15" Type="http://schemas.openxmlformats.org/officeDocument/2006/relationships/image" Target="../media/image53.png"/><Relationship Id="rId10" Type="http://schemas.openxmlformats.org/officeDocument/2006/relationships/diagramData" Target="../diagrams/data90.xml"/><Relationship Id="rId19" Type="http://schemas.openxmlformats.org/officeDocument/2006/relationships/image" Target="../media/image22.png"/><Relationship Id="rId4" Type="http://schemas.openxmlformats.org/officeDocument/2006/relationships/diagramLayout" Target="../diagrams/layout89.xml"/><Relationship Id="rId9" Type="http://schemas.openxmlformats.org/officeDocument/2006/relationships/image" Target="../media/image11.png"/><Relationship Id="rId14" Type="http://schemas.microsoft.com/office/2007/relationships/diagramDrawing" Target="../diagrams/drawing90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92.xml"/><Relationship Id="rId18" Type="http://schemas.openxmlformats.org/officeDocument/2006/relationships/image" Target="../media/image70.png"/><Relationship Id="rId3" Type="http://schemas.openxmlformats.org/officeDocument/2006/relationships/diagramData" Target="../diagrams/data91.xml"/><Relationship Id="rId7" Type="http://schemas.microsoft.com/office/2007/relationships/diagramDrawing" Target="../diagrams/drawing91.xml"/><Relationship Id="rId12" Type="http://schemas.openxmlformats.org/officeDocument/2006/relationships/diagramQuickStyle" Target="../diagrams/quickStyle92.xml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52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1.xml"/><Relationship Id="rId11" Type="http://schemas.openxmlformats.org/officeDocument/2006/relationships/diagramLayout" Target="../diagrams/layout92.xml"/><Relationship Id="rId5" Type="http://schemas.openxmlformats.org/officeDocument/2006/relationships/diagramQuickStyle" Target="../diagrams/quickStyle91.xml"/><Relationship Id="rId15" Type="http://schemas.openxmlformats.org/officeDocument/2006/relationships/image" Target="../media/image53.png"/><Relationship Id="rId10" Type="http://schemas.openxmlformats.org/officeDocument/2006/relationships/diagramData" Target="../diagrams/data92.xml"/><Relationship Id="rId4" Type="http://schemas.openxmlformats.org/officeDocument/2006/relationships/diagramLayout" Target="../diagrams/layout91.xml"/><Relationship Id="rId9" Type="http://schemas.openxmlformats.org/officeDocument/2006/relationships/image" Target="../media/image11.png"/><Relationship Id="rId14" Type="http://schemas.microsoft.com/office/2007/relationships/diagramDrawing" Target="../diagrams/drawing9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94.xml"/><Relationship Id="rId18" Type="http://schemas.openxmlformats.org/officeDocument/2006/relationships/image" Target="../media/image70.png"/><Relationship Id="rId3" Type="http://schemas.openxmlformats.org/officeDocument/2006/relationships/diagramData" Target="../diagrams/data93.xml"/><Relationship Id="rId7" Type="http://schemas.microsoft.com/office/2007/relationships/diagramDrawing" Target="../diagrams/drawing93.xml"/><Relationship Id="rId12" Type="http://schemas.openxmlformats.org/officeDocument/2006/relationships/diagramQuickStyle" Target="../diagrams/quickStyle94.xml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53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3.xml"/><Relationship Id="rId11" Type="http://schemas.openxmlformats.org/officeDocument/2006/relationships/diagramLayout" Target="../diagrams/layout94.xml"/><Relationship Id="rId5" Type="http://schemas.openxmlformats.org/officeDocument/2006/relationships/diagramQuickStyle" Target="../diagrams/quickStyle93.xml"/><Relationship Id="rId15" Type="http://schemas.openxmlformats.org/officeDocument/2006/relationships/image" Target="../media/image53.png"/><Relationship Id="rId10" Type="http://schemas.openxmlformats.org/officeDocument/2006/relationships/diagramData" Target="../diagrams/data94.xml"/><Relationship Id="rId4" Type="http://schemas.openxmlformats.org/officeDocument/2006/relationships/diagramLayout" Target="../diagrams/layout93.xml"/><Relationship Id="rId9" Type="http://schemas.openxmlformats.org/officeDocument/2006/relationships/image" Target="../media/image11.png"/><Relationship Id="rId14" Type="http://schemas.microsoft.com/office/2007/relationships/diagramDrawing" Target="../diagrams/drawing94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96.xml"/><Relationship Id="rId18" Type="http://schemas.openxmlformats.org/officeDocument/2006/relationships/image" Target="../media/image70.png"/><Relationship Id="rId3" Type="http://schemas.openxmlformats.org/officeDocument/2006/relationships/diagramData" Target="../diagrams/data95.xml"/><Relationship Id="rId7" Type="http://schemas.microsoft.com/office/2007/relationships/diagramDrawing" Target="../diagrams/drawing95.xml"/><Relationship Id="rId12" Type="http://schemas.openxmlformats.org/officeDocument/2006/relationships/diagramQuickStyle" Target="../diagrams/quickStyle96.xml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54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5.xml"/><Relationship Id="rId11" Type="http://schemas.openxmlformats.org/officeDocument/2006/relationships/diagramLayout" Target="../diagrams/layout96.xml"/><Relationship Id="rId5" Type="http://schemas.openxmlformats.org/officeDocument/2006/relationships/diagramQuickStyle" Target="../diagrams/quickStyle95.xml"/><Relationship Id="rId15" Type="http://schemas.openxmlformats.org/officeDocument/2006/relationships/image" Target="../media/image53.png"/><Relationship Id="rId10" Type="http://schemas.openxmlformats.org/officeDocument/2006/relationships/diagramData" Target="../diagrams/data96.xml"/><Relationship Id="rId4" Type="http://schemas.openxmlformats.org/officeDocument/2006/relationships/diagramLayout" Target="../diagrams/layout95.xml"/><Relationship Id="rId9" Type="http://schemas.openxmlformats.org/officeDocument/2006/relationships/image" Target="../media/image11.png"/><Relationship Id="rId14" Type="http://schemas.microsoft.com/office/2007/relationships/diagramDrawing" Target="../diagrams/drawing9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98.xml"/><Relationship Id="rId18" Type="http://schemas.openxmlformats.org/officeDocument/2006/relationships/image" Target="../media/image70.png"/><Relationship Id="rId3" Type="http://schemas.openxmlformats.org/officeDocument/2006/relationships/diagramData" Target="../diagrams/data97.xml"/><Relationship Id="rId7" Type="http://schemas.microsoft.com/office/2007/relationships/diagramDrawing" Target="../diagrams/drawing97.xml"/><Relationship Id="rId12" Type="http://schemas.openxmlformats.org/officeDocument/2006/relationships/diagramQuickStyle" Target="../diagrams/quickStyle98.xml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55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7.xml"/><Relationship Id="rId11" Type="http://schemas.openxmlformats.org/officeDocument/2006/relationships/diagramLayout" Target="../diagrams/layout98.xml"/><Relationship Id="rId5" Type="http://schemas.openxmlformats.org/officeDocument/2006/relationships/diagramQuickStyle" Target="../diagrams/quickStyle97.xml"/><Relationship Id="rId15" Type="http://schemas.openxmlformats.org/officeDocument/2006/relationships/image" Target="../media/image53.png"/><Relationship Id="rId10" Type="http://schemas.openxmlformats.org/officeDocument/2006/relationships/diagramData" Target="../diagrams/data98.xml"/><Relationship Id="rId4" Type="http://schemas.openxmlformats.org/officeDocument/2006/relationships/diagramLayout" Target="../diagrams/layout97.xml"/><Relationship Id="rId9" Type="http://schemas.openxmlformats.org/officeDocument/2006/relationships/image" Target="../media/image11.png"/><Relationship Id="rId14" Type="http://schemas.microsoft.com/office/2007/relationships/diagramDrawing" Target="../diagrams/drawing98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00.xml"/><Relationship Id="rId3" Type="http://schemas.openxmlformats.org/officeDocument/2006/relationships/diagramData" Target="../diagrams/data99.xml"/><Relationship Id="rId7" Type="http://schemas.microsoft.com/office/2007/relationships/diagramDrawing" Target="../diagrams/drawing99.xml"/><Relationship Id="rId12" Type="http://schemas.openxmlformats.org/officeDocument/2006/relationships/diagramQuickStyle" Target="../diagrams/quickStyle100.xml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56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9.xml"/><Relationship Id="rId11" Type="http://schemas.openxmlformats.org/officeDocument/2006/relationships/diagramLayout" Target="../diagrams/layout100.xml"/><Relationship Id="rId5" Type="http://schemas.openxmlformats.org/officeDocument/2006/relationships/diagramQuickStyle" Target="../diagrams/quickStyle99.xml"/><Relationship Id="rId15" Type="http://schemas.openxmlformats.org/officeDocument/2006/relationships/image" Target="../media/image53.png"/><Relationship Id="rId10" Type="http://schemas.openxmlformats.org/officeDocument/2006/relationships/diagramData" Target="../diagrams/data100.xml"/><Relationship Id="rId4" Type="http://schemas.openxmlformats.org/officeDocument/2006/relationships/diagramLayout" Target="../diagrams/layout99.xml"/><Relationship Id="rId9" Type="http://schemas.openxmlformats.org/officeDocument/2006/relationships/image" Target="../media/image11.png"/><Relationship Id="rId14" Type="http://schemas.microsoft.com/office/2007/relationships/diagramDrawing" Target="../diagrams/drawing10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02.xml"/><Relationship Id="rId18" Type="http://schemas.openxmlformats.org/officeDocument/2006/relationships/image" Target="../media/image22.png"/><Relationship Id="rId3" Type="http://schemas.openxmlformats.org/officeDocument/2006/relationships/diagramData" Target="../diagrams/data101.xml"/><Relationship Id="rId7" Type="http://schemas.microsoft.com/office/2007/relationships/diagramDrawing" Target="../diagrams/drawing101.xml"/><Relationship Id="rId12" Type="http://schemas.openxmlformats.org/officeDocument/2006/relationships/diagramQuickStyle" Target="../diagrams/quickStyle102.xml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61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1.xml"/><Relationship Id="rId11" Type="http://schemas.openxmlformats.org/officeDocument/2006/relationships/diagramLayout" Target="../diagrams/layout102.xml"/><Relationship Id="rId5" Type="http://schemas.openxmlformats.org/officeDocument/2006/relationships/diagramQuickStyle" Target="../diagrams/quickStyle101.xml"/><Relationship Id="rId15" Type="http://schemas.openxmlformats.org/officeDocument/2006/relationships/image" Target="../media/image53.png"/><Relationship Id="rId10" Type="http://schemas.openxmlformats.org/officeDocument/2006/relationships/diagramData" Target="../diagrams/data102.xml"/><Relationship Id="rId4" Type="http://schemas.openxmlformats.org/officeDocument/2006/relationships/diagramLayout" Target="../diagrams/layout101.xml"/><Relationship Id="rId9" Type="http://schemas.openxmlformats.org/officeDocument/2006/relationships/image" Target="../media/image11.png"/><Relationship Id="rId14" Type="http://schemas.microsoft.com/office/2007/relationships/diagramDrawing" Target="../diagrams/drawing10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04.xml"/><Relationship Id="rId18" Type="http://schemas.openxmlformats.org/officeDocument/2006/relationships/image" Target="../media/image19.png"/><Relationship Id="rId3" Type="http://schemas.openxmlformats.org/officeDocument/2006/relationships/diagramData" Target="../diagrams/data103.xml"/><Relationship Id="rId21" Type="http://schemas.openxmlformats.org/officeDocument/2006/relationships/image" Target="../media/image22.png"/><Relationship Id="rId7" Type="http://schemas.microsoft.com/office/2007/relationships/diagramDrawing" Target="../diagrams/drawing103.xml"/><Relationship Id="rId12" Type="http://schemas.openxmlformats.org/officeDocument/2006/relationships/diagramQuickStyle" Target="../diagrams/quickStyle104.xml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62.xml"/><Relationship Id="rId16" Type="http://schemas.openxmlformats.org/officeDocument/2006/relationships/image" Target="../media/image54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3.xml"/><Relationship Id="rId11" Type="http://schemas.openxmlformats.org/officeDocument/2006/relationships/diagramLayout" Target="../diagrams/layout104.xml"/><Relationship Id="rId5" Type="http://schemas.openxmlformats.org/officeDocument/2006/relationships/diagramQuickStyle" Target="../diagrams/quickStyle103.xml"/><Relationship Id="rId15" Type="http://schemas.openxmlformats.org/officeDocument/2006/relationships/image" Target="../media/image53.png"/><Relationship Id="rId10" Type="http://schemas.openxmlformats.org/officeDocument/2006/relationships/diagramData" Target="../diagrams/data104.xml"/><Relationship Id="rId19" Type="http://schemas.openxmlformats.org/officeDocument/2006/relationships/image" Target="../media/image74.png"/><Relationship Id="rId4" Type="http://schemas.openxmlformats.org/officeDocument/2006/relationships/diagramLayout" Target="../diagrams/layout103.xml"/><Relationship Id="rId9" Type="http://schemas.openxmlformats.org/officeDocument/2006/relationships/image" Target="../media/image11.png"/><Relationship Id="rId14" Type="http://schemas.microsoft.com/office/2007/relationships/diagramDrawing" Target="../diagrams/drawing104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06.xml"/><Relationship Id="rId18" Type="http://schemas.openxmlformats.org/officeDocument/2006/relationships/image" Target="../media/image19.png"/><Relationship Id="rId3" Type="http://schemas.openxmlformats.org/officeDocument/2006/relationships/diagramData" Target="../diagrams/data105.xml"/><Relationship Id="rId21" Type="http://schemas.openxmlformats.org/officeDocument/2006/relationships/image" Target="../media/image22.png"/><Relationship Id="rId7" Type="http://schemas.microsoft.com/office/2007/relationships/diagramDrawing" Target="../diagrams/drawing105.xml"/><Relationship Id="rId12" Type="http://schemas.openxmlformats.org/officeDocument/2006/relationships/diagramQuickStyle" Target="../diagrams/quickStyle106.xml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63.xml"/><Relationship Id="rId16" Type="http://schemas.openxmlformats.org/officeDocument/2006/relationships/image" Target="../media/image54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5.xml"/><Relationship Id="rId11" Type="http://schemas.openxmlformats.org/officeDocument/2006/relationships/diagramLayout" Target="../diagrams/layout106.xml"/><Relationship Id="rId5" Type="http://schemas.openxmlformats.org/officeDocument/2006/relationships/diagramQuickStyle" Target="../diagrams/quickStyle105.xml"/><Relationship Id="rId15" Type="http://schemas.openxmlformats.org/officeDocument/2006/relationships/image" Target="../media/image53.png"/><Relationship Id="rId10" Type="http://schemas.openxmlformats.org/officeDocument/2006/relationships/diagramData" Target="../diagrams/data106.xml"/><Relationship Id="rId19" Type="http://schemas.openxmlformats.org/officeDocument/2006/relationships/image" Target="../media/image74.png"/><Relationship Id="rId4" Type="http://schemas.openxmlformats.org/officeDocument/2006/relationships/diagramLayout" Target="../diagrams/layout105.xml"/><Relationship Id="rId9" Type="http://schemas.openxmlformats.org/officeDocument/2006/relationships/image" Target="../media/image11.png"/><Relationship Id="rId14" Type="http://schemas.microsoft.com/office/2007/relationships/diagramDrawing" Target="../diagrams/drawing106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08.xml"/><Relationship Id="rId18" Type="http://schemas.openxmlformats.org/officeDocument/2006/relationships/image" Target="../media/image19.png"/><Relationship Id="rId3" Type="http://schemas.openxmlformats.org/officeDocument/2006/relationships/diagramData" Target="../diagrams/data107.xml"/><Relationship Id="rId21" Type="http://schemas.openxmlformats.org/officeDocument/2006/relationships/image" Target="../media/image75.png"/><Relationship Id="rId7" Type="http://schemas.microsoft.com/office/2007/relationships/diagramDrawing" Target="../diagrams/drawing107.xml"/><Relationship Id="rId12" Type="http://schemas.openxmlformats.org/officeDocument/2006/relationships/diagramQuickStyle" Target="../diagrams/quickStyle108.xml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64.xml"/><Relationship Id="rId16" Type="http://schemas.openxmlformats.org/officeDocument/2006/relationships/image" Target="../media/image54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7.xml"/><Relationship Id="rId11" Type="http://schemas.openxmlformats.org/officeDocument/2006/relationships/diagramLayout" Target="../diagrams/layout108.xml"/><Relationship Id="rId5" Type="http://schemas.openxmlformats.org/officeDocument/2006/relationships/diagramQuickStyle" Target="../diagrams/quickStyle107.xml"/><Relationship Id="rId15" Type="http://schemas.openxmlformats.org/officeDocument/2006/relationships/image" Target="../media/image53.png"/><Relationship Id="rId10" Type="http://schemas.openxmlformats.org/officeDocument/2006/relationships/diagramData" Target="../diagrams/data108.xml"/><Relationship Id="rId19" Type="http://schemas.openxmlformats.org/officeDocument/2006/relationships/image" Target="../media/image74.png"/><Relationship Id="rId4" Type="http://schemas.openxmlformats.org/officeDocument/2006/relationships/diagramLayout" Target="../diagrams/layout107.xml"/><Relationship Id="rId9" Type="http://schemas.openxmlformats.org/officeDocument/2006/relationships/image" Target="../media/image11.png"/><Relationship Id="rId14" Type="http://schemas.microsoft.com/office/2007/relationships/diagramDrawing" Target="../diagrams/drawing108.xml"/><Relationship Id="rId22" Type="http://schemas.openxmlformats.org/officeDocument/2006/relationships/image" Target="../media/image2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10.xml"/><Relationship Id="rId18" Type="http://schemas.openxmlformats.org/officeDocument/2006/relationships/image" Target="../media/image22.png"/><Relationship Id="rId3" Type="http://schemas.openxmlformats.org/officeDocument/2006/relationships/diagramData" Target="../diagrams/data109.xml"/><Relationship Id="rId7" Type="http://schemas.microsoft.com/office/2007/relationships/diagramDrawing" Target="../diagrams/drawing109.xml"/><Relationship Id="rId12" Type="http://schemas.openxmlformats.org/officeDocument/2006/relationships/diagramQuickStyle" Target="../diagrams/quickStyle110.xml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65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9.xml"/><Relationship Id="rId11" Type="http://schemas.openxmlformats.org/officeDocument/2006/relationships/diagramLayout" Target="../diagrams/layout110.xml"/><Relationship Id="rId5" Type="http://schemas.openxmlformats.org/officeDocument/2006/relationships/diagramQuickStyle" Target="../diagrams/quickStyle109.xml"/><Relationship Id="rId15" Type="http://schemas.openxmlformats.org/officeDocument/2006/relationships/image" Target="../media/image53.png"/><Relationship Id="rId10" Type="http://schemas.openxmlformats.org/officeDocument/2006/relationships/diagramData" Target="../diagrams/data110.xml"/><Relationship Id="rId4" Type="http://schemas.openxmlformats.org/officeDocument/2006/relationships/diagramLayout" Target="../diagrams/layout109.xml"/><Relationship Id="rId9" Type="http://schemas.openxmlformats.org/officeDocument/2006/relationships/image" Target="../media/image11.png"/><Relationship Id="rId14" Type="http://schemas.microsoft.com/office/2007/relationships/diagramDrawing" Target="../diagrams/drawing110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12.xml"/><Relationship Id="rId3" Type="http://schemas.openxmlformats.org/officeDocument/2006/relationships/diagramData" Target="../diagrams/data111.xml"/><Relationship Id="rId7" Type="http://schemas.microsoft.com/office/2007/relationships/diagramDrawing" Target="../diagrams/drawing111.xml"/><Relationship Id="rId12" Type="http://schemas.openxmlformats.org/officeDocument/2006/relationships/diagramQuickStyle" Target="../diagrams/quickStyle112.xml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66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1.xml"/><Relationship Id="rId11" Type="http://schemas.openxmlformats.org/officeDocument/2006/relationships/diagramLayout" Target="../diagrams/layout112.xml"/><Relationship Id="rId5" Type="http://schemas.openxmlformats.org/officeDocument/2006/relationships/diagramQuickStyle" Target="../diagrams/quickStyle111.xml"/><Relationship Id="rId15" Type="http://schemas.openxmlformats.org/officeDocument/2006/relationships/image" Target="../media/image53.png"/><Relationship Id="rId10" Type="http://schemas.openxmlformats.org/officeDocument/2006/relationships/diagramData" Target="../diagrams/data112.xml"/><Relationship Id="rId4" Type="http://schemas.openxmlformats.org/officeDocument/2006/relationships/diagramLayout" Target="../diagrams/layout111.xml"/><Relationship Id="rId9" Type="http://schemas.openxmlformats.org/officeDocument/2006/relationships/image" Target="../media/image11.png"/><Relationship Id="rId14" Type="http://schemas.microsoft.com/office/2007/relationships/diagramDrawing" Target="../diagrams/drawing11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14.xml"/><Relationship Id="rId18" Type="http://schemas.openxmlformats.org/officeDocument/2006/relationships/image" Target="../media/image76.png"/><Relationship Id="rId3" Type="http://schemas.openxmlformats.org/officeDocument/2006/relationships/diagramData" Target="../diagrams/data113.xml"/><Relationship Id="rId7" Type="http://schemas.microsoft.com/office/2007/relationships/diagramDrawing" Target="../diagrams/drawing113.xml"/><Relationship Id="rId12" Type="http://schemas.openxmlformats.org/officeDocument/2006/relationships/diagramQuickStyle" Target="../diagrams/quickStyle114.xml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67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3.xml"/><Relationship Id="rId11" Type="http://schemas.openxmlformats.org/officeDocument/2006/relationships/diagramLayout" Target="../diagrams/layout114.xml"/><Relationship Id="rId5" Type="http://schemas.openxmlformats.org/officeDocument/2006/relationships/diagramQuickStyle" Target="../diagrams/quickStyle113.xml"/><Relationship Id="rId15" Type="http://schemas.openxmlformats.org/officeDocument/2006/relationships/image" Target="../media/image53.png"/><Relationship Id="rId10" Type="http://schemas.openxmlformats.org/officeDocument/2006/relationships/diagramData" Target="../diagrams/data114.xml"/><Relationship Id="rId4" Type="http://schemas.openxmlformats.org/officeDocument/2006/relationships/diagramLayout" Target="../diagrams/layout113.xml"/><Relationship Id="rId9" Type="http://schemas.openxmlformats.org/officeDocument/2006/relationships/image" Target="../media/image11.png"/><Relationship Id="rId14" Type="http://schemas.microsoft.com/office/2007/relationships/diagramDrawing" Target="../diagrams/drawing1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16.xml"/><Relationship Id="rId18" Type="http://schemas.openxmlformats.org/officeDocument/2006/relationships/image" Target="../media/image77.png"/><Relationship Id="rId3" Type="http://schemas.openxmlformats.org/officeDocument/2006/relationships/diagramData" Target="../diagrams/data115.xml"/><Relationship Id="rId21" Type="http://schemas.openxmlformats.org/officeDocument/2006/relationships/image" Target="../media/image22.png"/><Relationship Id="rId7" Type="http://schemas.microsoft.com/office/2007/relationships/diagramDrawing" Target="../diagrams/drawing115.xml"/><Relationship Id="rId12" Type="http://schemas.openxmlformats.org/officeDocument/2006/relationships/diagramQuickStyle" Target="../diagrams/quickStyle116.xml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68.xml"/><Relationship Id="rId16" Type="http://schemas.openxmlformats.org/officeDocument/2006/relationships/image" Target="../media/image54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5.xml"/><Relationship Id="rId11" Type="http://schemas.openxmlformats.org/officeDocument/2006/relationships/diagramLayout" Target="../diagrams/layout116.xml"/><Relationship Id="rId5" Type="http://schemas.openxmlformats.org/officeDocument/2006/relationships/diagramQuickStyle" Target="../diagrams/quickStyle115.xml"/><Relationship Id="rId15" Type="http://schemas.openxmlformats.org/officeDocument/2006/relationships/image" Target="../media/image53.png"/><Relationship Id="rId10" Type="http://schemas.openxmlformats.org/officeDocument/2006/relationships/diagramData" Target="../diagrams/data116.xml"/><Relationship Id="rId19" Type="http://schemas.openxmlformats.org/officeDocument/2006/relationships/image" Target="../media/image78.png"/><Relationship Id="rId4" Type="http://schemas.openxmlformats.org/officeDocument/2006/relationships/diagramLayout" Target="../diagrams/layout115.xml"/><Relationship Id="rId9" Type="http://schemas.openxmlformats.org/officeDocument/2006/relationships/image" Target="../media/image11.png"/><Relationship Id="rId14" Type="http://schemas.microsoft.com/office/2007/relationships/diagramDrawing" Target="../diagrams/drawing116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18.xml"/><Relationship Id="rId18" Type="http://schemas.openxmlformats.org/officeDocument/2006/relationships/image" Target="../media/image80.png"/><Relationship Id="rId3" Type="http://schemas.openxmlformats.org/officeDocument/2006/relationships/diagramData" Target="../diagrams/data117.xml"/><Relationship Id="rId7" Type="http://schemas.microsoft.com/office/2007/relationships/diagramDrawing" Target="../diagrams/drawing117.xml"/><Relationship Id="rId12" Type="http://schemas.openxmlformats.org/officeDocument/2006/relationships/diagramQuickStyle" Target="../diagrams/quickStyle118.xml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69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7.xml"/><Relationship Id="rId11" Type="http://schemas.openxmlformats.org/officeDocument/2006/relationships/diagramLayout" Target="../diagrams/layout118.xml"/><Relationship Id="rId5" Type="http://schemas.openxmlformats.org/officeDocument/2006/relationships/diagramQuickStyle" Target="../diagrams/quickStyle117.xml"/><Relationship Id="rId15" Type="http://schemas.openxmlformats.org/officeDocument/2006/relationships/image" Target="../media/image53.png"/><Relationship Id="rId10" Type="http://schemas.openxmlformats.org/officeDocument/2006/relationships/diagramData" Target="../diagrams/data118.xml"/><Relationship Id="rId19" Type="http://schemas.openxmlformats.org/officeDocument/2006/relationships/image" Target="../media/image22.png"/><Relationship Id="rId4" Type="http://schemas.openxmlformats.org/officeDocument/2006/relationships/diagramLayout" Target="../diagrams/layout117.xml"/><Relationship Id="rId9" Type="http://schemas.openxmlformats.org/officeDocument/2006/relationships/image" Target="../media/image11.png"/><Relationship Id="rId14" Type="http://schemas.microsoft.com/office/2007/relationships/diagramDrawing" Target="../diagrams/drawing118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20.xml"/><Relationship Id="rId18" Type="http://schemas.openxmlformats.org/officeDocument/2006/relationships/image" Target="../media/image80.png"/><Relationship Id="rId3" Type="http://schemas.openxmlformats.org/officeDocument/2006/relationships/diagramData" Target="../diagrams/data119.xml"/><Relationship Id="rId7" Type="http://schemas.microsoft.com/office/2007/relationships/diagramDrawing" Target="../diagrams/drawing119.xml"/><Relationship Id="rId12" Type="http://schemas.openxmlformats.org/officeDocument/2006/relationships/diagramQuickStyle" Target="../diagrams/quickStyle120.xml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70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9.xml"/><Relationship Id="rId11" Type="http://schemas.openxmlformats.org/officeDocument/2006/relationships/diagramLayout" Target="../diagrams/layout120.xml"/><Relationship Id="rId5" Type="http://schemas.openxmlformats.org/officeDocument/2006/relationships/diagramQuickStyle" Target="../diagrams/quickStyle119.xml"/><Relationship Id="rId15" Type="http://schemas.openxmlformats.org/officeDocument/2006/relationships/image" Target="../media/image53.png"/><Relationship Id="rId10" Type="http://schemas.openxmlformats.org/officeDocument/2006/relationships/diagramData" Target="../diagrams/data120.xml"/><Relationship Id="rId19" Type="http://schemas.openxmlformats.org/officeDocument/2006/relationships/image" Target="../media/image22.png"/><Relationship Id="rId4" Type="http://schemas.openxmlformats.org/officeDocument/2006/relationships/diagramLayout" Target="../diagrams/layout119.xml"/><Relationship Id="rId9" Type="http://schemas.openxmlformats.org/officeDocument/2006/relationships/image" Target="../media/image11.png"/><Relationship Id="rId14" Type="http://schemas.microsoft.com/office/2007/relationships/diagramDrawing" Target="../diagrams/drawing120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22.xml"/><Relationship Id="rId3" Type="http://schemas.openxmlformats.org/officeDocument/2006/relationships/diagramData" Target="../diagrams/data121.xml"/><Relationship Id="rId7" Type="http://schemas.microsoft.com/office/2007/relationships/diagramDrawing" Target="../diagrams/drawing121.xml"/><Relationship Id="rId12" Type="http://schemas.openxmlformats.org/officeDocument/2006/relationships/diagramQuickStyle" Target="../diagrams/quickStyle122.xm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1.xml"/><Relationship Id="rId11" Type="http://schemas.openxmlformats.org/officeDocument/2006/relationships/diagramLayout" Target="../diagrams/layout122.xml"/><Relationship Id="rId5" Type="http://schemas.openxmlformats.org/officeDocument/2006/relationships/diagramQuickStyle" Target="../diagrams/quickStyle121.xml"/><Relationship Id="rId15" Type="http://schemas.openxmlformats.org/officeDocument/2006/relationships/image" Target="../media/image81.png"/><Relationship Id="rId10" Type="http://schemas.openxmlformats.org/officeDocument/2006/relationships/diagramData" Target="../diagrams/data122.xml"/><Relationship Id="rId4" Type="http://schemas.openxmlformats.org/officeDocument/2006/relationships/diagramLayout" Target="../diagrams/layout121.xml"/><Relationship Id="rId9" Type="http://schemas.openxmlformats.org/officeDocument/2006/relationships/image" Target="../media/image11.png"/><Relationship Id="rId14" Type="http://schemas.microsoft.com/office/2007/relationships/diagramDrawing" Target="../diagrams/drawing12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24.xml"/><Relationship Id="rId3" Type="http://schemas.openxmlformats.org/officeDocument/2006/relationships/diagramData" Target="../diagrams/data123.xml"/><Relationship Id="rId7" Type="http://schemas.microsoft.com/office/2007/relationships/diagramDrawing" Target="../diagrams/drawing123.xml"/><Relationship Id="rId12" Type="http://schemas.openxmlformats.org/officeDocument/2006/relationships/diagramQuickStyle" Target="../diagrams/quickStyle124.xm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3.xml"/><Relationship Id="rId11" Type="http://schemas.openxmlformats.org/officeDocument/2006/relationships/diagramLayout" Target="../diagrams/layout124.xml"/><Relationship Id="rId5" Type="http://schemas.openxmlformats.org/officeDocument/2006/relationships/diagramQuickStyle" Target="../diagrams/quickStyle123.xml"/><Relationship Id="rId15" Type="http://schemas.openxmlformats.org/officeDocument/2006/relationships/image" Target="../media/image81.png"/><Relationship Id="rId10" Type="http://schemas.openxmlformats.org/officeDocument/2006/relationships/diagramData" Target="../diagrams/data124.xml"/><Relationship Id="rId4" Type="http://schemas.openxmlformats.org/officeDocument/2006/relationships/diagramLayout" Target="../diagrams/layout123.xml"/><Relationship Id="rId9" Type="http://schemas.openxmlformats.org/officeDocument/2006/relationships/image" Target="../media/image11.png"/><Relationship Id="rId14" Type="http://schemas.microsoft.com/office/2007/relationships/diagramDrawing" Target="../diagrams/drawing124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26.xml"/><Relationship Id="rId3" Type="http://schemas.openxmlformats.org/officeDocument/2006/relationships/diagramData" Target="../diagrams/data125.xml"/><Relationship Id="rId7" Type="http://schemas.microsoft.com/office/2007/relationships/diagramDrawing" Target="../diagrams/drawing125.xml"/><Relationship Id="rId12" Type="http://schemas.openxmlformats.org/officeDocument/2006/relationships/diagramQuickStyle" Target="../diagrams/quickStyle126.xm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5.xml"/><Relationship Id="rId11" Type="http://schemas.openxmlformats.org/officeDocument/2006/relationships/diagramLayout" Target="../diagrams/layout126.xml"/><Relationship Id="rId5" Type="http://schemas.openxmlformats.org/officeDocument/2006/relationships/diagramQuickStyle" Target="../diagrams/quickStyle125.xml"/><Relationship Id="rId15" Type="http://schemas.openxmlformats.org/officeDocument/2006/relationships/image" Target="../media/image81.png"/><Relationship Id="rId10" Type="http://schemas.openxmlformats.org/officeDocument/2006/relationships/diagramData" Target="../diagrams/data126.xml"/><Relationship Id="rId4" Type="http://schemas.openxmlformats.org/officeDocument/2006/relationships/diagramLayout" Target="../diagrams/layout125.xml"/><Relationship Id="rId9" Type="http://schemas.openxmlformats.org/officeDocument/2006/relationships/image" Target="../media/image11.png"/><Relationship Id="rId14" Type="http://schemas.microsoft.com/office/2007/relationships/diagramDrawing" Target="../diagrams/drawing126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28.xml"/><Relationship Id="rId3" Type="http://schemas.openxmlformats.org/officeDocument/2006/relationships/diagramData" Target="../diagrams/data127.xml"/><Relationship Id="rId7" Type="http://schemas.microsoft.com/office/2007/relationships/diagramDrawing" Target="../diagrams/drawing127.xml"/><Relationship Id="rId12" Type="http://schemas.openxmlformats.org/officeDocument/2006/relationships/diagramQuickStyle" Target="../diagrams/quickStyle128.xml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74.xml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7.xml"/><Relationship Id="rId11" Type="http://schemas.openxmlformats.org/officeDocument/2006/relationships/diagramLayout" Target="../diagrams/layout128.xml"/><Relationship Id="rId5" Type="http://schemas.openxmlformats.org/officeDocument/2006/relationships/diagramQuickStyle" Target="../diagrams/quickStyle127.xml"/><Relationship Id="rId15" Type="http://schemas.openxmlformats.org/officeDocument/2006/relationships/image" Target="../media/image81.png"/><Relationship Id="rId10" Type="http://schemas.openxmlformats.org/officeDocument/2006/relationships/diagramData" Target="../diagrams/data128.xml"/><Relationship Id="rId4" Type="http://schemas.openxmlformats.org/officeDocument/2006/relationships/diagramLayout" Target="../diagrams/layout127.xml"/><Relationship Id="rId9" Type="http://schemas.openxmlformats.org/officeDocument/2006/relationships/image" Target="../media/image11.png"/><Relationship Id="rId14" Type="http://schemas.microsoft.com/office/2007/relationships/diagramDrawing" Target="../diagrams/drawing128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30.xml"/><Relationship Id="rId3" Type="http://schemas.openxmlformats.org/officeDocument/2006/relationships/diagramData" Target="../diagrams/data129.xml"/><Relationship Id="rId7" Type="http://schemas.microsoft.com/office/2007/relationships/diagramDrawing" Target="../diagrams/drawing129.xml"/><Relationship Id="rId12" Type="http://schemas.openxmlformats.org/officeDocument/2006/relationships/diagramQuickStyle" Target="../diagrams/quickStyle130.xml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75.xml"/><Relationship Id="rId16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9.xml"/><Relationship Id="rId11" Type="http://schemas.openxmlformats.org/officeDocument/2006/relationships/diagramLayout" Target="../diagrams/layout130.xml"/><Relationship Id="rId5" Type="http://schemas.openxmlformats.org/officeDocument/2006/relationships/diagramQuickStyle" Target="../diagrams/quickStyle129.xml"/><Relationship Id="rId15" Type="http://schemas.openxmlformats.org/officeDocument/2006/relationships/image" Target="../media/image81.png"/><Relationship Id="rId10" Type="http://schemas.openxmlformats.org/officeDocument/2006/relationships/diagramData" Target="../diagrams/data130.xml"/><Relationship Id="rId4" Type="http://schemas.openxmlformats.org/officeDocument/2006/relationships/diagramLayout" Target="../diagrams/layout129.xml"/><Relationship Id="rId9" Type="http://schemas.openxmlformats.org/officeDocument/2006/relationships/image" Target="../media/image11.png"/><Relationship Id="rId14" Type="http://schemas.microsoft.com/office/2007/relationships/diagramDrawing" Target="../diagrams/drawing130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32.xml"/><Relationship Id="rId3" Type="http://schemas.openxmlformats.org/officeDocument/2006/relationships/diagramData" Target="../diagrams/data131.xml"/><Relationship Id="rId7" Type="http://schemas.microsoft.com/office/2007/relationships/diagramDrawing" Target="../diagrams/drawing131.xml"/><Relationship Id="rId12" Type="http://schemas.openxmlformats.org/officeDocument/2006/relationships/diagramQuickStyle" Target="../diagrams/quickStyle132.xml"/><Relationship Id="rId17" Type="http://schemas.openxmlformats.org/officeDocument/2006/relationships/image" Target="../media/image60.emf"/><Relationship Id="rId2" Type="http://schemas.openxmlformats.org/officeDocument/2006/relationships/notesSlide" Target="../notesSlides/notesSlide76.xml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1.xml"/><Relationship Id="rId11" Type="http://schemas.openxmlformats.org/officeDocument/2006/relationships/diagramLayout" Target="../diagrams/layout132.xml"/><Relationship Id="rId5" Type="http://schemas.openxmlformats.org/officeDocument/2006/relationships/diagramQuickStyle" Target="../diagrams/quickStyle131.xml"/><Relationship Id="rId15" Type="http://schemas.openxmlformats.org/officeDocument/2006/relationships/image" Target="../media/image81.png"/><Relationship Id="rId10" Type="http://schemas.openxmlformats.org/officeDocument/2006/relationships/diagramData" Target="../diagrams/data132.xml"/><Relationship Id="rId4" Type="http://schemas.openxmlformats.org/officeDocument/2006/relationships/diagramLayout" Target="../diagrams/layout131.xml"/><Relationship Id="rId9" Type="http://schemas.openxmlformats.org/officeDocument/2006/relationships/image" Target="../media/image11.png"/><Relationship Id="rId14" Type="http://schemas.microsoft.com/office/2007/relationships/diagramDrawing" Target="../diagrams/drawing13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34.xml"/><Relationship Id="rId3" Type="http://schemas.openxmlformats.org/officeDocument/2006/relationships/diagramData" Target="../diagrams/data133.xml"/><Relationship Id="rId7" Type="http://schemas.microsoft.com/office/2007/relationships/diagramDrawing" Target="../diagrams/drawing133.xml"/><Relationship Id="rId12" Type="http://schemas.openxmlformats.org/officeDocument/2006/relationships/diagramQuickStyle" Target="../diagrams/quickStyle134.xml"/><Relationship Id="rId17" Type="http://schemas.openxmlformats.org/officeDocument/2006/relationships/image" Target="../media/image60.emf"/><Relationship Id="rId2" Type="http://schemas.openxmlformats.org/officeDocument/2006/relationships/notesSlide" Target="../notesSlides/notesSlide77.xml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3.xml"/><Relationship Id="rId11" Type="http://schemas.openxmlformats.org/officeDocument/2006/relationships/diagramLayout" Target="../diagrams/layout134.xml"/><Relationship Id="rId5" Type="http://schemas.openxmlformats.org/officeDocument/2006/relationships/diagramQuickStyle" Target="../diagrams/quickStyle133.xml"/><Relationship Id="rId15" Type="http://schemas.openxmlformats.org/officeDocument/2006/relationships/image" Target="../media/image81.png"/><Relationship Id="rId10" Type="http://schemas.openxmlformats.org/officeDocument/2006/relationships/diagramData" Target="../diagrams/data134.xml"/><Relationship Id="rId4" Type="http://schemas.openxmlformats.org/officeDocument/2006/relationships/diagramLayout" Target="../diagrams/layout133.xml"/><Relationship Id="rId9" Type="http://schemas.openxmlformats.org/officeDocument/2006/relationships/image" Target="../media/image11.png"/><Relationship Id="rId14" Type="http://schemas.microsoft.com/office/2007/relationships/diagramDrawing" Target="../diagrams/drawing13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diagramData" Target="../diagrams/data2.xml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diagramDrawing" Target="../diagrams/drawing2.xml"/><Relationship Id="rId5" Type="http://schemas.openxmlformats.org/officeDocument/2006/relationships/image" Target="../media/image15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14.png"/><Relationship Id="rId9" Type="http://schemas.openxmlformats.org/officeDocument/2006/relationships/diagramQuickStyle" Target="../diagrams/quickStyle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36.xml"/><Relationship Id="rId3" Type="http://schemas.openxmlformats.org/officeDocument/2006/relationships/diagramData" Target="../diagrams/data135.xml"/><Relationship Id="rId7" Type="http://schemas.microsoft.com/office/2007/relationships/diagramDrawing" Target="../diagrams/drawing135.xml"/><Relationship Id="rId12" Type="http://schemas.openxmlformats.org/officeDocument/2006/relationships/diagramQuickStyle" Target="../diagrams/quickStyle136.xml"/><Relationship Id="rId2" Type="http://schemas.openxmlformats.org/officeDocument/2006/relationships/notesSlide" Target="../notesSlides/notesSlide78.xml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5.xml"/><Relationship Id="rId11" Type="http://schemas.openxmlformats.org/officeDocument/2006/relationships/diagramLayout" Target="../diagrams/layout136.xml"/><Relationship Id="rId5" Type="http://schemas.openxmlformats.org/officeDocument/2006/relationships/diagramQuickStyle" Target="../diagrams/quickStyle135.xml"/><Relationship Id="rId15" Type="http://schemas.openxmlformats.org/officeDocument/2006/relationships/image" Target="../media/image81.png"/><Relationship Id="rId10" Type="http://schemas.openxmlformats.org/officeDocument/2006/relationships/diagramData" Target="../diagrams/data136.xml"/><Relationship Id="rId4" Type="http://schemas.openxmlformats.org/officeDocument/2006/relationships/diagramLayout" Target="../diagrams/layout135.xml"/><Relationship Id="rId9" Type="http://schemas.openxmlformats.org/officeDocument/2006/relationships/image" Target="../media/image11.png"/><Relationship Id="rId14" Type="http://schemas.microsoft.com/office/2007/relationships/diagramDrawing" Target="../diagrams/drawing136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38.xml"/><Relationship Id="rId3" Type="http://schemas.openxmlformats.org/officeDocument/2006/relationships/diagramData" Target="../diagrams/data137.xml"/><Relationship Id="rId7" Type="http://schemas.microsoft.com/office/2007/relationships/diagramDrawing" Target="../diagrams/drawing137.xml"/><Relationship Id="rId12" Type="http://schemas.openxmlformats.org/officeDocument/2006/relationships/diagramQuickStyle" Target="../diagrams/quickStyle138.xml"/><Relationship Id="rId17" Type="http://schemas.openxmlformats.org/officeDocument/2006/relationships/image" Target="../media/image86.png"/><Relationship Id="rId2" Type="http://schemas.openxmlformats.org/officeDocument/2006/relationships/notesSlide" Target="../notesSlides/notesSlide79.xml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7.xml"/><Relationship Id="rId11" Type="http://schemas.openxmlformats.org/officeDocument/2006/relationships/diagramLayout" Target="../diagrams/layout138.xml"/><Relationship Id="rId5" Type="http://schemas.openxmlformats.org/officeDocument/2006/relationships/diagramQuickStyle" Target="../diagrams/quickStyle137.xml"/><Relationship Id="rId15" Type="http://schemas.openxmlformats.org/officeDocument/2006/relationships/image" Target="../media/image81.png"/><Relationship Id="rId10" Type="http://schemas.openxmlformats.org/officeDocument/2006/relationships/diagramData" Target="../diagrams/data138.xml"/><Relationship Id="rId4" Type="http://schemas.openxmlformats.org/officeDocument/2006/relationships/diagramLayout" Target="../diagrams/layout137.xml"/><Relationship Id="rId9" Type="http://schemas.openxmlformats.org/officeDocument/2006/relationships/image" Target="../media/image11.png"/><Relationship Id="rId14" Type="http://schemas.microsoft.com/office/2007/relationships/diagramDrawing" Target="../diagrams/drawing138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40.xml"/><Relationship Id="rId18" Type="http://schemas.openxmlformats.org/officeDocument/2006/relationships/image" Target="../media/image87.png"/><Relationship Id="rId3" Type="http://schemas.openxmlformats.org/officeDocument/2006/relationships/diagramData" Target="../diagrams/data139.xml"/><Relationship Id="rId7" Type="http://schemas.microsoft.com/office/2007/relationships/diagramDrawing" Target="../diagrams/drawing139.xml"/><Relationship Id="rId12" Type="http://schemas.openxmlformats.org/officeDocument/2006/relationships/diagramQuickStyle" Target="../diagrams/quickStyle140.xml"/><Relationship Id="rId17" Type="http://schemas.openxmlformats.org/officeDocument/2006/relationships/image" Target="../media/image86.png"/><Relationship Id="rId2" Type="http://schemas.openxmlformats.org/officeDocument/2006/relationships/notesSlide" Target="../notesSlides/notesSlide80.xml"/><Relationship Id="rId16" Type="http://schemas.openxmlformats.org/officeDocument/2006/relationships/image" Target="../media/image85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9.xml"/><Relationship Id="rId11" Type="http://schemas.openxmlformats.org/officeDocument/2006/relationships/diagramLayout" Target="../diagrams/layout140.xml"/><Relationship Id="rId5" Type="http://schemas.openxmlformats.org/officeDocument/2006/relationships/diagramQuickStyle" Target="../diagrams/quickStyle139.xml"/><Relationship Id="rId15" Type="http://schemas.openxmlformats.org/officeDocument/2006/relationships/image" Target="../media/image81.png"/><Relationship Id="rId10" Type="http://schemas.openxmlformats.org/officeDocument/2006/relationships/diagramData" Target="../diagrams/data140.xml"/><Relationship Id="rId19" Type="http://schemas.openxmlformats.org/officeDocument/2006/relationships/image" Target="../media/image88.png"/><Relationship Id="rId4" Type="http://schemas.openxmlformats.org/officeDocument/2006/relationships/diagramLayout" Target="../diagrams/layout139.xml"/><Relationship Id="rId9" Type="http://schemas.openxmlformats.org/officeDocument/2006/relationships/image" Target="../media/image11.png"/><Relationship Id="rId14" Type="http://schemas.microsoft.com/office/2007/relationships/diagramDrawing" Target="../diagrams/drawing140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42.xml"/><Relationship Id="rId3" Type="http://schemas.openxmlformats.org/officeDocument/2006/relationships/diagramData" Target="../diagrams/data141.xml"/><Relationship Id="rId7" Type="http://schemas.microsoft.com/office/2007/relationships/diagramDrawing" Target="../diagrams/drawing141.xml"/><Relationship Id="rId12" Type="http://schemas.openxmlformats.org/officeDocument/2006/relationships/diagramQuickStyle" Target="../diagrams/quickStyle142.xml"/><Relationship Id="rId2" Type="http://schemas.openxmlformats.org/officeDocument/2006/relationships/notesSlide" Target="../notesSlides/notesSlide81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1.xml"/><Relationship Id="rId11" Type="http://schemas.openxmlformats.org/officeDocument/2006/relationships/diagramLayout" Target="../diagrams/layout142.xml"/><Relationship Id="rId5" Type="http://schemas.openxmlformats.org/officeDocument/2006/relationships/diagramQuickStyle" Target="../diagrams/quickStyle141.xml"/><Relationship Id="rId15" Type="http://schemas.openxmlformats.org/officeDocument/2006/relationships/image" Target="../media/image81.png"/><Relationship Id="rId10" Type="http://schemas.openxmlformats.org/officeDocument/2006/relationships/diagramData" Target="../diagrams/data142.xml"/><Relationship Id="rId4" Type="http://schemas.openxmlformats.org/officeDocument/2006/relationships/diagramLayout" Target="../diagrams/layout141.xml"/><Relationship Id="rId9" Type="http://schemas.openxmlformats.org/officeDocument/2006/relationships/image" Target="../media/image11.png"/><Relationship Id="rId14" Type="http://schemas.microsoft.com/office/2007/relationships/diagramDrawing" Target="../diagrams/drawing14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44.xml"/><Relationship Id="rId3" Type="http://schemas.openxmlformats.org/officeDocument/2006/relationships/diagramData" Target="../diagrams/data143.xml"/><Relationship Id="rId7" Type="http://schemas.microsoft.com/office/2007/relationships/diagramDrawing" Target="../diagrams/drawing143.xml"/><Relationship Id="rId12" Type="http://schemas.openxmlformats.org/officeDocument/2006/relationships/diagramQuickStyle" Target="../diagrams/quickStyle144.xml"/><Relationship Id="rId2" Type="http://schemas.openxmlformats.org/officeDocument/2006/relationships/notesSlide" Target="../notesSlides/notesSlide82.xml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3.xml"/><Relationship Id="rId11" Type="http://schemas.openxmlformats.org/officeDocument/2006/relationships/diagramLayout" Target="../diagrams/layout144.xml"/><Relationship Id="rId5" Type="http://schemas.openxmlformats.org/officeDocument/2006/relationships/diagramQuickStyle" Target="../diagrams/quickStyle143.xml"/><Relationship Id="rId15" Type="http://schemas.openxmlformats.org/officeDocument/2006/relationships/image" Target="../media/image81.png"/><Relationship Id="rId10" Type="http://schemas.openxmlformats.org/officeDocument/2006/relationships/diagramData" Target="../diagrams/data144.xml"/><Relationship Id="rId4" Type="http://schemas.openxmlformats.org/officeDocument/2006/relationships/diagramLayout" Target="../diagrams/layout143.xml"/><Relationship Id="rId9" Type="http://schemas.openxmlformats.org/officeDocument/2006/relationships/image" Target="../media/image11.png"/><Relationship Id="rId14" Type="http://schemas.microsoft.com/office/2007/relationships/diagramDrawing" Target="../diagrams/drawing144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46.xml"/><Relationship Id="rId3" Type="http://schemas.openxmlformats.org/officeDocument/2006/relationships/diagramData" Target="../diagrams/data145.xml"/><Relationship Id="rId7" Type="http://schemas.microsoft.com/office/2007/relationships/diagramDrawing" Target="../diagrams/drawing145.xml"/><Relationship Id="rId12" Type="http://schemas.openxmlformats.org/officeDocument/2006/relationships/diagramQuickStyle" Target="../diagrams/quickStyle146.xml"/><Relationship Id="rId2" Type="http://schemas.openxmlformats.org/officeDocument/2006/relationships/notesSlide" Target="../notesSlides/notesSlide83.xml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5.xml"/><Relationship Id="rId11" Type="http://schemas.openxmlformats.org/officeDocument/2006/relationships/diagramLayout" Target="../diagrams/layout146.xml"/><Relationship Id="rId5" Type="http://schemas.openxmlformats.org/officeDocument/2006/relationships/diagramQuickStyle" Target="../diagrams/quickStyle145.xml"/><Relationship Id="rId15" Type="http://schemas.openxmlformats.org/officeDocument/2006/relationships/image" Target="../media/image81.png"/><Relationship Id="rId10" Type="http://schemas.openxmlformats.org/officeDocument/2006/relationships/diagramData" Target="../diagrams/data146.xml"/><Relationship Id="rId4" Type="http://schemas.openxmlformats.org/officeDocument/2006/relationships/diagramLayout" Target="../diagrams/layout145.xml"/><Relationship Id="rId9" Type="http://schemas.openxmlformats.org/officeDocument/2006/relationships/image" Target="../media/image11.png"/><Relationship Id="rId14" Type="http://schemas.microsoft.com/office/2007/relationships/diagramDrawing" Target="../diagrams/drawing146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48.xml"/><Relationship Id="rId3" Type="http://schemas.openxmlformats.org/officeDocument/2006/relationships/diagramData" Target="../diagrams/data147.xml"/><Relationship Id="rId7" Type="http://schemas.microsoft.com/office/2007/relationships/diagramDrawing" Target="../diagrams/drawing147.xml"/><Relationship Id="rId12" Type="http://schemas.openxmlformats.org/officeDocument/2006/relationships/diagramQuickStyle" Target="../diagrams/quickStyle148.xml"/><Relationship Id="rId2" Type="http://schemas.openxmlformats.org/officeDocument/2006/relationships/notesSlide" Target="../notesSlides/notesSlide84.xml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7.xml"/><Relationship Id="rId11" Type="http://schemas.openxmlformats.org/officeDocument/2006/relationships/diagramLayout" Target="../diagrams/layout148.xml"/><Relationship Id="rId5" Type="http://schemas.openxmlformats.org/officeDocument/2006/relationships/diagramQuickStyle" Target="../diagrams/quickStyle147.xml"/><Relationship Id="rId15" Type="http://schemas.openxmlformats.org/officeDocument/2006/relationships/image" Target="../media/image81.png"/><Relationship Id="rId10" Type="http://schemas.openxmlformats.org/officeDocument/2006/relationships/diagramData" Target="../diagrams/data148.xml"/><Relationship Id="rId4" Type="http://schemas.openxmlformats.org/officeDocument/2006/relationships/diagramLayout" Target="../diagrams/layout147.xml"/><Relationship Id="rId9" Type="http://schemas.openxmlformats.org/officeDocument/2006/relationships/image" Target="../media/image11.png"/><Relationship Id="rId14" Type="http://schemas.microsoft.com/office/2007/relationships/diagramDrawing" Target="../diagrams/drawing148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50.xml"/><Relationship Id="rId3" Type="http://schemas.openxmlformats.org/officeDocument/2006/relationships/diagramData" Target="../diagrams/data149.xml"/><Relationship Id="rId7" Type="http://schemas.microsoft.com/office/2007/relationships/diagramDrawing" Target="../diagrams/drawing149.xml"/><Relationship Id="rId12" Type="http://schemas.openxmlformats.org/officeDocument/2006/relationships/diagramQuickStyle" Target="../diagrams/quickStyle150.xml"/><Relationship Id="rId2" Type="http://schemas.openxmlformats.org/officeDocument/2006/relationships/notesSlide" Target="../notesSlides/notesSlide85.xml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9.xml"/><Relationship Id="rId11" Type="http://schemas.openxmlformats.org/officeDocument/2006/relationships/diagramLayout" Target="../diagrams/layout150.xml"/><Relationship Id="rId5" Type="http://schemas.openxmlformats.org/officeDocument/2006/relationships/diagramQuickStyle" Target="../diagrams/quickStyle149.xml"/><Relationship Id="rId15" Type="http://schemas.openxmlformats.org/officeDocument/2006/relationships/image" Target="../media/image81.png"/><Relationship Id="rId10" Type="http://schemas.openxmlformats.org/officeDocument/2006/relationships/diagramData" Target="../diagrams/data150.xml"/><Relationship Id="rId4" Type="http://schemas.openxmlformats.org/officeDocument/2006/relationships/diagramLayout" Target="../diagrams/layout149.xml"/><Relationship Id="rId9" Type="http://schemas.openxmlformats.org/officeDocument/2006/relationships/image" Target="../media/image11.png"/><Relationship Id="rId14" Type="http://schemas.microsoft.com/office/2007/relationships/diagramDrawing" Target="../diagrams/drawing150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52.xml"/><Relationship Id="rId3" Type="http://schemas.openxmlformats.org/officeDocument/2006/relationships/diagramData" Target="../diagrams/data151.xml"/><Relationship Id="rId7" Type="http://schemas.microsoft.com/office/2007/relationships/diagramDrawing" Target="../diagrams/drawing151.xml"/><Relationship Id="rId12" Type="http://schemas.openxmlformats.org/officeDocument/2006/relationships/diagramQuickStyle" Target="../diagrams/quickStyle152.xml"/><Relationship Id="rId2" Type="http://schemas.openxmlformats.org/officeDocument/2006/relationships/notesSlide" Target="../notesSlides/notesSlide86.xml"/><Relationship Id="rId16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1.xml"/><Relationship Id="rId11" Type="http://schemas.openxmlformats.org/officeDocument/2006/relationships/diagramLayout" Target="../diagrams/layout152.xml"/><Relationship Id="rId5" Type="http://schemas.openxmlformats.org/officeDocument/2006/relationships/diagramQuickStyle" Target="../diagrams/quickStyle151.xml"/><Relationship Id="rId15" Type="http://schemas.openxmlformats.org/officeDocument/2006/relationships/image" Target="../media/image81.png"/><Relationship Id="rId10" Type="http://schemas.openxmlformats.org/officeDocument/2006/relationships/diagramData" Target="../diagrams/data152.xml"/><Relationship Id="rId4" Type="http://schemas.openxmlformats.org/officeDocument/2006/relationships/diagramLayout" Target="../diagrams/layout151.xml"/><Relationship Id="rId9" Type="http://schemas.openxmlformats.org/officeDocument/2006/relationships/image" Target="../media/image11.png"/><Relationship Id="rId14" Type="http://schemas.microsoft.com/office/2007/relationships/diagramDrawing" Target="../diagrams/drawing152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54.xml"/><Relationship Id="rId3" Type="http://schemas.openxmlformats.org/officeDocument/2006/relationships/diagramData" Target="../diagrams/data153.xml"/><Relationship Id="rId7" Type="http://schemas.microsoft.com/office/2007/relationships/diagramDrawing" Target="../diagrams/drawing153.xml"/><Relationship Id="rId12" Type="http://schemas.openxmlformats.org/officeDocument/2006/relationships/diagramQuickStyle" Target="../diagrams/quickStyle154.xm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3.xml"/><Relationship Id="rId11" Type="http://schemas.openxmlformats.org/officeDocument/2006/relationships/diagramLayout" Target="../diagrams/layout154.xml"/><Relationship Id="rId5" Type="http://schemas.openxmlformats.org/officeDocument/2006/relationships/diagramQuickStyle" Target="../diagrams/quickStyle153.xml"/><Relationship Id="rId10" Type="http://schemas.openxmlformats.org/officeDocument/2006/relationships/diagramData" Target="../diagrams/data154.xml"/><Relationship Id="rId4" Type="http://schemas.openxmlformats.org/officeDocument/2006/relationships/diagramLayout" Target="../diagrams/layout153.xml"/><Relationship Id="rId9" Type="http://schemas.openxmlformats.org/officeDocument/2006/relationships/image" Target="../media/image11.png"/><Relationship Id="rId14" Type="http://schemas.microsoft.com/office/2007/relationships/diagramDrawing" Target="../diagrams/drawing15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diagramDrawing" Target="../diagrams/drawing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diagramColors" Target="../diagrams/colors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QuickStyle" Target="../diagrams/quickStyle4.xml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11.png"/><Relationship Id="rId10" Type="http://schemas.openxmlformats.org/officeDocument/2006/relationships/diagramLayout" Target="../diagrams/layout4.xml"/><Relationship Id="rId4" Type="http://schemas.openxmlformats.org/officeDocument/2006/relationships/diagramLayout" Target="../diagrams/layout3.xml"/><Relationship Id="rId9" Type="http://schemas.openxmlformats.org/officeDocument/2006/relationships/diagramData" Target="../diagrams/data4.xml"/><Relationship Id="rId14" Type="http://schemas.openxmlformats.org/officeDocument/2006/relationships/image" Target="../media/image10.jpe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56.xml"/><Relationship Id="rId3" Type="http://schemas.openxmlformats.org/officeDocument/2006/relationships/diagramData" Target="../diagrams/data155.xml"/><Relationship Id="rId7" Type="http://schemas.microsoft.com/office/2007/relationships/diagramDrawing" Target="../diagrams/drawing155.xml"/><Relationship Id="rId12" Type="http://schemas.openxmlformats.org/officeDocument/2006/relationships/diagramQuickStyle" Target="../diagrams/quickStyle156.xml"/><Relationship Id="rId2" Type="http://schemas.openxmlformats.org/officeDocument/2006/relationships/notesSlide" Target="../notesSlides/notesSlide88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5.xml"/><Relationship Id="rId11" Type="http://schemas.openxmlformats.org/officeDocument/2006/relationships/diagramLayout" Target="../diagrams/layout156.xml"/><Relationship Id="rId5" Type="http://schemas.openxmlformats.org/officeDocument/2006/relationships/diagramQuickStyle" Target="../diagrams/quickStyle155.xml"/><Relationship Id="rId15" Type="http://schemas.openxmlformats.org/officeDocument/2006/relationships/image" Target="../media/image93.png"/><Relationship Id="rId10" Type="http://schemas.openxmlformats.org/officeDocument/2006/relationships/diagramData" Target="../diagrams/data156.xml"/><Relationship Id="rId4" Type="http://schemas.openxmlformats.org/officeDocument/2006/relationships/diagramLayout" Target="../diagrams/layout155.xml"/><Relationship Id="rId9" Type="http://schemas.openxmlformats.org/officeDocument/2006/relationships/image" Target="../media/image11.png"/><Relationship Id="rId14" Type="http://schemas.microsoft.com/office/2007/relationships/diagramDrawing" Target="../diagrams/drawing156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58.xml"/><Relationship Id="rId3" Type="http://schemas.openxmlformats.org/officeDocument/2006/relationships/diagramData" Target="../diagrams/data157.xml"/><Relationship Id="rId7" Type="http://schemas.microsoft.com/office/2007/relationships/diagramDrawing" Target="../diagrams/drawing157.xml"/><Relationship Id="rId12" Type="http://schemas.openxmlformats.org/officeDocument/2006/relationships/diagramQuickStyle" Target="../diagrams/quickStyle158.xm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7.xml"/><Relationship Id="rId11" Type="http://schemas.openxmlformats.org/officeDocument/2006/relationships/diagramLayout" Target="../diagrams/layout158.xml"/><Relationship Id="rId5" Type="http://schemas.openxmlformats.org/officeDocument/2006/relationships/diagramQuickStyle" Target="../diagrams/quickStyle157.xml"/><Relationship Id="rId15" Type="http://schemas.openxmlformats.org/officeDocument/2006/relationships/image" Target="../media/image94.png"/><Relationship Id="rId10" Type="http://schemas.openxmlformats.org/officeDocument/2006/relationships/diagramData" Target="../diagrams/data158.xml"/><Relationship Id="rId4" Type="http://schemas.openxmlformats.org/officeDocument/2006/relationships/diagramLayout" Target="../diagrams/layout157.xml"/><Relationship Id="rId9" Type="http://schemas.openxmlformats.org/officeDocument/2006/relationships/image" Target="../media/image11.png"/><Relationship Id="rId14" Type="http://schemas.microsoft.com/office/2007/relationships/diagramDrawing" Target="../diagrams/drawing158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60.xml"/><Relationship Id="rId3" Type="http://schemas.openxmlformats.org/officeDocument/2006/relationships/diagramData" Target="../diagrams/data159.xml"/><Relationship Id="rId7" Type="http://schemas.microsoft.com/office/2007/relationships/diagramDrawing" Target="../diagrams/drawing159.xml"/><Relationship Id="rId12" Type="http://schemas.openxmlformats.org/officeDocument/2006/relationships/diagramQuickStyle" Target="../diagrams/quickStyle160.xml"/><Relationship Id="rId2" Type="http://schemas.openxmlformats.org/officeDocument/2006/relationships/notesSlide" Target="../notesSlides/notesSlide90.xml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9.xml"/><Relationship Id="rId11" Type="http://schemas.openxmlformats.org/officeDocument/2006/relationships/diagramLayout" Target="../diagrams/layout160.xml"/><Relationship Id="rId5" Type="http://schemas.openxmlformats.org/officeDocument/2006/relationships/diagramQuickStyle" Target="../diagrams/quickStyle159.xml"/><Relationship Id="rId15" Type="http://schemas.openxmlformats.org/officeDocument/2006/relationships/image" Target="../media/image94.png"/><Relationship Id="rId10" Type="http://schemas.openxmlformats.org/officeDocument/2006/relationships/diagramData" Target="../diagrams/data160.xml"/><Relationship Id="rId4" Type="http://schemas.openxmlformats.org/officeDocument/2006/relationships/diagramLayout" Target="../diagrams/layout159.xml"/><Relationship Id="rId9" Type="http://schemas.openxmlformats.org/officeDocument/2006/relationships/image" Target="../media/image11.png"/><Relationship Id="rId14" Type="http://schemas.microsoft.com/office/2007/relationships/diagramDrawing" Target="../diagrams/drawing160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62.xml"/><Relationship Id="rId3" Type="http://schemas.openxmlformats.org/officeDocument/2006/relationships/diagramData" Target="../diagrams/data161.xml"/><Relationship Id="rId7" Type="http://schemas.microsoft.com/office/2007/relationships/diagramDrawing" Target="../diagrams/drawing161.xml"/><Relationship Id="rId12" Type="http://schemas.openxmlformats.org/officeDocument/2006/relationships/diagramQuickStyle" Target="../diagrams/quickStyle162.xm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1.xml"/><Relationship Id="rId11" Type="http://schemas.openxmlformats.org/officeDocument/2006/relationships/diagramLayout" Target="../diagrams/layout162.xml"/><Relationship Id="rId5" Type="http://schemas.openxmlformats.org/officeDocument/2006/relationships/diagramQuickStyle" Target="../diagrams/quickStyle161.xml"/><Relationship Id="rId15" Type="http://schemas.openxmlformats.org/officeDocument/2006/relationships/image" Target="../media/image96.png"/><Relationship Id="rId10" Type="http://schemas.openxmlformats.org/officeDocument/2006/relationships/diagramData" Target="../diagrams/data162.xml"/><Relationship Id="rId4" Type="http://schemas.openxmlformats.org/officeDocument/2006/relationships/diagramLayout" Target="../diagrams/layout161.xml"/><Relationship Id="rId9" Type="http://schemas.openxmlformats.org/officeDocument/2006/relationships/image" Target="../media/image11.png"/><Relationship Id="rId14" Type="http://schemas.microsoft.com/office/2007/relationships/diagramDrawing" Target="../diagrams/drawing162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64.xml"/><Relationship Id="rId3" Type="http://schemas.openxmlformats.org/officeDocument/2006/relationships/diagramData" Target="../diagrams/data163.xml"/><Relationship Id="rId7" Type="http://schemas.microsoft.com/office/2007/relationships/diagramDrawing" Target="../diagrams/drawing163.xml"/><Relationship Id="rId12" Type="http://schemas.openxmlformats.org/officeDocument/2006/relationships/diagramQuickStyle" Target="../diagrams/quickStyle164.xml"/><Relationship Id="rId2" Type="http://schemas.openxmlformats.org/officeDocument/2006/relationships/notesSlide" Target="../notesSlides/notesSlide92.xml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3.xml"/><Relationship Id="rId11" Type="http://schemas.openxmlformats.org/officeDocument/2006/relationships/diagramLayout" Target="../diagrams/layout164.xml"/><Relationship Id="rId5" Type="http://schemas.openxmlformats.org/officeDocument/2006/relationships/diagramQuickStyle" Target="../diagrams/quickStyle163.xml"/><Relationship Id="rId15" Type="http://schemas.openxmlformats.org/officeDocument/2006/relationships/image" Target="../media/image97.png"/><Relationship Id="rId10" Type="http://schemas.openxmlformats.org/officeDocument/2006/relationships/diagramData" Target="../diagrams/data164.xml"/><Relationship Id="rId4" Type="http://schemas.openxmlformats.org/officeDocument/2006/relationships/diagramLayout" Target="../diagrams/layout163.xml"/><Relationship Id="rId9" Type="http://schemas.openxmlformats.org/officeDocument/2006/relationships/image" Target="../media/image11.png"/><Relationship Id="rId14" Type="http://schemas.microsoft.com/office/2007/relationships/diagramDrawing" Target="../diagrams/drawing164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66.xml"/><Relationship Id="rId3" Type="http://schemas.openxmlformats.org/officeDocument/2006/relationships/diagramData" Target="../diagrams/data165.xml"/><Relationship Id="rId7" Type="http://schemas.microsoft.com/office/2007/relationships/diagramDrawing" Target="../diagrams/drawing165.xml"/><Relationship Id="rId12" Type="http://schemas.openxmlformats.org/officeDocument/2006/relationships/diagramQuickStyle" Target="../diagrams/quickStyle166.xm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5.xml"/><Relationship Id="rId11" Type="http://schemas.openxmlformats.org/officeDocument/2006/relationships/diagramLayout" Target="../diagrams/layout166.xml"/><Relationship Id="rId5" Type="http://schemas.openxmlformats.org/officeDocument/2006/relationships/diagramQuickStyle" Target="../diagrams/quickStyle165.xml"/><Relationship Id="rId15" Type="http://schemas.openxmlformats.org/officeDocument/2006/relationships/image" Target="../media/image98.png"/><Relationship Id="rId10" Type="http://schemas.openxmlformats.org/officeDocument/2006/relationships/diagramData" Target="../diagrams/data166.xml"/><Relationship Id="rId4" Type="http://schemas.openxmlformats.org/officeDocument/2006/relationships/diagramLayout" Target="../diagrams/layout165.xml"/><Relationship Id="rId9" Type="http://schemas.openxmlformats.org/officeDocument/2006/relationships/image" Target="../media/image11.png"/><Relationship Id="rId14" Type="http://schemas.microsoft.com/office/2007/relationships/diagramDrawing" Target="../diagrams/drawing166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68.xml"/><Relationship Id="rId3" Type="http://schemas.openxmlformats.org/officeDocument/2006/relationships/diagramData" Target="../diagrams/data167.xml"/><Relationship Id="rId7" Type="http://schemas.microsoft.com/office/2007/relationships/diagramDrawing" Target="../diagrams/drawing167.xml"/><Relationship Id="rId12" Type="http://schemas.openxmlformats.org/officeDocument/2006/relationships/diagramQuickStyle" Target="../diagrams/quickStyle168.xml"/><Relationship Id="rId2" Type="http://schemas.openxmlformats.org/officeDocument/2006/relationships/notesSlide" Target="../notesSlides/notesSlide94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7.xml"/><Relationship Id="rId11" Type="http://schemas.openxmlformats.org/officeDocument/2006/relationships/diagramLayout" Target="../diagrams/layout168.xml"/><Relationship Id="rId5" Type="http://schemas.openxmlformats.org/officeDocument/2006/relationships/diagramQuickStyle" Target="../diagrams/quickStyle167.xml"/><Relationship Id="rId15" Type="http://schemas.openxmlformats.org/officeDocument/2006/relationships/image" Target="../media/image99.png"/><Relationship Id="rId10" Type="http://schemas.openxmlformats.org/officeDocument/2006/relationships/diagramData" Target="../diagrams/data168.xml"/><Relationship Id="rId4" Type="http://schemas.openxmlformats.org/officeDocument/2006/relationships/diagramLayout" Target="../diagrams/layout167.xml"/><Relationship Id="rId9" Type="http://schemas.openxmlformats.org/officeDocument/2006/relationships/image" Target="../media/image11.png"/><Relationship Id="rId14" Type="http://schemas.microsoft.com/office/2007/relationships/diagramDrawing" Target="../diagrams/drawing168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70.xml"/><Relationship Id="rId3" Type="http://schemas.openxmlformats.org/officeDocument/2006/relationships/diagramData" Target="../diagrams/data169.xml"/><Relationship Id="rId7" Type="http://schemas.microsoft.com/office/2007/relationships/diagramDrawing" Target="../diagrams/drawing169.xml"/><Relationship Id="rId12" Type="http://schemas.openxmlformats.org/officeDocument/2006/relationships/diagramQuickStyle" Target="../diagrams/quickStyle170.xml"/><Relationship Id="rId2" Type="http://schemas.openxmlformats.org/officeDocument/2006/relationships/notesSlide" Target="../notesSlides/notesSlide95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9.xml"/><Relationship Id="rId11" Type="http://schemas.openxmlformats.org/officeDocument/2006/relationships/diagramLayout" Target="../diagrams/layout170.xml"/><Relationship Id="rId5" Type="http://schemas.openxmlformats.org/officeDocument/2006/relationships/diagramQuickStyle" Target="../diagrams/quickStyle169.xml"/><Relationship Id="rId15" Type="http://schemas.openxmlformats.org/officeDocument/2006/relationships/image" Target="../media/image99.png"/><Relationship Id="rId10" Type="http://schemas.openxmlformats.org/officeDocument/2006/relationships/diagramData" Target="../diagrams/data170.xml"/><Relationship Id="rId4" Type="http://schemas.openxmlformats.org/officeDocument/2006/relationships/diagramLayout" Target="../diagrams/layout169.xml"/><Relationship Id="rId9" Type="http://schemas.openxmlformats.org/officeDocument/2006/relationships/image" Target="../media/image11.png"/><Relationship Id="rId14" Type="http://schemas.microsoft.com/office/2007/relationships/diagramDrawing" Target="../diagrams/drawing170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72.xml"/><Relationship Id="rId3" Type="http://schemas.openxmlformats.org/officeDocument/2006/relationships/diagramData" Target="../diagrams/data171.xml"/><Relationship Id="rId7" Type="http://schemas.microsoft.com/office/2007/relationships/diagramDrawing" Target="../diagrams/drawing171.xml"/><Relationship Id="rId12" Type="http://schemas.openxmlformats.org/officeDocument/2006/relationships/diagramQuickStyle" Target="../diagrams/quickStyle172.xml"/><Relationship Id="rId17" Type="http://schemas.openxmlformats.org/officeDocument/2006/relationships/image" Target="../media/image78.png"/><Relationship Id="rId2" Type="http://schemas.openxmlformats.org/officeDocument/2006/relationships/notesSlide" Target="../notesSlides/notesSlide96.xml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1.xml"/><Relationship Id="rId11" Type="http://schemas.openxmlformats.org/officeDocument/2006/relationships/diagramLayout" Target="../diagrams/layout172.xml"/><Relationship Id="rId5" Type="http://schemas.openxmlformats.org/officeDocument/2006/relationships/diagramQuickStyle" Target="../diagrams/quickStyle171.xml"/><Relationship Id="rId15" Type="http://schemas.openxmlformats.org/officeDocument/2006/relationships/image" Target="../media/image99.png"/><Relationship Id="rId10" Type="http://schemas.openxmlformats.org/officeDocument/2006/relationships/diagramData" Target="../diagrams/data172.xml"/><Relationship Id="rId4" Type="http://schemas.openxmlformats.org/officeDocument/2006/relationships/diagramLayout" Target="../diagrams/layout171.xml"/><Relationship Id="rId9" Type="http://schemas.openxmlformats.org/officeDocument/2006/relationships/image" Target="../media/image11.png"/><Relationship Id="rId14" Type="http://schemas.microsoft.com/office/2007/relationships/diagramDrawing" Target="../diagrams/drawing172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Colors" Target="../diagrams/colors174.xml"/><Relationship Id="rId3" Type="http://schemas.openxmlformats.org/officeDocument/2006/relationships/diagramData" Target="../diagrams/data173.xml"/><Relationship Id="rId7" Type="http://schemas.microsoft.com/office/2007/relationships/diagramDrawing" Target="../diagrams/drawing173.xml"/><Relationship Id="rId12" Type="http://schemas.openxmlformats.org/officeDocument/2006/relationships/diagramQuickStyle" Target="../diagrams/quickStyle174.xml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3.xml"/><Relationship Id="rId11" Type="http://schemas.openxmlformats.org/officeDocument/2006/relationships/diagramLayout" Target="../diagrams/layout174.xml"/><Relationship Id="rId5" Type="http://schemas.openxmlformats.org/officeDocument/2006/relationships/diagramQuickStyle" Target="../diagrams/quickStyle173.xml"/><Relationship Id="rId10" Type="http://schemas.openxmlformats.org/officeDocument/2006/relationships/diagramData" Target="../diagrams/data174.xml"/><Relationship Id="rId4" Type="http://schemas.openxmlformats.org/officeDocument/2006/relationships/diagramLayout" Target="../diagrams/layout173.xml"/><Relationship Id="rId9" Type="http://schemas.openxmlformats.org/officeDocument/2006/relationships/image" Target="../media/image11.png"/><Relationship Id="rId14" Type="http://schemas.microsoft.com/office/2007/relationships/diagramDrawing" Target="../diagrams/drawing1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7683500" y="0"/>
            <a:ext cx="4516037" cy="6858000"/>
          </a:xfrm>
          <a:prstGeom prst="rect">
            <a:avLst/>
          </a:prstGeom>
          <a:solidFill>
            <a:srgbClr val="94D979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Fichier:Logo GBIF.png — Wikipé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499" y="5413204"/>
            <a:ext cx="3210437" cy="64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yathea arborea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34"/>
          <a:stretch/>
        </p:blipFill>
        <p:spPr bwMode="auto">
          <a:xfrm>
            <a:off x="-4919" y="34722"/>
            <a:ext cx="2729559" cy="684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yathea arborea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45" r="49131"/>
          <a:stretch/>
        </p:blipFill>
        <p:spPr bwMode="auto">
          <a:xfrm>
            <a:off x="9380137" y="0"/>
            <a:ext cx="2819400" cy="684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ítulo 6"/>
          <p:cNvSpPr txBox="1">
            <a:spLocks/>
          </p:cNvSpPr>
          <p:nvPr/>
        </p:nvSpPr>
        <p:spPr>
          <a:xfrm>
            <a:off x="0" y="1049828"/>
            <a:ext cx="7683500" cy="484822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6000" b="1" dirty="0">
                <a:latin typeface="Bodoni MT" panose="02070603080606020203" pitchFamily="18" charset="0"/>
              </a:rPr>
              <a:t>III Taller GBIF.ES: </a:t>
            </a:r>
            <a:br>
              <a:rPr lang="es-ES" sz="6000" b="1" dirty="0">
                <a:latin typeface="Bodoni MT" panose="02070603080606020203" pitchFamily="18" charset="0"/>
              </a:rPr>
            </a:br>
            <a:r>
              <a:rPr lang="es-ES" sz="6000" b="1" dirty="0">
                <a:latin typeface="Bodoni MT" panose="02070603080606020203" pitchFamily="18" charset="0"/>
              </a:rPr>
              <a:t>Mejora de la calidad de datos de biodiversidad</a:t>
            </a:r>
            <a:endParaRPr lang="en-GB" dirty="0">
              <a:latin typeface="Bodoni MT" panose="02070603080606020203" pitchFamily="18" charset="0"/>
            </a:endParaRPr>
          </a:p>
        </p:txBody>
      </p:sp>
      <p:sp>
        <p:nvSpPr>
          <p:cNvPr id="19" name="Marcador de contenido 2"/>
          <p:cNvSpPr txBox="1">
            <a:spLocks/>
          </p:cNvSpPr>
          <p:nvPr/>
        </p:nvSpPr>
        <p:spPr>
          <a:xfrm>
            <a:off x="7711865" y="2121564"/>
            <a:ext cx="4487672" cy="20218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" sz="2400" b="1" i="1" dirty="0">
                <a:latin typeface="Myriad Pro"/>
                <a:ea typeface="+mj-ea"/>
                <a:cs typeface="+mj-cs"/>
              </a:rPr>
              <a:t>Cristina Ronquillo, PhD</a:t>
            </a:r>
          </a:p>
          <a:p>
            <a:pPr marL="0" indent="0" algn="ctr" fontAlgn="base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" sz="2400" b="1" i="1" dirty="0">
                <a:latin typeface="Myriad Pro"/>
                <a:ea typeface="+mj-ea"/>
                <a:cs typeface="+mj-cs"/>
              </a:rPr>
              <a:t>Ayudante de investigación</a:t>
            </a:r>
          </a:p>
          <a:p>
            <a:pPr marL="0" indent="0" algn="ctr" fontAlgn="base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" sz="2000" b="1" i="1" dirty="0">
                <a:latin typeface="Myriad Pro"/>
                <a:ea typeface="+mj-ea"/>
                <a:cs typeface="+mj-cs"/>
              </a:rPr>
              <a:t>cristinaronquillo@mncn.csic.es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340" y="4726807"/>
            <a:ext cx="4338591" cy="731325"/>
          </a:xfrm>
          <a:prstGeom prst="rect">
            <a:avLst/>
          </a:prstGeom>
        </p:spPr>
      </p:pic>
      <p:pic>
        <p:nvPicPr>
          <p:cNvPr id="21" name="Picture 10" descr="Archivo:Logotipo del CSIC.svg - Wikipedia, la enciclopedia libr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937" y="5736777"/>
            <a:ext cx="2370406" cy="63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05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31" name="Grupo 30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32" name="Diagrama 31"/>
              <p:cNvGraphicFramePr/>
              <p:nvPr>
                <p:extLst>
                  <p:ext uri="{D42A27DB-BD31-4B8C-83A1-F6EECF244321}">
                    <p14:modId xmlns:p14="http://schemas.microsoft.com/office/powerpoint/2010/main" val="2538827984"/>
                  </p:ext>
                </p:extLst>
              </p:nvPr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33" name="Grupo 32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34" name="Grupo 33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36" name="Rectángulo 35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37" name="Grupo 36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38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39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35" name="Rectángulo 34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3" name="Diagrama 12"/>
            <p:cNvGraphicFramePr/>
            <p:nvPr>
              <p:extLst>
                <p:ext uri="{D42A27DB-BD31-4B8C-83A1-F6EECF244321}">
                  <p14:modId xmlns:p14="http://schemas.microsoft.com/office/powerpoint/2010/main" val="2377440747"/>
                </p:ext>
              </p:extLst>
            </p:nvPr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0274" y="1084938"/>
            <a:ext cx="5982218" cy="731583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838200" y="2853567"/>
            <a:ext cx="10515600" cy="2830286"/>
            <a:chOff x="838200" y="3509556"/>
            <a:chExt cx="10515600" cy="2830286"/>
          </a:xfrm>
        </p:grpSpPr>
        <p:sp>
          <p:nvSpPr>
            <p:cNvPr id="14" name="Rectángulo 13"/>
            <p:cNvSpPr/>
            <p:nvPr/>
          </p:nvSpPr>
          <p:spPr>
            <a:xfrm>
              <a:off x="838200" y="3770537"/>
              <a:ext cx="4711337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es-ES" sz="2400" dirty="0">
                  <a:solidFill>
                    <a:schemeClr val="bg2">
                      <a:lumMod val="75000"/>
                    </a:schemeClr>
                  </a:solidFill>
                </a:rPr>
                <a:t>Aprender a validar geográficamente los datos generados en el </a:t>
              </a:r>
              <a:r>
                <a:rPr lang="es-ES" sz="2400" b="1" dirty="0">
                  <a:solidFill>
                    <a:schemeClr val="bg2">
                      <a:lumMod val="75000"/>
                    </a:schemeClr>
                  </a:solidFill>
                </a:rPr>
                <a:t>proceso de investigación propio</a:t>
              </a:r>
              <a:r>
                <a:rPr lang="es-ES" sz="2400" dirty="0">
                  <a:solidFill>
                    <a:schemeClr val="bg2">
                      <a:lumMod val="75000"/>
                    </a:schemeClr>
                  </a:solidFill>
                </a:rPr>
                <a:t> o aquellos recolectados por múltiples investigadores en un proyecto y detectar los errores más habituales.</a:t>
              </a:r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6744789" y="3955203"/>
              <a:ext cx="4609011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es-ES" sz="2400" dirty="0">
                  <a:solidFill>
                    <a:schemeClr val="bg2">
                      <a:lumMod val="75000"/>
                    </a:schemeClr>
                  </a:solidFill>
                </a:rPr>
                <a:t>Establecer el tratamiento básico que debemos dar a los datos que </a:t>
              </a:r>
              <a:r>
                <a:rPr lang="es-ES" sz="2400" b="1" dirty="0">
                  <a:solidFill>
                    <a:schemeClr val="bg2">
                      <a:lumMod val="75000"/>
                    </a:schemeClr>
                  </a:solidFill>
                </a:rPr>
                <a:t>descargamos de repositorios </a:t>
              </a:r>
              <a:r>
                <a:rPr lang="es-ES" sz="2400" dirty="0">
                  <a:solidFill>
                    <a:schemeClr val="bg2">
                      <a:lumMod val="75000"/>
                    </a:schemeClr>
                  </a:solidFill>
                </a:rPr>
                <a:t>públicos para poder utilizarlos en nuestra investigación. </a:t>
              </a:r>
            </a:p>
          </p:txBody>
        </p:sp>
        <p:cxnSp>
          <p:nvCxnSpPr>
            <p:cNvPr id="16" name="Conector recto 15"/>
            <p:cNvCxnSpPr/>
            <p:nvPr/>
          </p:nvCxnSpPr>
          <p:spPr>
            <a:xfrm>
              <a:off x="5974080" y="3509556"/>
              <a:ext cx="8709" cy="2830286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o 16"/>
          <p:cNvGrpSpPr/>
          <p:nvPr/>
        </p:nvGrpSpPr>
        <p:grpSpPr>
          <a:xfrm>
            <a:off x="4323807" y="1287534"/>
            <a:ext cx="3317964" cy="1905000"/>
            <a:chOff x="4406537" y="1202300"/>
            <a:chExt cx="3317964" cy="1905000"/>
          </a:xfrm>
        </p:grpSpPr>
        <p:pic>
          <p:nvPicPr>
            <p:cNvPr id="18" name="Picture 8" descr="Path Icon #382715 - Free Icons Library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6537" y="1202300"/>
              <a:ext cx="19050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8" descr="Path Icon #382715 - Free Icons Library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29"/>
            <a:stretch/>
          </p:blipFill>
          <p:spPr bwMode="auto">
            <a:xfrm flipH="1">
              <a:off x="5808614" y="1202300"/>
              <a:ext cx="1915887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6" descr="Pincel - Iconos gratis de art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8560">
            <a:off x="4041445" y="4788260"/>
            <a:ext cx="1703705" cy="170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epillo de pintura - Iconos gratis de herramientas y utensilios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18173">
            <a:off x="9886865" y="4836982"/>
            <a:ext cx="1693741" cy="169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20113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6150597" y="65426"/>
            <a:ext cx="3337396" cy="831390"/>
            <a:chOff x="5343160" y="0"/>
            <a:chExt cx="3337396" cy="831390"/>
          </a:xfrm>
        </p:grpSpPr>
        <p:sp>
          <p:nvSpPr>
            <p:cNvPr id="18" name="Cheurón 17"/>
            <p:cNvSpPr/>
            <p:nvPr/>
          </p:nvSpPr>
          <p:spPr>
            <a:xfrm>
              <a:off x="5343160" y="0"/>
              <a:ext cx="3337396" cy="831390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heurón 4"/>
            <p:cNvSpPr txBox="1"/>
            <p:nvPr/>
          </p:nvSpPr>
          <p:spPr>
            <a:xfrm>
              <a:off x="5758855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chemeClr val="bg1"/>
                  </a:solidFill>
                  <a:latin typeface="Bodoni MT" panose="02070603080606020203" pitchFamily="18" charset="0"/>
                </a:rPr>
                <a:t>3. Corregir o asignar coordenadas</a:t>
              </a:r>
              <a:endParaRPr lang="es-ES" sz="2200" kern="1200" dirty="0">
                <a:solidFill>
                  <a:schemeClr val="bg1"/>
                </a:solidFill>
                <a:latin typeface="Bodoni MT" panose="02070603080606020203" pitchFamily="18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8820515" y="65426"/>
            <a:ext cx="3337396" cy="831390"/>
            <a:chOff x="8013078" y="0"/>
            <a:chExt cx="3337396" cy="831390"/>
          </a:xfrm>
        </p:grpSpPr>
        <p:sp>
          <p:nvSpPr>
            <p:cNvPr id="15" name="Cheurón 14"/>
            <p:cNvSpPr/>
            <p:nvPr/>
          </p:nvSpPr>
          <p:spPr>
            <a:xfrm>
              <a:off x="8013078" y="0"/>
              <a:ext cx="3337396" cy="831390"/>
            </a:xfrm>
            <a:prstGeom prst="chevron">
              <a:avLst/>
            </a:prstGeom>
            <a:solidFill>
              <a:srgbClr val="DEA6B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heurón 6"/>
            <p:cNvSpPr txBox="1"/>
            <p:nvPr/>
          </p:nvSpPr>
          <p:spPr>
            <a:xfrm>
              <a:off x="8428773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4. Validación de ‘</a:t>
              </a:r>
              <a:r>
                <a:rPr lang="es-ES" sz="2200" b="1" kern="1200" dirty="0" err="1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outliers</a:t>
              </a: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’</a:t>
              </a:r>
              <a:endParaRPr lang="en-GB" sz="2200" kern="1200" dirty="0">
                <a:solidFill>
                  <a:sysClr val="windowText" lastClr="000000"/>
                </a:solidFill>
                <a:latin typeface="Bodoni MT" panose="02070603080606020203" pitchFamily="18" charset="0"/>
              </a:endParaRPr>
            </a:p>
          </p:txBody>
        </p:sp>
      </p:grpSp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15"/>
          <a:srcRect t="13363"/>
          <a:stretch/>
        </p:blipFill>
        <p:spPr>
          <a:xfrm>
            <a:off x="631155" y="1277008"/>
            <a:ext cx="11454259" cy="4368324"/>
          </a:xfrm>
          <a:prstGeom prst="rect">
            <a:avLst/>
          </a:prstGeom>
        </p:spPr>
      </p:pic>
      <p:sp>
        <p:nvSpPr>
          <p:cNvPr id="29" name="Elipse 28"/>
          <p:cNvSpPr/>
          <p:nvPr/>
        </p:nvSpPr>
        <p:spPr>
          <a:xfrm flipH="1" flipV="1">
            <a:off x="2781731" y="2613419"/>
            <a:ext cx="845820" cy="93726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51436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6150597" y="65426"/>
            <a:ext cx="3337396" cy="831390"/>
            <a:chOff x="5343160" y="0"/>
            <a:chExt cx="3337396" cy="831390"/>
          </a:xfrm>
        </p:grpSpPr>
        <p:sp>
          <p:nvSpPr>
            <p:cNvPr id="18" name="Cheurón 17"/>
            <p:cNvSpPr/>
            <p:nvPr/>
          </p:nvSpPr>
          <p:spPr>
            <a:xfrm>
              <a:off x="5343160" y="0"/>
              <a:ext cx="3337396" cy="831390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heurón 4"/>
            <p:cNvSpPr txBox="1"/>
            <p:nvPr/>
          </p:nvSpPr>
          <p:spPr>
            <a:xfrm>
              <a:off x="5758855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chemeClr val="bg1"/>
                  </a:solidFill>
                  <a:latin typeface="Bodoni MT" panose="02070603080606020203" pitchFamily="18" charset="0"/>
                </a:rPr>
                <a:t>3. Corregir o asignar coordenadas</a:t>
              </a:r>
              <a:endParaRPr lang="es-ES" sz="2200" kern="1200" dirty="0">
                <a:solidFill>
                  <a:schemeClr val="bg1"/>
                </a:solidFill>
                <a:latin typeface="Bodoni MT" panose="02070603080606020203" pitchFamily="18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8820515" y="65426"/>
            <a:ext cx="3337396" cy="831390"/>
            <a:chOff x="8013078" y="0"/>
            <a:chExt cx="3337396" cy="831390"/>
          </a:xfrm>
        </p:grpSpPr>
        <p:sp>
          <p:nvSpPr>
            <p:cNvPr id="15" name="Cheurón 14"/>
            <p:cNvSpPr/>
            <p:nvPr/>
          </p:nvSpPr>
          <p:spPr>
            <a:xfrm>
              <a:off x="8013078" y="0"/>
              <a:ext cx="3337396" cy="831390"/>
            </a:xfrm>
            <a:prstGeom prst="chevron">
              <a:avLst/>
            </a:prstGeom>
            <a:solidFill>
              <a:srgbClr val="DEA6B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heurón 6"/>
            <p:cNvSpPr txBox="1"/>
            <p:nvPr/>
          </p:nvSpPr>
          <p:spPr>
            <a:xfrm>
              <a:off x="8428773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4. Validación de ‘</a:t>
              </a:r>
              <a:r>
                <a:rPr lang="es-ES" sz="2200" b="1" kern="1200" dirty="0" err="1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outliers</a:t>
              </a: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’</a:t>
              </a:r>
              <a:endParaRPr lang="en-GB" sz="2200" kern="1200" dirty="0">
                <a:solidFill>
                  <a:sysClr val="windowText" lastClr="000000"/>
                </a:solidFill>
                <a:latin typeface="Bodoni MT" panose="02070603080606020203" pitchFamily="18" charset="0"/>
              </a:endParaRPr>
            </a:p>
          </p:txBody>
        </p:sp>
      </p:grpSp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15"/>
          <a:srcRect t="13363"/>
          <a:stretch/>
        </p:blipFill>
        <p:spPr>
          <a:xfrm>
            <a:off x="631155" y="1277008"/>
            <a:ext cx="11454259" cy="4368324"/>
          </a:xfrm>
          <a:prstGeom prst="rect">
            <a:avLst/>
          </a:prstGeom>
        </p:spPr>
      </p:pic>
      <p:sp>
        <p:nvSpPr>
          <p:cNvPr id="29" name="Elipse 28"/>
          <p:cNvSpPr/>
          <p:nvPr/>
        </p:nvSpPr>
        <p:spPr>
          <a:xfrm flipH="1" flipV="1">
            <a:off x="2781731" y="2613419"/>
            <a:ext cx="845820" cy="93726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83060" y="956287"/>
            <a:ext cx="6397677" cy="511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5580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6150597" y="65426"/>
            <a:ext cx="3337396" cy="831390"/>
            <a:chOff x="5343160" y="0"/>
            <a:chExt cx="3337396" cy="831390"/>
          </a:xfrm>
        </p:grpSpPr>
        <p:sp>
          <p:nvSpPr>
            <p:cNvPr id="18" name="Cheurón 17"/>
            <p:cNvSpPr/>
            <p:nvPr/>
          </p:nvSpPr>
          <p:spPr>
            <a:xfrm>
              <a:off x="5343160" y="0"/>
              <a:ext cx="3337396" cy="831390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heurón 4"/>
            <p:cNvSpPr txBox="1"/>
            <p:nvPr/>
          </p:nvSpPr>
          <p:spPr>
            <a:xfrm>
              <a:off x="5758855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chemeClr val="bg1"/>
                  </a:solidFill>
                  <a:latin typeface="Bodoni MT" panose="02070603080606020203" pitchFamily="18" charset="0"/>
                </a:rPr>
                <a:t>3. Corregir o asignar coordenadas</a:t>
              </a:r>
              <a:endParaRPr lang="es-ES" sz="2200" kern="1200" dirty="0">
                <a:solidFill>
                  <a:schemeClr val="bg1"/>
                </a:solidFill>
                <a:latin typeface="Bodoni MT" panose="02070603080606020203" pitchFamily="18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8820515" y="65426"/>
            <a:ext cx="3337396" cy="831390"/>
            <a:chOff x="8013078" y="0"/>
            <a:chExt cx="3337396" cy="831390"/>
          </a:xfrm>
        </p:grpSpPr>
        <p:sp>
          <p:nvSpPr>
            <p:cNvPr id="15" name="Cheurón 14"/>
            <p:cNvSpPr/>
            <p:nvPr/>
          </p:nvSpPr>
          <p:spPr>
            <a:xfrm>
              <a:off x="8013078" y="0"/>
              <a:ext cx="3337396" cy="831390"/>
            </a:xfrm>
            <a:prstGeom prst="chevron">
              <a:avLst/>
            </a:prstGeom>
            <a:solidFill>
              <a:srgbClr val="DEA6B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heurón 6"/>
            <p:cNvSpPr txBox="1"/>
            <p:nvPr/>
          </p:nvSpPr>
          <p:spPr>
            <a:xfrm>
              <a:off x="8428773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4. Validación de ‘</a:t>
              </a:r>
              <a:r>
                <a:rPr lang="es-ES" sz="2200" b="1" kern="1200" dirty="0" err="1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outliers</a:t>
              </a: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’</a:t>
              </a:r>
              <a:endParaRPr lang="en-GB" sz="2200" kern="1200" dirty="0">
                <a:solidFill>
                  <a:sysClr val="windowText" lastClr="000000"/>
                </a:solidFill>
                <a:latin typeface="Bodoni MT" panose="02070603080606020203" pitchFamily="18" charset="0"/>
              </a:endParaRPr>
            </a:p>
          </p:txBody>
        </p:sp>
      </p:grpSp>
      <p:sp>
        <p:nvSpPr>
          <p:cNvPr id="28" name="Rectángulo 27"/>
          <p:cNvSpPr/>
          <p:nvPr/>
        </p:nvSpPr>
        <p:spPr>
          <a:xfrm>
            <a:off x="1358757" y="1830220"/>
            <a:ext cx="3707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latin typeface="Bodoni MT" panose="02070603080606020203" pitchFamily="18" charset="0"/>
              </a:rPr>
              <a:t>Información de distribución</a:t>
            </a:r>
            <a:endParaRPr lang="en-GB" sz="2400" b="1" dirty="0">
              <a:latin typeface="Bodoni MT" panose="02070603080606020203" pitchFamily="18" charset="0"/>
            </a:endParaRPr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0274" y="2468626"/>
            <a:ext cx="5632881" cy="320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3365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6150597" y="65426"/>
            <a:ext cx="3337396" cy="831390"/>
            <a:chOff x="5343160" y="0"/>
            <a:chExt cx="3337396" cy="831390"/>
          </a:xfrm>
        </p:grpSpPr>
        <p:sp>
          <p:nvSpPr>
            <p:cNvPr id="18" name="Cheurón 17"/>
            <p:cNvSpPr/>
            <p:nvPr/>
          </p:nvSpPr>
          <p:spPr>
            <a:xfrm>
              <a:off x="5343160" y="0"/>
              <a:ext cx="3337396" cy="831390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heurón 4"/>
            <p:cNvSpPr txBox="1"/>
            <p:nvPr/>
          </p:nvSpPr>
          <p:spPr>
            <a:xfrm>
              <a:off x="5758855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chemeClr val="bg1"/>
                  </a:solidFill>
                  <a:latin typeface="Bodoni MT" panose="02070603080606020203" pitchFamily="18" charset="0"/>
                </a:rPr>
                <a:t>3. Corregir o asignar coordenadas</a:t>
              </a:r>
              <a:endParaRPr lang="es-ES" sz="2200" kern="1200" dirty="0">
                <a:solidFill>
                  <a:schemeClr val="bg1"/>
                </a:solidFill>
                <a:latin typeface="Bodoni MT" panose="02070603080606020203" pitchFamily="18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8820515" y="65426"/>
            <a:ext cx="3337396" cy="831390"/>
            <a:chOff x="8013078" y="0"/>
            <a:chExt cx="3337396" cy="831390"/>
          </a:xfrm>
        </p:grpSpPr>
        <p:sp>
          <p:nvSpPr>
            <p:cNvPr id="15" name="Cheurón 14"/>
            <p:cNvSpPr/>
            <p:nvPr/>
          </p:nvSpPr>
          <p:spPr>
            <a:xfrm>
              <a:off x="8013078" y="0"/>
              <a:ext cx="3337396" cy="831390"/>
            </a:xfrm>
            <a:prstGeom prst="chevron">
              <a:avLst/>
            </a:prstGeom>
            <a:solidFill>
              <a:srgbClr val="DEA6B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heurón 6"/>
            <p:cNvSpPr txBox="1"/>
            <p:nvPr/>
          </p:nvSpPr>
          <p:spPr>
            <a:xfrm>
              <a:off x="8428773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4. Validación de ‘</a:t>
              </a:r>
              <a:r>
                <a:rPr lang="es-ES" sz="2200" b="1" kern="1200" dirty="0" err="1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outliers</a:t>
              </a: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’</a:t>
              </a:r>
              <a:endParaRPr lang="en-GB" sz="2200" kern="1200" dirty="0">
                <a:solidFill>
                  <a:sysClr val="windowText" lastClr="000000"/>
                </a:solidFill>
                <a:latin typeface="Bodoni MT" panose="02070603080606020203" pitchFamily="18" charset="0"/>
              </a:endParaRPr>
            </a:p>
          </p:txBody>
        </p:sp>
      </p:grpSp>
      <p:sp>
        <p:nvSpPr>
          <p:cNvPr id="28" name="Rectángulo 27"/>
          <p:cNvSpPr/>
          <p:nvPr/>
        </p:nvSpPr>
        <p:spPr>
          <a:xfrm>
            <a:off x="1358757" y="1830220"/>
            <a:ext cx="3707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latin typeface="Bodoni MT" panose="02070603080606020203" pitchFamily="18" charset="0"/>
              </a:rPr>
              <a:t>Información de distribución</a:t>
            </a:r>
            <a:endParaRPr lang="en-GB" sz="2400" b="1" dirty="0">
              <a:latin typeface="Bodoni MT" panose="02070603080606020203" pitchFamily="18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7940646" y="1804973"/>
            <a:ext cx="3094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400" b="1" dirty="0">
                <a:latin typeface="Bodoni MT" panose="02070603080606020203" pitchFamily="18" charset="0"/>
              </a:rPr>
              <a:t>Información ambiental</a:t>
            </a:r>
            <a:endParaRPr lang="es-ES" sz="2400" dirty="0">
              <a:latin typeface="Bodoni MT" panose="02070603080606020203" pitchFamily="18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7660674" y="4873075"/>
            <a:ext cx="824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Bodoni MT" panose="02070603080606020203" pitchFamily="18" charset="0"/>
              </a:rPr>
              <a:t>Alpino</a:t>
            </a:r>
          </a:p>
          <a:p>
            <a:r>
              <a:rPr lang="es-ES" b="1" dirty="0">
                <a:latin typeface="Bodoni MT" panose="02070603080606020203" pitchFamily="18" charset="0"/>
              </a:rPr>
              <a:t>&lt; 10ºC</a:t>
            </a:r>
            <a:endParaRPr lang="en-GB" dirty="0">
              <a:latin typeface="Bodoni MT" panose="02070603080606020203" pitchFamily="18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9511096" y="4873075"/>
            <a:ext cx="1933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Bodoni MT" panose="02070603080606020203" pitchFamily="18" charset="0"/>
              </a:rPr>
              <a:t>Campos de cultivo</a:t>
            </a:r>
          </a:p>
          <a:p>
            <a:r>
              <a:rPr lang="es-ES" b="1" dirty="0">
                <a:latin typeface="Bodoni MT" panose="02070603080606020203" pitchFamily="18" charset="0"/>
              </a:rPr>
              <a:t>&gt; 25ºC</a:t>
            </a:r>
            <a:endParaRPr lang="en-GB" dirty="0">
              <a:latin typeface="Bodoni MT" panose="02070603080606020203" pitchFamily="18" charset="0"/>
            </a:endParaRPr>
          </a:p>
        </p:txBody>
      </p:sp>
      <p:pic>
        <p:nvPicPr>
          <p:cNvPr id="32" name="Picture 2" descr="Leaves Of A Plant Svg Png Icon Free Download (#40025) - OnlineWebFonts.COM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81" y="3662997"/>
            <a:ext cx="960447" cy="96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Leaves Of A Plant Svg Png Icon Free Download (#40025) - OnlineWebFonts.COM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911" y="3662996"/>
            <a:ext cx="960447" cy="96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Multiplicar 33"/>
          <p:cNvSpPr/>
          <p:nvPr/>
        </p:nvSpPr>
        <p:spPr>
          <a:xfrm>
            <a:off x="9781600" y="3636461"/>
            <a:ext cx="1117068" cy="1031133"/>
          </a:xfrm>
          <a:prstGeom prst="mathMultiply">
            <a:avLst>
              <a:gd name="adj1" fmla="val 8402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Bodoni MT" panose="02070603080606020203" pitchFamily="18" charset="0"/>
            </a:endParaRPr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0274" y="2468626"/>
            <a:ext cx="5632881" cy="320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7132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6150597" y="65426"/>
            <a:ext cx="3337396" cy="831390"/>
            <a:chOff x="5343160" y="0"/>
            <a:chExt cx="3337396" cy="831390"/>
          </a:xfrm>
        </p:grpSpPr>
        <p:sp>
          <p:nvSpPr>
            <p:cNvPr id="18" name="Cheurón 17"/>
            <p:cNvSpPr/>
            <p:nvPr/>
          </p:nvSpPr>
          <p:spPr>
            <a:xfrm>
              <a:off x="5343160" y="0"/>
              <a:ext cx="3337396" cy="831390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heurón 4"/>
            <p:cNvSpPr txBox="1"/>
            <p:nvPr/>
          </p:nvSpPr>
          <p:spPr>
            <a:xfrm>
              <a:off x="5758855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chemeClr val="bg1"/>
                  </a:solidFill>
                  <a:latin typeface="Bodoni MT" panose="02070603080606020203" pitchFamily="18" charset="0"/>
                </a:rPr>
                <a:t>3. Corregir o asignar coordenadas</a:t>
              </a:r>
              <a:endParaRPr lang="es-ES" sz="2200" kern="1200" dirty="0">
                <a:solidFill>
                  <a:schemeClr val="bg1"/>
                </a:solidFill>
                <a:latin typeface="Bodoni MT" panose="02070603080606020203" pitchFamily="18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8820515" y="65426"/>
            <a:ext cx="3337396" cy="831390"/>
            <a:chOff x="8013078" y="0"/>
            <a:chExt cx="3337396" cy="831390"/>
          </a:xfrm>
        </p:grpSpPr>
        <p:sp>
          <p:nvSpPr>
            <p:cNvPr id="15" name="Cheurón 14"/>
            <p:cNvSpPr/>
            <p:nvPr/>
          </p:nvSpPr>
          <p:spPr>
            <a:xfrm>
              <a:off x="8013078" y="0"/>
              <a:ext cx="3337396" cy="831390"/>
            </a:xfrm>
            <a:prstGeom prst="chevron">
              <a:avLst/>
            </a:prstGeom>
            <a:solidFill>
              <a:srgbClr val="DEA6B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heurón 6"/>
            <p:cNvSpPr txBox="1"/>
            <p:nvPr/>
          </p:nvSpPr>
          <p:spPr>
            <a:xfrm>
              <a:off x="8428773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4. Validación de ‘</a:t>
              </a:r>
              <a:r>
                <a:rPr lang="es-ES" sz="2200" b="1" kern="1200" dirty="0" err="1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outliers</a:t>
              </a: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’</a:t>
              </a:r>
              <a:endParaRPr lang="en-GB" sz="2200" kern="1200" dirty="0">
                <a:solidFill>
                  <a:sysClr val="windowText" lastClr="000000"/>
                </a:solidFill>
                <a:latin typeface="Bodoni MT" panose="02070603080606020203" pitchFamily="18" charset="0"/>
              </a:endParaRPr>
            </a:p>
          </p:txBody>
        </p:sp>
      </p:grpSp>
      <p:sp>
        <p:nvSpPr>
          <p:cNvPr id="28" name="Rectángulo 27"/>
          <p:cNvSpPr/>
          <p:nvPr/>
        </p:nvSpPr>
        <p:spPr>
          <a:xfrm>
            <a:off x="1358757" y="1830220"/>
            <a:ext cx="3707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latin typeface="Bodoni MT" panose="02070603080606020203" pitchFamily="18" charset="0"/>
              </a:rPr>
              <a:t>Información de distribución</a:t>
            </a:r>
            <a:endParaRPr lang="en-GB" sz="2400" b="1" dirty="0">
              <a:latin typeface="Bodoni MT" panose="02070603080606020203" pitchFamily="18" charset="0"/>
            </a:endParaRPr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0274" y="2468626"/>
            <a:ext cx="5632881" cy="3206004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39238" y="2056639"/>
            <a:ext cx="4005857" cy="371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4053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6150597" y="65426"/>
            <a:ext cx="3337396" cy="831390"/>
            <a:chOff x="5343160" y="0"/>
            <a:chExt cx="3337396" cy="831390"/>
          </a:xfrm>
        </p:grpSpPr>
        <p:sp>
          <p:nvSpPr>
            <p:cNvPr id="18" name="Cheurón 17"/>
            <p:cNvSpPr/>
            <p:nvPr/>
          </p:nvSpPr>
          <p:spPr>
            <a:xfrm>
              <a:off x="5343160" y="0"/>
              <a:ext cx="3337396" cy="831390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heurón 4"/>
            <p:cNvSpPr txBox="1"/>
            <p:nvPr/>
          </p:nvSpPr>
          <p:spPr>
            <a:xfrm>
              <a:off x="5758855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chemeClr val="bg1"/>
                  </a:solidFill>
                  <a:latin typeface="Bodoni MT" panose="02070603080606020203" pitchFamily="18" charset="0"/>
                </a:rPr>
                <a:t>3. Corregir o asignar coordenadas</a:t>
              </a:r>
              <a:endParaRPr lang="es-ES" sz="2200" kern="1200" dirty="0">
                <a:solidFill>
                  <a:schemeClr val="bg1"/>
                </a:solidFill>
                <a:latin typeface="Bodoni MT" panose="02070603080606020203" pitchFamily="18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8820515" y="65426"/>
            <a:ext cx="3337396" cy="831390"/>
            <a:chOff x="8013078" y="0"/>
            <a:chExt cx="3337396" cy="831390"/>
          </a:xfrm>
        </p:grpSpPr>
        <p:sp>
          <p:nvSpPr>
            <p:cNvPr id="15" name="Cheurón 14"/>
            <p:cNvSpPr/>
            <p:nvPr/>
          </p:nvSpPr>
          <p:spPr>
            <a:xfrm>
              <a:off x="8013078" y="0"/>
              <a:ext cx="3337396" cy="831390"/>
            </a:xfrm>
            <a:prstGeom prst="chevron">
              <a:avLst/>
            </a:prstGeom>
            <a:solidFill>
              <a:srgbClr val="DEA6B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heurón 6"/>
            <p:cNvSpPr txBox="1"/>
            <p:nvPr/>
          </p:nvSpPr>
          <p:spPr>
            <a:xfrm>
              <a:off x="8428773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4. Validación de ‘</a:t>
              </a:r>
              <a:r>
                <a:rPr lang="es-ES" sz="2200" b="1" kern="1200" dirty="0" err="1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outliers</a:t>
              </a: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’</a:t>
              </a:r>
              <a:endParaRPr lang="en-GB" sz="2200" kern="1200" dirty="0">
                <a:solidFill>
                  <a:sysClr val="windowText" lastClr="000000"/>
                </a:solidFill>
                <a:latin typeface="Bodoni MT" panose="02070603080606020203" pitchFamily="18" charset="0"/>
              </a:endParaRPr>
            </a:p>
          </p:txBody>
        </p:sp>
      </p:grpSp>
      <p:sp>
        <p:nvSpPr>
          <p:cNvPr id="28" name="Rectángulo 27"/>
          <p:cNvSpPr/>
          <p:nvPr/>
        </p:nvSpPr>
        <p:spPr>
          <a:xfrm>
            <a:off x="1358757" y="1830220"/>
            <a:ext cx="3707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latin typeface="Bodoni MT" panose="02070603080606020203" pitchFamily="18" charset="0"/>
              </a:rPr>
              <a:t>Información de distribución</a:t>
            </a:r>
            <a:endParaRPr lang="en-GB" sz="2400" b="1" dirty="0">
              <a:latin typeface="Bodoni MT" panose="02070603080606020203" pitchFamily="18" charset="0"/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39238" y="2056639"/>
            <a:ext cx="4005857" cy="3710948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0274" y="2809995"/>
            <a:ext cx="5632881" cy="3206004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grpSp>
        <p:nvGrpSpPr>
          <p:cNvPr id="31" name="Grupo 30"/>
          <p:cNvGrpSpPr/>
          <p:nvPr/>
        </p:nvGrpSpPr>
        <p:grpSpPr>
          <a:xfrm>
            <a:off x="1358757" y="2996442"/>
            <a:ext cx="4070583" cy="1400017"/>
            <a:chOff x="1056955" y="4889742"/>
            <a:chExt cx="4070583" cy="1400017"/>
          </a:xfrm>
        </p:grpSpPr>
        <p:sp>
          <p:nvSpPr>
            <p:cNvPr id="32" name="Paralelogramo 31"/>
            <p:cNvSpPr/>
            <p:nvPr/>
          </p:nvSpPr>
          <p:spPr>
            <a:xfrm rot="21234413" flipH="1">
              <a:off x="1056955" y="4889742"/>
              <a:ext cx="4070583" cy="747346"/>
            </a:xfrm>
            <a:prstGeom prst="parallelogram">
              <a:avLst>
                <a:gd name="adj" fmla="val 13908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Elipse 32"/>
            <p:cNvSpPr/>
            <p:nvPr/>
          </p:nvSpPr>
          <p:spPr>
            <a:xfrm>
              <a:off x="3418703" y="5325128"/>
              <a:ext cx="240894" cy="121615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Elipse 33"/>
            <p:cNvSpPr/>
            <p:nvPr/>
          </p:nvSpPr>
          <p:spPr>
            <a:xfrm>
              <a:off x="1922596" y="5331398"/>
              <a:ext cx="240894" cy="12161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6" name="Conector recto de flecha 35"/>
            <p:cNvCxnSpPr/>
            <p:nvPr/>
          </p:nvCxnSpPr>
          <p:spPr>
            <a:xfrm>
              <a:off x="2043043" y="5451298"/>
              <a:ext cx="0" cy="83846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de flecha 36"/>
            <p:cNvCxnSpPr/>
            <p:nvPr/>
          </p:nvCxnSpPr>
          <p:spPr>
            <a:xfrm>
              <a:off x="3539150" y="5442085"/>
              <a:ext cx="0" cy="83846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170744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6150597" y="65426"/>
            <a:ext cx="3337396" cy="831390"/>
            <a:chOff x="5343160" y="0"/>
            <a:chExt cx="3337396" cy="831390"/>
          </a:xfrm>
        </p:grpSpPr>
        <p:sp>
          <p:nvSpPr>
            <p:cNvPr id="18" name="Cheurón 17"/>
            <p:cNvSpPr/>
            <p:nvPr/>
          </p:nvSpPr>
          <p:spPr>
            <a:xfrm>
              <a:off x="5343160" y="0"/>
              <a:ext cx="3337396" cy="831390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heurón 4"/>
            <p:cNvSpPr txBox="1"/>
            <p:nvPr/>
          </p:nvSpPr>
          <p:spPr>
            <a:xfrm>
              <a:off x="5758855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chemeClr val="bg1"/>
                  </a:solidFill>
                  <a:latin typeface="Bodoni MT" panose="02070603080606020203" pitchFamily="18" charset="0"/>
                </a:rPr>
                <a:t>3. Corregir o asignar coordenadas</a:t>
              </a:r>
              <a:endParaRPr lang="es-ES" sz="2200" kern="1200" dirty="0">
                <a:solidFill>
                  <a:schemeClr val="bg1"/>
                </a:solidFill>
                <a:latin typeface="Bodoni MT" panose="02070603080606020203" pitchFamily="18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8820515" y="65426"/>
            <a:ext cx="3337396" cy="831390"/>
            <a:chOff x="8013078" y="0"/>
            <a:chExt cx="3337396" cy="831390"/>
          </a:xfrm>
        </p:grpSpPr>
        <p:sp>
          <p:nvSpPr>
            <p:cNvPr id="15" name="Cheurón 14"/>
            <p:cNvSpPr/>
            <p:nvPr/>
          </p:nvSpPr>
          <p:spPr>
            <a:xfrm>
              <a:off x="8013078" y="0"/>
              <a:ext cx="3337396" cy="831390"/>
            </a:xfrm>
            <a:prstGeom prst="chevron">
              <a:avLst/>
            </a:prstGeom>
            <a:solidFill>
              <a:srgbClr val="DEA6B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heurón 6"/>
            <p:cNvSpPr txBox="1"/>
            <p:nvPr/>
          </p:nvSpPr>
          <p:spPr>
            <a:xfrm>
              <a:off x="8428773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4. Validación de ‘</a:t>
              </a:r>
              <a:r>
                <a:rPr lang="es-ES" sz="2200" b="1" kern="1200" dirty="0" err="1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outliers</a:t>
              </a: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’</a:t>
              </a:r>
              <a:endParaRPr lang="en-GB" sz="2200" kern="1200" dirty="0">
                <a:solidFill>
                  <a:sysClr val="windowText" lastClr="000000"/>
                </a:solidFill>
                <a:latin typeface="Bodoni MT" panose="02070603080606020203" pitchFamily="18" charset="0"/>
              </a:endParaRPr>
            </a:p>
          </p:txBody>
        </p:sp>
      </p:grpSp>
      <p:sp>
        <p:nvSpPr>
          <p:cNvPr id="28" name="Rectángulo 27"/>
          <p:cNvSpPr/>
          <p:nvPr/>
        </p:nvSpPr>
        <p:spPr>
          <a:xfrm>
            <a:off x="1358757" y="1830220"/>
            <a:ext cx="3707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latin typeface="Bodoni MT" panose="02070603080606020203" pitchFamily="18" charset="0"/>
              </a:rPr>
              <a:t>Información de distribución</a:t>
            </a:r>
            <a:endParaRPr lang="en-GB" sz="2400" b="1" dirty="0">
              <a:latin typeface="Bodoni MT" panose="02070603080606020203" pitchFamily="18" charset="0"/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39238" y="2056639"/>
            <a:ext cx="4005857" cy="3710948"/>
          </a:xfrm>
          <a:prstGeom prst="rect">
            <a:avLst/>
          </a:prstGeom>
        </p:spPr>
      </p:pic>
      <p:grpSp>
        <p:nvGrpSpPr>
          <p:cNvPr id="31" name="Grupo 30"/>
          <p:cNvGrpSpPr/>
          <p:nvPr/>
        </p:nvGrpSpPr>
        <p:grpSpPr>
          <a:xfrm>
            <a:off x="1358757" y="2996442"/>
            <a:ext cx="4070583" cy="1400017"/>
            <a:chOff x="1056955" y="4889742"/>
            <a:chExt cx="4070583" cy="1400017"/>
          </a:xfrm>
        </p:grpSpPr>
        <p:sp>
          <p:nvSpPr>
            <p:cNvPr id="32" name="Paralelogramo 31"/>
            <p:cNvSpPr/>
            <p:nvPr/>
          </p:nvSpPr>
          <p:spPr>
            <a:xfrm rot="21234413" flipH="1">
              <a:off x="1056955" y="4889742"/>
              <a:ext cx="4070583" cy="747346"/>
            </a:xfrm>
            <a:prstGeom prst="parallelogram">
              <a:avLst>
                <a:gd name="adj" fmla="val 13908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Elipse 32"/>
            <p:cNvSpPr/>
            <p:nvPr/>
          </p:nvSpPr>
          <p:spPr>
            <a:xfrm>
              <a:off x="3418703" y="5325128"/>
              <a:ext cx="240894" cy="121615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Elipse 33"/>
            <p:cNvSpPr/>
            <p:nvPr/>
          </p:nvSpPr>
          <p:spPr>
            <a:xfrm>
              <a:off x="1922596" y="5331398"/>
              <a:ext cx="240894" cy="12161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6" name="Conector recto de flecha 35"/>
            <p:cNvCxnSpPr/>
            <p:nvPr/>
          </p:nvCxnSpPr>
          <p:spPr>
            <a:xfrm>
              <a:off x="2043043" y="5451298"/>
              <a:ext cx="0" cy="83846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de flecha 36"/>
            <p:cNvCxnSpPr/>
            <p:nvPr/>
          </p:nvCxnSpPr>
          <p:spPr>
            <a:xfrm>
              <a:off x="3539150" y="5442085"/>
              <a:ext cx="0" cy="83846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Imagen 3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9828" y="2879279"/>
            <a:ext cx="6175027" cy="3475702"/>
          </a:xfrm>
          <a:prstGeom prst="rect">
            <a:avLst/>
          </a:prstGeom>
        </p:spPr>
      </p:pic>
      <p:sp>
        <p:nvSpPr>
          <p:cNvPr id="38" name="CuadroTexto 37"/>
          <p:cNvSpPr txBox="1"/>
          <p:nvPr/>
        </p:nvSpPr>
        <p:spPr>
          <a:xfrm>
            <a:off x="7357203" y="5708650"/>
            <a:ext cx="4172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Bodoni MT" panose="02070603080606020203" pitchFamily="18" charset="0"/>
              </a:rPr>
              <a:t>Cadenas de texto: </a:t>
            </a:r>
            <a:r>
              <a:rPr lang="es-ES" b="1" dirty="0" err="1">
                <a:latin typeface="Bodoni MT" panose="02070603080606020203" pitchFamily="18" charset="0"/>
              </a:rPr>
              <a:t>countryCode</a:t>
            </a:r>
            <a:r>
              <a:rPr lang="es-ES" b="1" dirty="0">
                <a:latin typeface="Bodoni MT" panose="02070603080606020203" pitchFamily="18" charset="0"/>
              </a:rPr>
              <a:t> </a:t>
            </a:r>
          </a:p>
          <a:p>
            <a:r>
              <a:rPr lang="es-ES" b="1" dirty="0" err="1">
                <a:latin typeface="Bodoni MT" panose="02070603080606020203" pitchFamily="18" charset="0"/>
              </a:rPr>
              <a:t>Spain</a:t>
            </a:r>
            <a:r>
              <a:rPr lang="es-ES" b="1" dirty="0">
                <a:latin typeface="Bodoni MT" panose="02070603080606020203" pitchFamily="18" charset="0"/>
              </a:rPr>
              <a:t> = ‘ES’</a:t>
            </a:r>
            <a:endParaRPr lang="en-GB" b="1" dirty="0">
              <a:latin typeface="Bodoni MT" panose="02070603080606020203" pitchFamily="18" charset="0"/>
            </a:endParaRPr>
          </a:p>
        </p:txBody>
      </p:sp>
      <p:pic>
        <p:nvPicPr>
          <p:cNvPr id="39" name="Picture 2" descr="Folder - Free interface icon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454" y="1331683"/>
            <a:ext cx="1327622" cy="132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ángulo 39"/>
          <p:cNvSpPr/>
          <p:nvPr/>
        </p:nvSpPr>
        <p:spPr>
          <a:xfrm>
            <a:off x="10773053" y="2010958"/>
            <a:ext cx="9624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dirty="0"/>
              <a:t> ‘practica3’</a:t>
            </a:r>
          </a:p>
        </p:txBody>
      </p:sp>
      <p:sp>
        <p:nvSpPr>
          <p:cNvPr id="41" name="Rectángulo 40"/>
          <p:cNvSpPr/>
          <p:nvPr/>
        </p:nvSpPr>
        <p:spPr>
          <a:xfrm>
            <a:off x="7332785" y="5222631"/>
            <a:ext cx="3130061" cy="123092"/>
          </a:xfrm>
          <a:prstGeom prst="rect">
            <a:avLst/>
          </a:prstGeom>
          <a:noFill/>
          <a:ln w="28575">
            <a:solidFill>
              <a:srgbClr val="8E0A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5251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6150597" y="65426"/>
            <a:ext cx="3337396" cy="831390"/>
            <a:chOff x="5343160" y="0"/>
            <a:chExt cx="3337396" cy="831390"/>
          </a:xfrm>
        </p:grpSpPr>
        <p:sp>
          <p:nvSpPr>
            <p:cNvPr id="18" name="Cheurón 17"/>
            <p:cNvSpPr/>
            <p:nvPr/>
          </p:nvSpPr>
          <p:spPr>
            <a:xfrm>
              <a:off x="5343160" y="0"/>
              <a:ext cx="3337396" cy="831390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heurón 4"/>
            <p:cNvSpPr txBox="1"/>
            <p:nvPr/>
          </p:nvSpPr>
          <p:spPr>
            <a:xfrm>
              <a:off x="5758855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chemeClr val="bg1"/>
                  </a:solidFill>
                  <a:latin typeface="Bodoni MT" panose="02070603080606020203" pitchFamily="18" charset="0"/>
                </a:rPr>
                <a:t>3. Corregir o asignar coordenadas</a:t>
              </a:r>
              <a:endParaRPr lang="es-ES" sz="2200" kern="1200" dirty="0">
                <a:solidFill>
                  <a:schemeClr val="bg1"/>
                </a:solidFill>
                <a:latin typeface="Bodoni MT" panose="02070603080606020203" pitchFamily="18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8820515" y="65426"/>
            <a:ext cx="3337396" cy="831390"/>
            <a:chOff x="8013078" y="0"/>
            <a:chExt cx="3337396" cy="831390"/>
          </a:xfrm>
        </p:grpSpPr>
        <p:sp>
          <p:nvSpPr>
            <p:cNvPr id="15" name="Cheurón 14"/>
            <p:cNvSpPr/>
            <p:nvPr/>
          </p:nvSpPr>
          <p:spPr>
            <a:xfrm>
              <a:off x="8013078" y="0"/>
              <a:ext cx="3337396" cy="831390"/>
            </a:xfrm>
            <a:prstGeom prst="chevron">
              <a:avLst/>
            </a:prstGeom>
            <a:solidFill>
              <a:srgbClr val="DEA6B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heurón 6"/>
            <p:cNvSpPr txBox="1"/>
            <p:nvPr/>
          </p:nvSpPr>
          <p:spPr>
            <a:xfrm>
              <a:off x="8428773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4. Validación de ‘</a:t>
              </a:r>
              <a:r>
                <a:rPr lang="es-ES" sz="2200" b="1" kern="1200" dirty="0" err="1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outliers</a:t>
              </a: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’</a:t>
              </a:r>
              <a:endParaRPr lang="en-GB" sz="2200" kern="1200" dirty="0">
                <a:solidFill>
                  <a:sysClr val="windowText" lastClr="000000"/>
                </a:solidFill>
                <a:latin typeface="Bodoni MT" panose="02070603080606020203" pitchFamily="18" charset="0"/>
              </a:endParaRPr>
            </a:p>
          </p:txBody>
        </p:sp>
      </p:grpSp>
      <p:sp>
        <p:nvSpPr>
          <p:cNvPr id="28" name="Rectángulo 27"/>
          <p:cNvSpPr/>
          <p:nvPr/>
        </p:nvSpPr>
        <p:spPr>
          <a:xfrm>
            <a:off x="1358757" y="1830220"/>
            <a:ext cx="3707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latin typeface="Bodoni MT" panose="02070603080606020203" pitchFamily="18" charset="0"/>
              </a:rPr>
              <a:t>Información de distribución</a:t>
            </a:r>
            <a:endParaRPr lang="en-GB" sz="2400" b="1" dirty="0">
              <a:latin typeface="Bodoni MT" panose="02070603080606020203" pitchFamily="18" charset="0"/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39238" y="2056639"/>
            <a:ext cx="4005857" cy="3710948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0274" y="2809995"/>
            <a:ext cx="5632881" cy="3206004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grpSp>
        <p:nvGrpSpPr>
          <p:cNvPr id="31" name="Grupo 30"/>
          <p:cNvGrpSpPr/>
          <p:nvPr/>
        </p:nvGrpSpPr>
        <p:grpSpPr>
          <a:xfrm>
            <a:off x="1358757" y="2996442"/>
            <a:ext cx="4070583" cy="1400017"/>
            <a:chOff x="1056955" y="4889742"/>
            <a:chExt cx="4070583" cy="1400017"/>
          </a:xfrm>
        </p:grpSpPr>
        <p:sp>
          <p:nvSpPr>
            <p:cNvPr id="32" name="Paralelogramo 31"/>
            <p:cNvSpPr/>
            <p:nvPr/>
          </p:nvSpPr>
          <p:spPr>
            <a:xfrm rot="21234413" flipH="1">
              <a:off x="1056955" y="4889742"/>
              <a:ext cx="4070583" cy="747346"/>
            </a:xfrm>
            <a:prstGeom prst="parallelogram">
              <a:avLst>
                <a:gd name="adj" fmla="val 13908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Elipse 32"/>
            <p:cNvSpPr/>
            <p:nvPr/>
          </p:nvSpPr>
          <p:spPr>
            <a:xfrm>
              <a:off x="3418703" y="5325128"/>
              <a:ext cx="240894" cy="121615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Elipse 33"/>
            <p:cNvSpPr/>
            <p:nvPr/>
          </p:nvSpPr>
          <p:spPr>
            <a:xfrm>
              <a:off x="1922596" y="5331398"/>
              <a:ext cx="240894" cy="12161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6" name="Conector recto de flecha 35"/>
            <p:cNvCxnSpPr/>
            <p:nvPr/>
          </p:nvCxnSpPr>
          <p:spPr>
            <a:xfrm>
              <a:off x="2043043" y="5451298"/>
              <a:ext cx="0" cy="83846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de flecha 36"/>
            <p:cNvCxnSpPr/>
            <p:nvPr/>
          </p:nvCxnSpPr>
          <p:spPr>
            <a:xfrm>
              <a:off x="3539150" y="5442085"/>
              <a:ext cx="0" cy="83846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2" descr="File:Qgis-icon-3.0.png - Wikimedia Common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50" y="2997285"/>
            <a:ext cx="1148520" cy="110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Folder - Free interface icons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788" y="1166409"/>
            <a:ext cx="1327622" cy="132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ángulo 38"/>
          <p:cNvSpPr/>
          <p:nvPr/>
        </p:nvSpPr>
        <p:spPr>
          <a:xfrm>
            <a:off x="10908387" y="1845684"/>
            <a:ext cx="9624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dirty="0"/>
              <a:t> ‘practica3’</a:t>
            </a:r>
          </a:p>
        </p:txBody>
      </p:sp>
    </p:spTree>
    <p:extLst>
      <p:ext uri="{BB962C8B-B14F-4D97-AF65-F5344CB8AC3E}">
        <p14:creationId xmlns:p14="http://schemas.microsoft.com/office/powerpoint/2010/main" val="386863520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6150597" y="65426"/>
            <a:ext cx="3337396" cy="831390"/>
            <a:chOff x="5343160" y="0"/>
            <a:chExt cx="3337396" cy="831390"/>
          </a:xfrm>
        </p:grpSpPr>
        <p:sp>
          <p:nvSpPr>
            <p:cNvPr id="18" name="Cheurón 17"/>
            <p:cNvSpPr/>
            <p:nvPr/>
          </p:nvSpPr>
          <p:spPr>
            <a:xfrm>
              <a:off x="5343160" y="0"/>
              <a:ext cx="3337396" cy="831390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heurón 4"/>
            <p:cNvSpPr txBox="1"/>
            <p:nvPr/>
          </p:nvSpPr>
          <p:spPr>
            <a:xfrm>
              <a:off x="5758855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chemeClr val="bg1"/>
                  </a:solidFill>
                  <a:latin typeface="Bodoni MT" panose="02070603080606020203" pitchFamily="18" charset="0"/>
                </a:rPr>
                <a:t>3. Corregir o asignar coordenadas</a:t>
              </a:r>
              <a:endParaRPr lang="es-ES" sz="2200" kern="1200" dirty="0">
                <a:solidFill>
                  <a:schemeClr val="bg1"/>
                </a:solidFill>
                <a:latin typeface="Bodoni MT" panose="02070603080606020203" pitchFamily="18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8820515" y="65426"/>
            <a:ext cx="3337396" cy="831390"/>
            <a:chOff x="8013078" y="0"/>
            <a:chExt cx="3337396" cy="831390"/>
          </a:xfrm>
        </p:grpSpPr>
        <p:sp>
          <p:nvSpPr>
            <p:cNvPr id="15" name="Cheurón 14"/>
            <p:cNvSpPr/>
            <p:nvPr/>
          </p:nvSpPr>
          <p:spPr>
            <a:xfrm>
              <a:off x="8013078" y="0"/>
              <a:ext cx="3337396" cy="831390"/>
            </a:xfrm>
            <a:prstGeom prst="chevron">
              <a:avLst/>
            </a:prstGeom>
            <a:solidFill>
              <a:srgbClr val="DEA6B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heurón 6"/>
            <p:cNvSpPr txBox="1"/>
            <p:nvPr/>
          </p:nvSpPr>
          <p:spPr>
            <a:xfrm>
              <a:off x="8428773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4. Validación de ‘</a:t>
              </a:r>
              <a:r>
                <a:rPr lang="es-ES" sz="2200" b="1" kern="1200" dirty="0" err="1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outliers</a:t>
              </a: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’</a:t>
              </a:r>
              <a:endParaRPr lang="en-GB" sz="2200" kern="1200" dirty="0">
                <a:solidFill>
                  <a:sysClr val="windowText" lastClr="000000"/>
                </a:solidFill>
                <a:latin typeface="Bodoni MT" panose="02070603080606020203" pitchFamily="18" charset="0"/>
              </a:endParaRPr>
            </a:p>
          </p:txBody>
        </p:sp>
      </p:grpSp>
      <p:sp>
        <p:nvSpPr>
          <p:cNvPr id="28" name="Rectángulo 27"/>
          <p:cNvSpPr/>
          <p:nvPr/>
        </p:nvSpPr>
        <p:spPr>
          <a:xfrm>
            <a:off x="1358757" y="1830220"/>
            <a:ext cx="3707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latin typeface="Bodoni MT" panose="02070603080606020203" pitchFamily="18" charset="0"/>
              </a:rPr>
              <a:t>Información de distribución</a:t>
            </a:r>
            <a:endParaRPr lang="en-GB" sz="2400" b="1" dirty="0">
              <a:latin typeface="Bodoni MT" panose="02070603080606020203" pitchFamily="18" charset="0"/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39238" y="2056639"/>
            <a:ext cx="4005857" cy="3710948"/>
          </a:xfrm>
          <a:prstGeom prst="rect">
            <a:avLst/>
          </a:prstGeom>
        </p:spPr>
      </p:pic>
      <p:pic>
        <p:nvPicPr>
          <p:cNvPr id="35" name="Picture 2" descr="File:Qgis-icon-3.0.png - Wikimedia Common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37" y="3549011"/>
            <a:ext cx="1148520" cy="110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Folder - Free interface icon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788" y="1166409"/>
            <a:ext cx="1327622" cy="132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ángulo 38"/>
          <p:cNvSpPr/>
          <p:nvPr/>
        </p:nvSpPr>
        <p:spPr>
          <a:xfrm>
            <a:off x="10908387" y="1845684"/>
            <a:ext cx="9624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dirty="0"/>
              <a:t> ‘practica3’</a:t>
            </a:r>
          </a:p>
        </p:txBody>
      </p:sp>
      <p:sp>
        <p:nvSpPr>
          <p:cNvPr id="40" name="Rectángulo 39"/>
          <p:cNvSpPr/>
          <p:nvPr/>
        </p:nvSpPr>
        <p:spPr>
          <a:xfrm>
            <a:off x="1541639" y="3084849"/>
            <a:ext cx="5134330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S" b="1" dirty="0">
                <a:latin typeface="Bodoni MT" panose="02070603080606020203" pitchFamily="18" charset="0"/>
              </a:rPr>
              <a:t>2 opciones:</a:t>
            </a:r>
          </a:p>
          <a:p>
            <a:pPr marL="457200" indent="-457200">
              <a:buAutoNum type="alphaLcParenR"/>
            </a:pPr>
            <a:r>
              <a:rPr lang="es-ES" b="1" dirty="0">
                <a:latin typeface="Bodoni MT" panose="02070603080606020203" pitchFamily="18" charset="0"/>
              </a:rPr>
              <a:t>Extrae los registros de la especie que estén localizados en países de cría</a:t>
            </a:r>
          </a:p>
          <a:p>
            <a:pPr marL="457200" indent="-457200">
              <a:buAutoNum type="alphaLcParenR"/>
            </a:pPr>
            <a:endParaRPr lang="es-ES" b="1" dirty="0">
              <a:latin typeface="Bodoni MT" panose="02070603080606020203" pitchFamily="18" charset="0"/>
            </a:endParaRPr>
          </a:p>
          <a:p>
            <a:pPr marL="457200" indent="-457200">
              <a:buFontTx/>
              <a:buAutoNum type="alphaLcParenR"/>
            </a:pPr>
            <a:r>
              <a:rPr lang="es-ES" b="1" dirty="0">
                <a:latin typeface="Bodoni MT" panose="02070603080606020203" pitchFamily="18" charset="0"/>
              </a:rPr>
              <a:t>Extrae los registros de la especie que estén localizados en países donde ocasionalmente hacen invernadas</a:t>
            </a:r>
          </a:p>
        </p:txBody>
      </p:sp>
    </p:spTree>
    <p:extLst>
      <p:ext uri="{BB962C8B-B14F-4D97-AF65-F5344CB8AC3E}">
        <p14:creationId xmlns:p14="http://schemas.microsoft.com/office/powerpoint/2010/main" val="69820570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6150597" y="65426"/>
            <a:ext cx="3337396" cy="831390"/>
            <a:chOff x="5343160" y="0"/>
            <a:chExt cx="3337396" cy="831390"/>
          </a:xfrm>
        </p:grpSpPr>
        <p:sp>
          <p:nvSpPr>
            <p:cNvPr id="18" name="Cheurón 17"/>
            <p:cNvSpPr/>
            <p:nvPr/>
          </p:nvSpPr>
          <p:spPr>
            <a:xfrm>
              <a:off x="5343160" y="0"/>
              <a:ext cx="3337396" cy="831390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heurón 4"/>
            <p:cNvSpPr txBox="1"/>
            <p:nvPr/>
          </p:nvSpPr>
          <p:spPr>
            <a:xfrm>
              <a:off x="5758855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chemeClr val="bg1"/>
                  </a:solidFill>
                  <a:latin typeface="Bodoni MT" panose="02070603080606020203" pitchFamily="18" charset="0"/>
                </a:rPr>
                <a:t>3. Corregir o asignar coordenadas</a:t>
              </a:r>
              <a:endParaRPr lang="es-ES" sz="2200" kern="1200" dirty="0">
                <a:solidFill>
                  <a:schemeClr val="bg1"/>
                </a:solidFill>
                <a:latin typeface="Bodoni MT" panose="02070603080606020203" pitchFamily="18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8820515" y="65426"/>
            <a:ext cx="3337396" cy="831390"/>
            <a:chOff x="8013078" y="0"/>
            <a:chExt cx="3337396" cy="831390"/>
          </a:xfrm>
        </p:grpSpPr>
        <p:sp>
          <p:nvSpPr>
            <p:cNvPr id="15" name="Cheurón 14"/>
            <p:cNvSpPr/>
            <p:nvPr/>
          </p:nvSpPr>
          <p:spPr>
            <a:xfrm>
              <a:off x="8013078" y="0"/>
              <a:ext cx="3337396" cy="831390"/>
            </a:xfrm>
            <a:prstGeom prst="chevron">
              <a:avLst/>
            </a:prstGeom>
            <a:solidFill>
              <a:srgbClr val="DEA6B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heurón 6"/>
            <p:cNvSpPr txBox="1"/>
            <p:nvPr/>
          </p:nvSpPr>
          <p:spPr>
            <a:xfrm>
              <a:off x="8428773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4. Validación de ‘</a:t>
              </a:r>
              <a:r>
                <a:rPr lang="es-ES" sz="2200" b="1" kern="1200" dirty="0" err="1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outliers</a:t>
              </a: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’</a:t>
              </a:r>
              <a:endParaRPr lang="en-GB" sz="2200" kern="1200" dirty="0">
                <a:solidFill>
                  <a:sysClr val="windowText" lastClr="000000"/>
                </a:solidFill>
                <a:latin typeface="Bodoni MT" panose="02070603080606020203" pitchFamily="18" charset="0"/>
              </a:endParaRPr>
            </a:p>
          </p:txBody>
        </p:sp>
      </p:grpSp>
      <p:sp>
        <p:nvSpPr>
          <p:cNvPr id="28" name="Rectángulo 27"/>
          <p:cNvSpPr/>
          <p:nvPr/>
        </p:nvSpPr>
        <p:spPr>
          <a:xfrm>
            <a:off x="1358757" y="1830220"/>
            <a:ext cx="3707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latin typeface="Bodoni MT" panose="02070603080606020203" pitchFamily="18" charset="0"/>
              </a:rPr>
              <a:t>Información de distribución</a:t>
            </a:r>
            <a:endParaRPr lang="en-GB" sz="2400" b="1" dirty="0">
              <a:latin typeface="Bodoni MT" panose="02070603080606020203" pitchFamily="18" charset="0"/>
            </a:endParaRPr>
          </a:p>
        </p:txBody>
      </p:sp>
      <p:pic>
        <p:nvPicPr>
          <p:cNvPr id="35" name="Picture 2" descr="File:Qgis-icon-3.0.png - Wikimedia Common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328" y="1278720"/>
            <a:ext cx="1148520" cy="110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Folder - Free interface icon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788" y="1166409"/>
            <a:ext cx="1327622" cy="132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ángulo 38"/>
          <p:cNvSpPr/>
          <p:nvPr/>
        </p:nvSpPr>
        <p:spPr>
          <a:xfrm>
            <a:off x="10908387" y="1845684"/>
            <a:ext cx="9624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dirty="0"/>
              <a:t> ‘practica3’</a:t>
            </a: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6240" y="1762934"/>
            <a:ext cx="8520913" cy="4629056"/>
          </a:xfrm>
          <a:prstGeom prst="rect">
            <a:avLst/>
          </a:prstGeom>
        </p:spPr>
      </p:pic>
      <p:sp>
        <p:nvSpPr>
          <p:cNvPr id="31" name="Elipse 30"/>
          <p:cNvSpPr/>
          <p:nvPr/>
        </p:nvSpPr>
        <p:spPr>
          <a:xfrm flipH="1" flipV="1">
            <a:off x="4470707" y="1894282"/>
            <a:ext cx="440190" cy="37274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Flecha curvada hacia arriba 31"/>
          <p:cNvSpPr/>
          <p:nvPr/>
        </p:nvSpPr>
        <p:spPr>
          <a:xfrm rot="21362310">
            <a:off x="4796466" y="2165144"/>
            <a:ext cx="1827861" cy="766679"/>
          </a:xfrm>
          <a:prstGeom prst="curvedUpArrow">
            <a:avLst>
              <a:gd name="adj1" fmla="val 7667"/>
              <a:gd name="adj2" fmla="val 20378"/>
              <a:gd name="adj3" fmla="val 1696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9318005" y="3900139"/>
            <a:ext cx="22283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latin typeface="Bodoni MT" panose="02070603080606020203" pitchFamily="18" charset="0"/>
              </a:rPr>
              <a:t>Selección de polígonos por países</a:t>
            </a:r>
            <a:endParaRPr lang="en-GB" sz="24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420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74" y="1084938"/>
            <a:ext cx="5982218" cy="731583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750274" y="2645998"/>
            <a:ext cx="471133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ES" sz="2400" dirty="0"/>
              <a:t>Coordenadas = Latitud + Longitud</a:t>
            </a:r>
          </a:p>
          <a:p>
            <a:pPr fontAlgn="base"/>
            <a:endParaRPr lang="es-ES" sz="24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s-ES" dirty="0"/>
              <a:t>Latitud = Longitud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s-ES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s-ES" dirty="0"/>
              <a:t>Coordenadas fuera de rango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s-ES" sz="2400" dirty="0"/>
          </a:p>
        </p:txBody>
      </p:sp>
      <p:sp>
        <p:nvSpPr>
          <p:cNvPr id="3" name="Rectángulo 2"/>
          <p:cNvSpPr/>
          <p:nvPr/>
        </p:nvSpPr>
        <p:spPr>
          <a:xfrm>
            <a:off x="5461611" y="2493550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3200" b="1" dirty="0">
                <a:latin typeface="Bodoni MT" panose="02070603080606020203" pitchFamily="18" charset="0"/>
              </a:rPr>
              <a:t>¡formato!</a:t>
            </a:r>
          </a:p>
          <a:p>
            <a:pPr algn="ctr"/>
            <a:endParaRPr lang="es-ES" sz="3200" b="1" dirty="0">
              <a:solidFill>
                <a:schemeClr val="accent1">
                  <a:lumMod val="75000"/>
                </a:schemeClr>
              </a:solidFill>
              <a:latin typeface="Bodoni MT" panose="02070603080606020203" pitchFamily="18" charset="0"/>
            </a:endParaRPr>
          </a:p>
          <a:p>
            <a:pPr algn="ctr"/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Bodoni MT" panose="02070603080606020203" pitchFamily="18" charset="0"/>
              </a:rPr>
              <a:t>Grados decimales</a:t>
            </a:r>
          </a:p>
          <a:p>
            <a:pPr algn="ctr"/>
            <a:r>
              <a:rPr lang="es-ES" sz="3200" b="1" dirty="0">
                <a:solidFill>
                  <a:schemeClr val="accent1">
                    <a:lumMod val="75000"/>
                  </a:schemeClr>
                </a:solidFill>
                <a:latin typeface="Bodoni MT" panose="02070603080606020203" pitchFamily="18" charset="0"/>
              </a:rPr>
              <a:t>(-180.0 -&gt; 180.0; -90.0 -&gt; 90.0)</a:t>
            </a:r>
            <a:endParaRPr lang="en-GB" sz="3200" b="1" dirty="0">
              <a:solidFill>
                <a:schemeClr val="accent1">
                  <a:lumMod val="75000"/>
                </a:schemeClr>
              </a:solidFill>
              <a:latin typeface="Bodoni MT" panose="02070603080606020203" pitchFamily="18" charset="0"/>
            </a:endParaRPr>
          </a:p>
        </p:txBody>
      </p:sp>
      <p:grpSp>
        <p:nvGrpSpPr>
          <p:cNvPr id="26" name="Grupo 2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27" name="Grupo 2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29" name="Diagrama 28"/>
              <p:cNvGraphicFramePr/>
              <p:nvPr>
                <p:extLst>
                  <p:ext uri="{D42A27DB-BD31-4B8C-83A1-F6EECF244321}">
                    <p14:modId xmlns:p14="http://schemas.microsoft.com/office/powerpoint/2010/main" val="745435336"/>
                  </p:ext>
                </p:extLst>
              </p:nvPr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  <p:grpSp>
            <p:nvGrpSpPr>
              <p:cNvPr id="30" name="Grupo 2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31" name="Grupo 3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33" name="Rectángulo 3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34" name="Grupo 3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3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3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32" name="Rectángulo 3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28" name="Diagrama 27"/>
            <p:cNvGraphicFramePr/>
            <p:nvPr>
              <p:extLst>
                <p:ext uri="{D42A27DB-BD31-4B8C-83A1-F6EECF244321}">
                  <p14:modId xmlns:p14="http://schemas.microsoft.com/office/powerpoint/2010/main" val="691910794"/>
                </p:ext>
              </p:extLst>
            </p:nvPr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27290029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6150597" y="65426"/>
            <a:ext cx="3337396" cy="831390"/>
            <a:chOff x="5343160" y="0"/>
            <a:chExt cx="3337396" cy="831390"/>
          </a:xfrm>
        </p:grpSpPr>
        <p:sp>
          <p:nvSpPr>
            <p:cNvPr id="18" name="Cheurón 17"/>
            <p:cNvSpPr/>
            <p:nvPr/>
          </p:nvSpPr>
          <p:spPr>
            <a:xfrm>
              <a:off x="5343160" y="0"/>
              <a:ext cx="3337396" cy="831390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heurón 4"/>
            <p:cNvSpPr txBox="1"/>
            <p:nvPr/>
          </p:nvSpPr>
          <p:spPr>
            <a:xfrm>
              <a:off x="5758855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chemeClr val="bg1"/>
                  </a:solidFill>
                  <a:latin typeface="Bodoni MT" panose="02070603080606020203" pitchFamily="18" charset="0"/>
                </a:rPr>
                <a:t>3. Corregir o asignar coordenadas</a:t>
              </a:r>
              <a:endParaRPr lang="es-ES" sz="2200" kern="1200" dirty="0">
                <a:solidFill>
                  <a:schemeClr val="bg1"/>
                </a:solidFill>
                <a:latin typeface="Bodoni MT" panose="02070603080606020203" pitchFamily="18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8820515" y="65426"/>
            <a:ext cx="3337396" cy="831390"/>
            <a:chOff x="8013078" y="0"/>
            <a:chExt cx="3337396" cy="831390"/>
          </a:xfrm>
        </p:grpSpPr>
        <p:sp>
          <p:nvSpPr>
            <p:cNvPr id="15" name="Cheurón 14"/>
            <p:cNvSpPr/>
            <p:nvPr/>
          </p:nvSpPr>
          <p:spPr>
            <a:xfrm>
              <a:off x="8013078" y="0"/>
              <a:ext cx="3337396" cy="831390"/>
            </a:xfrm>
            <a:prstGeom prst="chevron">
              <a:avLst/>
            </a:prstGeom>
            <a:solidFill>
              <a:srgbClr val="DEA6B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heurón 6"/>
            <p:cNvSpPr txBox="1"/>
            <p:nvPr/>
          </p:nvSpPr>
          <p:spPr>
            <a:xfrm>
              <a:off x="8428773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4. Validación de ‘</a:t>
              </a:r>
              <a:r>
                <a:rPr lang="es-ES" sz="2200" b="1" kern="1200" dirty="0" err="1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outliers</a:t>
              </a: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’</a:t>
              </a:r>
              <a:endParaRPr lang="en-GB" sz="2200" kern="1200" dirty="0">
                <a:solidFill>
                  <a:sysClr val="windowText" lastClr="000000"/>
                </a:solidFill>
                <a:latin typeface="Bodoni MT" panose="02070603080606020203" pitchFamily="18" charset="0"/>
              </a:endParaRPr>
            </a:p>
          </p:txBody>
        </p:sp>
      </p:grpSp>
      <p:sp>
        <p:nvSpPr>
          <p:cNvPr id="28" name="Rectángulo 27"/>
          <p:cNvSpPr/>
          <p:nvPr/>
        </p:nvSpPr>
        <p:spPr>
          <a:xfrm>
            <a:off x="1358757" y="1830220"/>
            <a:ext cx="3707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latin typeface="Bodoni MT" panose="02070603080606020203" pitchFamily="18" charset="0"/>
              </a:rPr>
              <a:t>Información de distribución</a:t>
            </a:r>
            <a:endParaRPr lang="en-GB" sz="2400" b="1" dirty="0">
              <a:latin typeface="Bodoni MT" panose="02070603080606020203" pitchFamily="18" charset="0"/>
            </a:endParaRPr>
          </a:p>
        </p:txBody>
      </p:sp>
      <p:pic>
        <p:nvPicPr>
          <p:cNvPr id="35" name="Picture 2" descr="File:Qgis-icon-3.0.png - Wikimedia Common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328" y="1278720"/>
            <a:ext cx="1148520" cy="110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Folder - Free interface icon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788" y="1166409"/>
            <a:ext cx="1327622" cy="132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ángulo 38"/>
          <p:cNvSpPr/>
          <p:nvPr/>
        </p:nvSpPr>
        <p:spPr>
          <a:xfrm>
            <a:off x="10908387" y="1845684"/>
            <a:ext cx="9624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dirty="0"/>
              <a:t> ‘practica3’</a:t>
            </a: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17"/>
          <a:srcRect l="11026" t="13704" r="13333" b="45043"/>
          <a:stretch/>
        </p:blipFill>
        <p:spPr>
          <a:xfrm>
            <a:off x="890580" y="2243526"/>
            <a:ext cx="9541596" cy="2927168"/>
          </a:xfrm>
          <a:prstGeom prst="rect">
            <a:avLst/>
          </a:prstGeom>
        </p:spPr>
      </p:pic>
      <p:sp>
        <p:nvSpPr>
          <p:cNvPr id="34" name="Rectángulo 33"/>
          <p:cNvSpPr/>
          <p:nvPr/>
        </p:nvSpPr>
        <p:spPr>
          <a:xfrm>
            <a:off x="4021365" y="5481237"/>
            <a:ext cx="432638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/>
              <a:t>(((lower("NAME_0")=lower('Italy'))) OR ((lower("NAME_0")=lower('Greece')))) OR ((lower("NAME_0")=lower('Spain')))</a:t>
            </a:r>
          </a:p>
        </p:txBody>
      </p:sp>
      <p:sp>
        <p:nvSpPr>
          <p:cNvPr id="36" name="Elipse 35"/>
          <p:cNvSpPr/>
          <p:nvPr/>
        </p:nvSpPr>
        <p:spPr>
          <a:xfrm flipH="1" flipV="1">
            <a:off x="2516746" y="3021379"/>
            <a:ext cx="1120844" cy="33452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Elipse 36"/>
          <p:cNvSpPr/>
          <p:nvPr/>
        </p:nvSpPr>
        <p:spPr>
          <a:xfrm flipH="1" flipV="1">
            <a:off x="8846157" y="3048890"/>
            <a:ext cx="1120844" cy="33452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Elipse 39"/>
          <p:cNvSpPr/>
          <p:nvPr/>
        </p:nvSpPr>
        <p:spPr>
          <a:xfrm flipH="1" flipV="1">
            <a:off x="8850924" y="4472497"/>
            <a:ext cx="1581252" cy="100874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89990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6150597" y="65426"/>
            <a:ext cx="3337396" cy="831390"/>
            <a:chOff x="5343160" y="0"/>
            <a:chExt cx="3337396" cy="831390"/>
          </a:xfrm>
        </p:grpSpPr>
        <p:sp>
          <p:nvSpPr>
            <p:cNvPr id="18" name="Cheurón 17"/>
            <p:cNvSpPr/>
            <p:nvPr/>
          </p:nvSpPr>
          <p:spPr>
            <a:xfrm>
              <a:off x="5343160" y="0"/>
              <a:ext cx="3337396" cy="831390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heurón 4"/>
            <p:cNvSpPr txBox="1"/>
            <p:nvPr/>
          </p:nvSpPr>
          <p:spPr>
            <a:xfrm>
              <a:off x="5758855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chemeClr val="bg1"/>
                  </a:solidFill>
                  <a:latin typeface="Bodoni MT" panose="02070603080606020203" pitchFamily="18" charset="0"/>
                </a:rPr>
                <a:t>3. Corregir o asignar coordenadas</a:t>
              </a:r>
              <a:endParaRPr lang="es-ES" sz="2200" kern="1200" dirty="0">
                <a:solidFill>
                  <a:schemeClr val="bg1"/>
                </a:solidFill>
                <a:latin typeface="Bodoni MT" panose="02070603080606020203" pitchFamily="18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8820515" y="65426"/>
            <a:ext cx="3337396" cy="831390"/>
            <a:chOff x="8013078" y="0"/>
            <a:chExt cx="3337396" cy="831390"/>
          </a:xfrm>
        </p:grpSpPr>
        <p:sp>
          <p:nvSpPr>
            <p:cNvPr id="15" name="Cheurón 14"/>
            <p:cNvSpPr/>
            <p:nvPr/>
          </p:nvSpPr>
          <p:spPr>
            <a:xfrm>
              <a:off x="8013078" y="0"/>
              <a:ext cx="3337396" cy="831390"/>
            </a:xfrm>
            <a:prstGeom prst="chevron">
              <a:avLst/>
            </a:prstGeom>
            <a:solidFill>
              <a:srgbClr val="DEA6B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heurón 6"/>
            <p:cNvSpPr txBox="1"/>
            <p:nvPr/>
          </p:nvSpPr>
          <p:spPr>
            <a:xfrm>
              <a:off x="8428773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4. Validación de ‘</a:t>
              </a:r>
              <a:r>
                <a:rPr lang="es-ES" sz="2200" b="1" kern="1200" dirty="0" err="1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outliers</a:t>
              </a: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’</a:t>
              </a:r>
              <a:endParaRPr lang="en-GB" sz="2200" kern="1200" dirty="0">
                <a:solidFill>
                  <a:sysClr val="windowText" lastClr="000000"/>
                </a:solidFill>
                <a:latin typeface="Bodoni MT" panose="02070603080606020203" pitchFamily="18" charset="0"/>
              </a:endParaRPr>
            </a:p>
          </p:txBody>
        </p:sp>
      </p:grpSp>
      <p:sp>
        <p:nvSpPr>
          <p:cNvPr id="28" name="Rectángulo 27"/>
          <p:cNvSpPr/>
          <p:nvPr/>
        </p:nvSpPr>
        <p:spPr>
          <a:xfrm>
            <a:off x="1358757" y="1830220"/>
            <a:ext cx="3707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latin typeface="Bodoni MT" panose="02070603080606020203" pitchFamily="18" charset="0"/>
              </a:rPr>
              <a:t>Información de distribución</a:t>
            </a:r>
            <a:endParaRPr lang="en-GB" sz="2400" b="1" dirty="0">
              <a:latin typeface="Bodoni MT" panose="02070603080606020203" pitchFamily="18" charset="0"/>
            </a:endParaRPr>
          </a:p>
        </p:txBody>
      </p:sp>
      <p:pic>
        <p:nvPicPr>
          <p:cNvPr id="35" name="Picture 2" descr="File:Qgis-icon-3.0.png - Wikimedia Common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328" y="1278720"/>
            <a:ext cx="1148520" cy="110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Folder - Free interface icon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788" y="1166409"/>
            <a:ext cx="1327622" cy="132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ángulo 38"/>
          <p:cNvSpPr/>
          <p:nvPr/>
        </p:nvSpPr>
        <p:spPr>
          <a:xfrm>
            <a:off x="10908387" y="1845684"/>
            <a:ext cx="9624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dirty="0"/>
              <a:t> ‘practica3’</a:t>
            </a: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85134" y="2532392"/>
            <a:ext cx="4654487" cy="3446319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18"/>
          <a:srcRect t="2536" r="33583" b="5613"/>
          <a:stretch/>
        </p:blipFill>
        <p:spPr>
          <a:xfrm>
            <a:off x="6096000" y="2525894"/>
            <a:ext cx="4438541" cy="345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6568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6150597" y="65426"/>
            <a:ext cx="3337396" cy="831390"/>
            <a:chOff x="5343160" y="0"/>
            <a:chExt cx="3337396" cy="831390"/>
          </a:xfrm>
        </p:grpSpPr>
        <p:sp>
          <p:nvSpPr>
            <p:cNvPr id="18" name="Cheurón 17"/>
            <p:cNvSpPr/>
            <p:nvPr/>
          </p:nvSpPr>
          <p:spPr>
            <a:xfrm>
              <a:off x="5343160" y="0"/>
              <a:ext cx="3337396" cy="831390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heurón 4"/>
            <p:cNvSpPr txBox="1"/>
            <p:nvPr/>
          </p:nvSpPr>
          <p:spPr>
            <a:xfrm>
              <a:off x="5758855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chemeClr val="bg1"/>
                  </a:solidFill>
                  <a:latin typeface="Bodoni MT" panose="02070603080606020203" pitchFamily="18" charset="0"/>
                </a:rPr>
                <a:t>3. Corregir o asignar coordenadas</a:t>
              </a:r>
              <a:endParaRPr lang="es-ES" sz="2200" kern="1200" dirty="0">
                <a:solidFill>
                  <a:schemeClr val="bg1"/>
                </a:solidFill>
                <a:latin typeface="Bodoni MT" panose="02070603080606020203" pitchFamily="18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8820515" y="65426"/>
            <a:ext cx="3337396" cy="831390"/>
            <a:chOff x="8013078" y="0"/>
            <a:chExt cx="3337396" cy="831390"/>
          </a:xfrm>
        </p:grpSpPr>
        <p:sp>
          <p:nvSpPr>
            <p:cNvPr id="15" name="Cheurón 14"/>
            <p:cNvSpPr/>
            <p:nvPr/>
          </p:nvSpPr>
          <p:spPr>
            <a:xfrm>
              <a:off x="8013078" y="0"/>
              <a:ext cx="3337396" cy="831390"/>
            </a:xfrm>
            <a:prstGeom prst="chevron">
              <a:avLst/>
            </a:prstGeom>
            <a:solidFill>
              <a:srgbClr val="DEA6B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heurón 6"/>
            <p:cNvSpPr txBox="1"/>
            <p:nvPr/>
          </p:nvSpPr>
          <p:spPr>
            <a:xfrm>
              <a:off x="8428773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4. Validación de ‘</a:t>
              </a:r>
              <a:r>
                <a:rPr lang="es-ES" sz="2200" b="1" kern="1200" dirty="0" err="1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outliers</a:t>
              </a: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’</a:t>
              </a:r>
              <a:endParaRPr lang="en-GB" sz="2200" kern="1200" dirty="0">
                <a:solidFill>
                  <a:sysClr val="windowText" lastClr="000000"/>
                </a:solidFill>
                <a:latin typeface="Bodoni MT" panose="02070603080606020203" pitchFamily="18" charset="0"/>
              </a:endParaRPr>
            </a:p>
          </p:txBody>
        </p:sp>
      </p:grpSp>
      <p:sp>
        <p:nvSpPr>
          <p:cNvPr id="28" name="Rectángulo 27"/>
          <p:cNvSpPr/>
          <p:nvPr/>
        </p:nvSpPr>
        <p:spPr>
          <a:xfrm>
            <a:off x="1358757" y="1830220"/>
            <a:ext cx="3707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latin typeface="Bodoni MT" panose="02070603080606020203" pitchFamily="18" charset="0"/>
              </a:rPr>
              <a:t>Información de distribución</a:t>
            </a:r>
            <a:endParaRPr lang="en-GB" sz="2400" b="1" dirty="0">
              <a:latin typeface="Bodoni MT" panose="02070603080606020203" pitchFamily="18" charset="0"/>
            </a:endParaRPr>
          </a:p>
        </p:txBody>
      </p:sp>
      <p:pic>
        <p:nvPicPr>
          <p:cNvPr id="35" name="Picture 2" descr="File:Qgis-icon-3.0.png - Wikimedia Common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328" y="1278720"/>
            <a:ext cx="1148520" cy="110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Folder - Free interface icon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788" y="1166409"/>
            <a:ext cx="1327622" cy="132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ángulo 38"/>
          <p:cNvSpPr/>
          <p:nvPr/>
        </p:nvSpPr>
        <p:spPr>
          <a:xfrm>
            <a:off x="10908387" y="1845684"/>
            <a:ext cx="9624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dirty="0"/>
              <a:t> ‘practica3’</a:t>
            </a: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81150" y="2532185"/>
            <a:ext cx="4074499" cy="3357243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96000" y="2532185"/>
            <a:ext cx="4130734" cy="335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6344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6150597" y="65426"/>
            <a:ext cx="3337396" cy="831390"/>
            <a:chOff x="5343160" y="0"/>
            <a:chExt cx="3337396" cy="831390"/>
          </a:xfrm>
        </p:grpSpPr>
        <p:sp>
          <p:nvSpPr>
            <p:cNvPr id="18" name="Cheurón 17"/>
            <p:cNvSpPr/>
            <p:nvPr/>
          </p:nvSpPr>
          <p:spPr>
            <a:xfrm>
              <a:off x="5343160" y="0"/>
              <a:ext cx="3337396" cy="831390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heurón 4"/>
            <p:cNvSpPr txBox="1"/>
            <p:nvPr/>
          </p:nvSpPr>
          <p:spPr>
            <a:xfrm>
              <a:off x="5758855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chemeClr val="bg1"/>
                  </a:solidFill>
                  <a:latin typeface="Bodoni MT" panose="02070603080606020203" pitchFamily="18" charset="0"/>
                </a:rPr>
                <a:t>3. Corregir o asignar coordenadas</a:t>
              </a:r>
              <a:endParaRPr lang="es-ES" sz="2200" kern="1200" dirty="0">
                <a:solidFill>
                  <a:schemeClr val="bg1"/>
                </a:solidFill>
                <a:latin typeface="Bodoni MT" panose="02070603080606020203" pitchFamily="18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8820515" y="65426"/>
            <a:ext cx="3337396" cy="831390"/>
            <a:chOff x="8013078" y="0"/>
            <a:chExt cx="3337396" cy="831390"/>
          </a:xfrm>
        </p:grpSpPr>
        <p:sp>
          <p:nvSpPr>
            <p:cNvPr id="15" name="Cheurón 14"/>
            <p:cNvSpPr/>
            <p:nvPr/>
          </p:nvSpPr>
          <p:spPr>
            <a:xfrm>
              <a:off x="8013078" y="0"/>
              <a:ext cx="3337396" cy="831390"/>
            </a:xfrm>
            <a:prstGeom prst="chevron">
              <a:avLst/>
            </a:prstGeom>
            <a:solidFill>
              <a:srgbClr val="DEA6B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heurón 6"/>
            <p:cNvSpPr txBox="1"/>
            <p:nvPr/>
          </p:nvSpPr>
          <p:spPr>
            <a:xfrm>
              <a:off x="8428773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4. Validación de ‘</a:t>
              </a:r>
              <a:r>
                <a:rPr lang="es-ES" sz="2200" b="1" kern="1200" dirty="0" err="1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outliers</a:t>
              </a: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’</a:t>
              </a:r>
              <a:endParaRPr lang="en-GB" sz="2200" kern="1200" dirty="0">
                <a:solidFill>
                  <a:sysClr val="windowText" lastClr="000000"/>
                </a:solidFill>
                <a:latin typeface="Bodoni MT" panose="02070603080606020203" pitchFamily="18" charset="0"/>
              </a:endParaRPr>
            </a:p>
          </p:txBody>
        </p:sp>
      </p:grpSp>
      <p:sp>
        <p:nvSpPr>
          <p:cNvPr id="28" name="Rectángulo 27"/>
          <p:cNvSpPr/>
          <p:nvPr/>
        </p:nvSpPr>
        <p:spPr>
          <a:xfrm>
            <a:off x="1358757" y="1830220"/>
            <a:ext cx="370332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latin typeface="Bodoni MT" panose="02070603080606020203" pitchFamily="18" charset="0"/>
              </a:rPr>
              <a:t>Información de distribución</a:t>
            </a:r>
          </a:p>
          <a:p>
            <a:endParaRPr lang="es-ES" sz="2400" b="1" dirty="0">
              <a:latin typeface="Bodoni MT" panose="02070603080606020203" pitchFamily="18" charset="0"/>
            </a:endParaRPr>
          </a:p>
          <a:p>
            <a:r>
              <a:rPr lang="es-ES" sz="2400" b="1" dirty="0">
                <a:latin typeface="Bodoni MT" panose="02070603080606020203" pitchFamily="18" charset="0"/>
              </a:rPr>
              <a:t>NATIVA / INTRODUCIDA</a:t>
            </a:r>
            <a:endParaRPr lang="en-GB" sz="2400" b="1" dirty="0">
              <a:latin typeface="Bodoni MT" panose="02070603080606020203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70944" y="2430384"/>
            <a:ext cx="6193221" cy="352947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9072298" y="5406509"/>
            <a:ext cx="2524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https://nsr.biendata.org/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110" y="3164201"/>
            <a:ext cx="4553628" cy="261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3158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6150597" y="65426"/>
            <a:ext cx="3337396" cy="831390"/>
            <a:chOff x="5343160" y="0"/>
            <a:chExt cx="3337396" cy="831390"/>
          </a:xfrm>
        </p:grpSpPr>
        <p:sp>
          <p:nvSpPr>
            <p:cNvPr id="18" name="Cheurón 17"/>
            <p:cNvSpPr/>
            <p:nvPr/>
          </p:nvSpPr>
          <p:spPr>
            <a:xfrm>
              <a:off x="5343160" y="0"/>
              <a:ext cx="3337396" cy="831390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heurón 4"/>
            <p:cNvSpPr txBox="1"/>
            <p:nvPr/>
          </p:nvSpPr>
          <p:spPr>
            <a:xfrm>
              <a:off x="5758855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chemeClr val="bg1"/>
                  </a:solidFill>
                  <a:latin typeface="Bodoni MT" panose="02070603080606020203" pitchFamily="18" charset="0"/>
                </a:rPr>
                <a:t>3. Corregir o asignar coordenadas</a:t>
              </a:r>
              <a:endParaRPr lang="es-ES" sz="2200" kern="1200" dirty="0">
                <a:solidFill>
                  <a:schemeClr val="bg1"/>
                </a:solidFill>
                <a:latin typeface="Bodoni MT" panose="02070603080606020203" pitchFamily="18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8820515" y="65426"/>
            <a:ext cx="3337396" cy="831390"/>
            <a:chOff x="8013078" y="0"/>
            <a:chExt cx="3337396" cy="831390"/>
          </a:xfrm>
        </p:grpSpPr>
        <p:sp>
          <p:nvSpPr>
            <p:cNvPr id="15" name="Cheurón 14"/>
            <p:cNvSpPr/>
            <p:nvPr/>
          </p:nvSpPr>
          <p:spPr>
            <a:xfrm>
              <a:off x="8013078" y="0"/>
              <a:ext cx="3337396" cy="831390"/>
            </a:xfrm>
            <a:prstGeom prst="chevron">
              <a:avLst/>
            </a:prstGeom>
            <a:solidFill>
              <a:srgbClr val="DEA6B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heurón 6"/>
            <p:cNvSpPr txBox="1"/>
            <p:nvPr/>
          </p:nvSpPr>
          <p:spPr>
            <a:xfrm>
              <a:off x="8428773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4. Validación de ‘</a:t>
              </a:r>
              <a:r>
                <a:rPr lang="es-ES" sz="2200" b="1" kern="1200" dirty="0" err="1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outliers</a:t>
              </a: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’</a:t>
              </a:r>
              <a:endParaRPr lang="en-GB" sz="2200" kern="1200" dirty="0">
                <a:solidFill>
                  <a:sysClr val="windowText" lastClr="000000"/>
                </a:solidFill>
                <a:latin typeface="Bodoni MT" panose="02070603080606020203" pitchFamily="18" charset="0"/>
              </a:endParaRPr>
            </a:p>
          </p:txBody>
        </p:sp>
      </p:grpSp>
      <p:sp>
        <p:nvSpPr>
          <p:cNvPr id="28" name="Rectángulo 27"/>
          <p:cNvSpPr/>
          <p:nvPr/>
        </p:nvSpPr>
        <p:spPr>
          <a:xfrm>
            <a:off x="1358757" y="1830220"/>
            <a:ext cx="370332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latin typeface="Bodoni MT" panose="02070603080606020203" pitchFamily="18" charset="0"/>
              </a:rPr>
              <a:t>Información de distribución</a:t>
            </a:r>
          </a:p>
          <a:p>
            <a:endParaRPr lang="es-ES" sz="2400" b="1" dirty="0">
              <a:latin typeface="Bodoni MT" panose="02070603080606020203" pitchFamily="18" charset="0"/>
            </a:endParaRPr>
          </a:p>
          <a:p>
            <a:r>
              <a:rPr lang="es-ES" sz="2400" b="1" dirty="0">
                <a:latin typeface="Bodoni MT" panose="02070603080606020203" pitchFamily="18" charset="0"/>
              </a:rPr>
              <a:t>NATIVA / INTRODUCIDA</a:t>
            </a:r>
            <a:endParaRPr lang="en-GB" sz="2400" b="1" dirty="0">
              <a:latin typeface="Bodoni MT" panose="02070603080606020203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072298" y="5406509"/>
            <a:ext cx="2524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https://nsr.biendata.org/</a:t>
            </a:r>
          </a:p>
        </p:txBody>
      </p:sp>
      <p:sp>
        <p:nvSpPr>
          <p:cNvPr id="5" name="Rectángulo 4"/>
          <p:cNvSpPr/>
          <p:nvPr/>
        </p:nvSpPr>
        <p:spPr>
          <a:xfrm>
            <a:off x="750274" y="3234785"/>
            <a:ext cx="48390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u="sng" dirty="0">
                <a:latin typeface="Bodoni MT" panose="02070603080606020203" pitchFamily="18" charset="0"/>
              </a:rPr>
              <a:t>Ejercicio_NativeSpeciesResolver.csv</a:t>
            </a:r>
          </a:p>
          <a:p>
            <a:pPr algn="ctr"/>
            <a:r>
              <a:rPr lang="es-ES" sz="2400" dirty="0">
                <a:latin typeface="Bodoni MT" panose="02070603080606020203" pitchFamily="18" charset="0"/>
              </a:rPr>
              <a:t>40 especies </a:t>
            </a:r>
            <a:r>
              <a:rPr lang="es-ES" sz="2400" dirty="0" err="1">
                <a:latin typeface="Bodoni MT" panose="02070603080606020203" pitchFamily="18" charset="0"/>
              </a:rPr>
              <a:t>dataset</a:t>
            </a:r>
            <a:r>
              <a:rPr lang="es-ES" sz="2400" dirty="0">
                <a:latin typeface="Bodoni MT" panose="02070603080606020203" pitchFamily="18" charset="0"/>
              </a:rPr>
              <a:t> </a:t>
            </a:r>
            <a:r>
              <a:rPr lang="es-ES" sz="2400" dirty="0" err="1">
                <a:latin typeface="Bodoni MT" panose="02070603080606020203" pitchFamily="18" charset="0"/>
              </a:rPr>
              <a:t>Pinopsida</a:t>
            </a:r>
            <a:endParaRPr lang="en-GB" sz="2400" dirty="0">
              <a:latin typeface="Bodoni MT" panose="02070603080606020203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8058" y="4126993"/>
            <a:ext cx="5368179" cy="218426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56792" y="5240488"/>
            <a:ext cx="1762371" cy="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9575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6150597" y="65426"/>
            <a:ext cx="3337396" cy="831390"/>
            <a:chOff x="5343160" y="0"/>
            <a:chExt cx="3337396" cy="831390"/>
          </a:xfrm>
        </p:grpSpPr>
        <p:sp>
          <p:nvSpPr>
            <p:cNvPr id="18" name="Cheurón 17"/>
            <p:cNvSpPr/>
            <p:nvPr/>
          </p:nvSpPr>
          <p:spPr>
            <a:xfrm>
              <a:off x="5343160" y="0"/>
              <a:ext cx="3337396" cy="831390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heurón 4"/>
            <p:cNvSpPr txBox="1"/>
            <p:nvPr/>
          </p:nvSpPr>
          <p:spPr>
            <a:xfrm>
              <a:off x="5758855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chemeClr val="bg1"/>
                  </a:solidFill>
                  <a:latin typeface="Bodoni MT" panose="02070603080606020203" pitchFamily="18" charset="0"/>
                </a:rPr>
                <a:t>3. Corregir o asignar coordenadas</a:t>
              </a:r>
              <a:endParaRPr lang="es-ES" sz="2200" kern="1200" dirty="0">
                <a:solidFill>
                  <a:schemeClr val="bg1"/>
                </a:solidFill>
                <a:latin typeface="Bodoni MT" panose="02070603080606020203" pitchFamily="18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8820515" y="65426"/>
            <a:ext cx="3337396" cy="831390"/>
            <a:chOff x="8013078" y="0"/>
            <a:chExt cx="3337396" cy="831390"/>
          </a:xfrm>
        </p:grpSpPr>
        <p:sp>
          <p:nvSpPr>
            <p:cNvPr id="15" name="Cheurón 14"/>
            <p:cNvSpPr/>
            <p:nvPr/>
          </p:nvSpPr>
          <p:spPr>
            <a:xfrm>
              <a:off x="8013078" y="0"/>
              <a:ext cx="3337396" cy="831390"/>
            </a:xfrm>
            <a:prstGeom prst="chevron">
              <a:avLst/>
            </a:prstGeom>
            <a:solidFill>
              <a:srgbClr val="DEA6B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heurón 6"/>
            <p:cNvSpPr txBox="1"/>
            <p:nvPr/>
          </p:nvSpPr>
          <p:spPr>
            <a:xfrm>
              <a:off x="8428773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4. Validación de ‘</a:t>
              </a:r>
              <a:r>
                <a:rPr lang="es-ES" sz="2200" b="1" kern="1200" dirty="0" err="1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outliers</a:t>
              </a: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’</a:t>
              </a:r>
              <a:endParaRPr lang="en-GB" sz="2200" kern="1200" dirty="0">
                <a:solidFill>
                  <a:sysClr val="windowText" lastClr="000000"/>
                </a:solidFill>
                <a:latin typeface="Bodoni MT" panose="02070603080606020203" pitchFamily="18" charset="0"/>
              </a:endParaRPr>
            </a:p>
          </p:txBody>
        </p:sp>
      </p:grpSp>
      <p:sp>
        <p:nvSpPr>
          <p:cNvPr id="28" name="Rectángulo 27"/>
          <p:cNvSpPr/>
          <p:nvPr/>
        </p:nvSpPr>
        <p:spPr>
          <a:xfrm>
            <a:off x="1358757" y="1830220"/>
            <a:ext cx="370332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latin typeface="Bodoni MT" panose="02070603080606020203" pitchFamily="18" charset="0"/>
              </a:rPr>
              <a:t>Información de distribución</a:t>
            </a:r>
          </a:p>
          <a:p>
            <a:endParaRPr lang="es-ES" sz="2400" b="1" dirty="0">
              <a:latin typeface="Bodoni MT" panose="02070603080606020203" pitchFamily="18" charset="0"/>
            </a:endParaRPr>
          </a:p>
          <a:p>
            <a:r>
              <a:rPr lang="es-ES" sz="2400" b="1" dirty="0">
                <a:latin typeface="Bodoni MT" panose="02070603080606020203" pitchFamily="18" charset="0"/>
              </a:rPr>
              <a:t>NATIVA / INTRODUCIDA</a:t>
            </a:r>
            <a:endParaRPr lang="en-GB" sz="2400" b="1" dirty="0">
              <a:latin typeface="Bodoni MT" panose="02070603080606020203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50274" y="3234785"/>
            <a:ext cx="48390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u="sng" dirty="0">
                <a:latin typeface="Bodoni MT" panose="02070603080606020203" pitchFamily="18" charset="0"/>
              </a:rPr>
              <a:t>Ejercicio_NativeSpeciesResolver.csv</a:t>
            </a:r>
          </a:p>
          <a:p>
            <a:pPr algn="ctr"/>
            <a:r>
              <a:rPr lang="es-ES" sz="2400" dirty="0">
                <a:latin typeface="Bodoni MT" panose="02070603080606020203" pitchFamily="18" charset="0"/>
              </a:rPr>
              <a:t>40 especies </a:t>
            </a:r>
            <a:r>
              <a:rPr lang="es-ES" sz="2400" dirty="0" err="1">
                <a:latin typeface="Bodoni MT" panose="02070603080606020203" pitchFamily="18" charset="0"/>
              </a:rPr>
              <a:t>dataset</a:t>
            </a:r>
            <a:r>
              <a:rPr lang="es-ES" sz="2400" dirty="0">
                <a:latin typeface="Bodoni MT" panose="02070603080606020203" pitchFamily="18" charset="0"/>
              </a:rPr>
              <a:t> </a:t>
            </a:r>
            <a:r>
              <a:rPr lang="es-ES" sz="2400" dirty="0" err="1">
                <a:latin typeface="Bodoni MT" panose="02070603080606020203" pitchFamily="18" charset="0"/>
              </a:rPr>
              <a:t>Pinopsida</a:t>
            </a:r>
            <a:endParaRPr lang="en-GB" sz="2400" dirty="0">
              <a:latin typeface="Bodoni MT" panose="02070603080606020203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8058" y="4126993"/>
            <a:ext cx="5368179" cy="218426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56792" y="5240488"/>
            <a:ext cx="1762371" cy="895475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4430192"/>
              </p:ext>
            </p:extLst>
          </p:nvPr>
        </p:nvGraphicFramePr>
        <p:xfrm>
          <a:off x="7075717" y="2010798"/>
          <a:ext cx="3993161" cy="1419225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678577">
                  <a:extLst>
                    <a:ext uri="{9D8B030D-6E8A-4147-A177-3AD203B41FA5}">
                      <a16:colId xmlns:a16="http://schemas.microsoft.com/office/drawing/2014/main" val="3084472381"/>
                    </a:ext>
                  </a:extLst>
                </a:gridCol>
                <a:gridCol w="3314584">
                  <a:extLst>
                    <a:ext uri="{9D8B030D-6E8A-4147-A177-3AD203B41FA5}">
                      <a16:colId xmlns:a16="http://schemas.microsoft.com/office/drawing/2014/main" val="229675050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gency FB" panose="020B0503020202020204" pitchFamily="34" charset="0"/>
                        </a:rPr>
                        <a:t>A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gency FB" panose="020B0503020202020204" pitchFamily="34" charset="0"/>
                        </a:rPr>
                        <a:t>Absent from all checklists for region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040920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gency FB" panose="020B0503020202020204" pitchFamily="34" charset="0"/>
                        </a:rPr>
                        <a:t>I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gency FB" panose="020B0503020202020204" pitchFamily="34" charset="0"/>
                        </a:rPr>
                        <a:t>Introduced to region, as per checklist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67382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 err="1">
                          <a:effectLst/>
                          <a:latin typeface="Agency FB" panose="020B0503020202020204" pitchFamily="34" charset="0"/>
                        </a:rPr>
                        <a:t>Ie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gency FB" panose="020B0503020202020204" pitchFamily="34" charset="0"/>
                        </a:rPr>
                        <a:t>Introduced, genus endemic to other region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55709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gency FB" panose="020B0503020202020204" pitchFamily="34" charset="0"/>
                        </a:rPr>
                        <a:t>Ie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gency FB" panose="020B0503020202020204" pitchFamily="34" charset="0"/>
                        </a:rPr>
                        <a:t>Introduced, species endemic to other region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83205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Agency FB" panose="020B0503020202020204" pitchFamily="34" charset="0"/>
                        </a:rPr>
                        <a:t>N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  <a:latin typeface="Agency FB" panose="020B0503020202020204" pitchFamily="34" charset="0"/>
                        </a:rPr>
                        <a:t>Native to region, as per checklist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89199929"/>
                  </a:ext>
                </a:extLst>
              </a:tr>
            </a:tbl>
          </a:graphicData>
        </a:graphic>
      </p:graphicFrame>
      <p:sp>
        <p:nvSpPr>
          <p:cNvPr id="29" name="Rectángulo 28"/>
          <p:cNvSpPr/>
          <p:nvPr/>
        </p:nvSpPr>
        <p:spPr>
          <a:xfrm>
            <a:off x="7583630" y="4284519"/>
            <a:ext cx="29773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u="sng" dirty="0">
                <a:latin typeface="Bodoni MT" panose="02070603080606020203" pitchFamily="18" charset="0"/>
              </a:rPr>
              <a:t>¿</a:t>
            </a:r>
            <a:r>
              <a:rPr lang="es-ES" sz="2800" u="sng" dirty="0">
                <a:solidFill>
                  <a:srgbClr val="8E0A0A"/>
                </a:solidFill>
                <a:latin typeface="Bodoni MT" panose="02070603080606020203" pitchFamily="18" charset="0"/>
              </a:rPr>
              <a:t>Cuántas especies hay en cada categoría? </a:t>
            </a:r>
            <a:endParaRPr lang="en-GB" sz="2800" dirty="0">
              <a:solidFill>
                <a:srgbClr val="8E0A0A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31620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6150597" y="65426"/>
            <a:ext cx="3337396" cy="831390"/>
            <a:chOff x="5343160" y="0"/>
            <a:chExt cx="3337396" cy="831390"/>
          </a:xfrm>
        </p:grpSpPr>
        <p:sp>
          <p:nvSpPr>
            <p:cNvPr id="18" name="Cheurón 17"/>
            <p:cNvSpPr/>
            <p:nvPr/>
          </p:nvSpPr>
          <p:spPr>
            <a:xfrm>
              <a:off x="5343160" y="0"/>
              <a:ext cx="3337396" cy="831390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heurón 4"/>
            <p:cNvSpPr txBox="1"/>
            <p:nvPr/>
          </p:nvSpPr>
          <p:spPr>
            <a:xfrm>
              <a:off x="5758855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chemeClr val="bg1"/>
                  </a:solidFill>
                  <a:latin typeface="Bodoni MT" panose="02070603080606020203" pitchFamily="18" charset="0"/>
                </a:rPr>
                <a:t>3. Corregir o asignar coordenadas</a:t>
              </a:r>
              <a:endParaRPr lang="es-ES" sz="2200" kern="1200" dirty="0">
                <a:solidFill>
                  <a:schemeClr val="bg1"/>
                </a:solidFill>
                <a:latin typeface="Bodoni MT" panose="02070603080606020203" pitchFamily="18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8820515" y="65426"/>
            <a:ext cx="3337396" cy="831390"/>
            <a:chOff x="8013078" y="0"/>
            <a:chExt cx="3337396" cy="831390"/>
          </a:xfrm>
        </p:grpSpPr>
        <p:sp>
          <p:nvSpPr>
            <p:cNvPr id="15" name="Cheurón 14"/>
            <p:cNvSpPr/>
            <p:nvPr/>
          </p:nvSpPr>
          <p:spPr>
            <a:xfrm>
              <a:off x="8013078" y="0"/>
              <a:ext cx="3337396" cy="831390"/>
            </a:xfrm>
            <a:prstGeom prst="chevron">
              <a:avLst/>
            </a:prstGeom>
            <a:solidFill>
              <a:srgbClr val="DEA6B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heurón 6"/>
            <p:cNvSpPr txBox="1"/>
            <p:nvPr/>
          </p:nvSpPr>
          <p:spPr>
            <a:xfrm>
              <a:off x="8428773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4. Validación de ‘</a:t>
              </a:r>
              <a:r>
                <a:rPr lang="es-ES" sz="2200" b="1" kern="1200" dirty="0" err="1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outliers</a:t>
              </a: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’</a:t>
              </a:r>
              <a:endParaRPr lang="en-GB" sz="2200" kern="1200" dirty="0">
                <a:solidFill>
                  <a:sysClr val="windowText" lastClr="000000"/>
                </a:solidFill>
                <a:latin typeface="Bodoni MT" panose="02070603080606020203" pitchFamily="18" charset="0"/>
              </a:endParaRPr>
            </a:p>
          </p:txBody>
        </p:sp>
      </p:grpSp>
      <p:sp>
        <p:nvSpPr>
          <p:cNvPr id="28" name="Rectángulo 27"/>
          <p:cNvSpPr/>
          <p:nvPr/>
        </p:nvSpPr>
        <p:spPr>
          <a:xfrm>
            <a:off x="1358757" y="1830220"/>
            <a:ext cx="370332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latin typeface="Bodoni MT" panose="02070603080606020203" pitchFamily="18" charset="0"/>
              </a:rPr>
              <a:t>Información de distribución</a:t>
            </a:r>
          </a:p>
          <a:p>
            <a:endParaRPr lang="es-ES" sz="2400" b="1" dirty="0">
              <a:latin typeface="Bodoni MT" panose="02070603080606020203" pitchFamily="18" charset="0"/>
            </a:endParaRPr>
          </a:p>
          <a:p>
            <a:r>
              <a:rPr lang="es-ES" sz="2400" b="1" dirty="0">
                <a:latin typeface="Bodoni MT" panose="02070603080606020203" pitchFamily="18" charset="0"/>
              </a:rPr>
              <a:t>NATIVA / INTRODUCIDA</a:t>
            </a:r>
            <a:endParaRPr lang="en-GB" sz="2400" b="1" dirty="0">
              <a:latin typeface="Bodoni MT" panose="02070603080606020203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50274" y="3234785"/>
            <a:ext cx="48390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u="sng" dirty="0">
                <a:latin typeface="Bodoni MT" panose="02070603080606020203" pitchFamily="18" charset="0"/>
              </a:rPr>
              <a:t>Ejercicio_NativeSpeciesResolver.csv</a:t>
            </a:r>
          </a:p>
          <a:p>
            <a:pPr algn="ctr"/>
            <a:r>
              <a:rPr lang="es-ES" sz="2400" dirty="0">
                <a:latin typeface="Bodoni MT" panose="02070603080606020203" pitchFamily="18" charset="0"/>
              </a:rPr>
              <a:t>40 especies </a:t>
            </a:r>
            <a:r>
              <a:rPr lang="es-ES" sz="2400" dirty="0" err="1">
                <a:latin typeface="Bodoni MT" panose="02070603080606020203" pitchFamily="18" charset="0"/>
              </a:rPr>
              <a:t>dataset</a:t>
            </a:r>
            <a:r>
              <a:rPr lang="es-ES" sz="2400" dirty="0">
                <a:latin typeface="Bodoni MT" panose="02070603080606020203" pitchFamily="18" charset="0"/>
              </a:rPr>
              <a:t> </a:t>
            </a:r>
            <a:r>
              <a:rPr lang="es-ES" sz="2400" dirty="0" err="1">
                <a:latin typeface="Bodoni MT" panose="02070603080606020203" pitchFamily="18" charset="0"/>
              </a:rPr>
              <a:t>Pinopsida</a:t>
            </a:r>
            <a:endParaRPr lang="en-GB" sz="2400" dirty="0">
              <a:latin typeface="Bodoni MT" panose="02070603080606020203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8058" y="4126993"/>
            <a:ext cx="5368179" cy="218426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56792" y="5240488"/>
            <a:ext cx="1762371" cy="895475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629114"/>
              </p:ext>
            </p:extLst>
          </p:nvPr>
        </p:nvGraphicFramePr>
        <p:xfrm>
          <a:off x="7075717" y="2010798"/>
          <a:ext cx="4761149" cy="1419225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324646">
                  <a:extLst>
                    <a:ext uri="{9D8B030D-6E8A-4147-A177-3AD203B41FA5}">
                      <a16:colId xmlns:a16="http://schemas.microsoft.com/office/drawing/2014/main" val="3084472381"/>
                    </a:ext>
                  </a:extLst>
                </a:gridCol>
                <a:gridCol w="3471769">
                  <a:extLst>
                    <a:ext uri="{9D8B030D-6E8A-4147-A177-3AD203B41FA5}">
                      <a16:colId xmlns:a16="http://schemas.microsoft.com/office/drawing/2014/main" val="2296750503"/>
                    </a:ext>
                  </a:extLst>
                </a:gridCol>
                <a:gridCol w="964734">
                  <a:extLst>
                    <a:ext uri="{9D8B030D-6E8A-4147-A177-3AD203B41FA5}">
                      <a16:colId xmlns:a16="http://schemas.microsoft.com/office/drawing/2014/main" val="260622042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  <a:latin typeface="Agency FB"/>
                        </a:rPr>
                        <a:t>A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gency FB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  <a:latin typeface="Agency FB"/>
                        </a:rPr>
                        <a:t>Absent from all checklists for region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gency FB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gency FB"/>
                        </a:rPr>
                        <a:t>17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Agency FB"/>
                      </a:endParaRPr>
                    </a:p>
                  </a:txBody>
                  <a:tcPr marL="9525" marR="9525" marT="9525" marB="0" anchor="b">
                    <a:solidFill>
                      <a:srgbClr val="DEA6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0920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  <a:latin typeface="Agency FB"/>
                        </a:rPr>
                        <a:t>I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gency FB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  <a:latin typeface="Agency FB"/>
                        </a:rPr>
                        <a:t>Introduced to region, as per checklist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gency FB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gency FB"/>
                        </a:rPr>
                        <a:t>6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Agency FB"/>
                      </a:endParaRPr>
                    </a:p>
                  </a:txBody>
                  <a:tcPr marL="9525" marR="9525" marT="9525" marB="0" anchor="b">
                    <a:solidFill>
                      <a:srgbClr val="DEA6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7382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  <a:latin typeface="Agency FB"/>
                        </a:rPr>
                        <a:t>Ie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gency FB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  <a:latin typeface="Agency FB"/>
                        </a:rPr>
                        <a:t>Introduced, genus endemic to other region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gency FB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gency FB"/>
                        </a:rPr>
                        <a:t>1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Agency FB"/>
                      </a:endParaRPr>
                    </a:p>
                  </a:txBody>
                  <a:tcPr marL="9525" marR="9525" marT="9525" marB="0" anchor="b">
                    <a:solidFill>
                      <a:srgbClr val="DEA6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55709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  <a:latin typeface="Agency FB"/>
                        </a:rPr>
                        <a:t>Ie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gency FB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  <a:latin typeface="Agency FB" panose="020B0503020202020204" pitchFamily="34" charset="0"/>
                        </a:rPr>
                        <a:t>Introduced, species endemic to other region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gency FB"/>
                        </a:rPr>
                        <a:t>1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Agency FB"/>
                      </a:endParaRPr>
                    </a:p>
                  </a:txBody>
                  <a:tcPr marL="9525" marR="9525" marT="9525" marB="0" anchor="b">
                    <a:solidFill>
                      <a:srgbClr val="DEA6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205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  <a:latin typeface="Agency FB"/>
                        </a:rPr>
                        <a:t>N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gency FB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  <a:latin typeface="Agency FB" panose="020B0503020202020204" pitchFamily="34" charset="0"/>
                        </a:rPr>
                        <a:t>Native to region, as per checklist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gency FB" panose="020B0503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gency FB"/>
                        </a:rPr>
                        <a:t>15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Agency FB"/>
                      </a:endParaRPr>
                    </a:p>
                  </a:txBody>
                  <a:tcPr marL="9525" marR="9525" marT="9525" marB="0" anchor="b">
                    <a:solidFill>
                      <a:srgbClr val="DEA6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199929"/>
                  </a:ext>
                </a:extLst>
              </a:tr>
            </a:tbl>
          </a:graphicData>
        </a:graphic>
      </p:graphicFrame>
      <p:sp>
        <p:nvSpPr>
          <p:cNvPr id="29" name="Rectángulo 28"/>
          <p:cNvSpPr/>
          <p:nvPr/>
        </p:nvSpPr>
        <p:spPr>
          <a:xfrm>
            <a:off x="7583630" y="4284519"/>
            <a:ext cx="29773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u="sng" dirty="0">
                <a:latin typeface="Bodoni MT" panose="02070603080606020203" pitchFamily="18" charset="0"/>
              </a:rPr>
              <a:t>¿</a:t>
            </a:r>
            <a:r>
              <a:rPr lang="es-ES" sz="2800" u="sng" dirty="0">
                <a:solidFill>
                  <a:srgbClr val="8E0A0A"/>
                </a:solidFill>
                <a:latin typeface="Bodoni MT" panose="02070603080606020203" pitchFamily="18" charset="0"/>
              </a:rPr>
              <a:t>Cuántas especies hay en cada categoría? </a:t>
            </a:r>
            <a:endParaRPr lang="en-GB" sz="2800" dirty="0">
              <a:solidFill>
                <a:srgbClr val="8E0A0A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06966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6150597" y="65426"/>
            <a:ext cx="3337396" cy="831390"/>
            <a:chOff x="5343160" y="0"/>
            <a:chExt cx="3337396" cy="831390"/>
          </a:xfrm>
        </p:grpSpPr>
        <p:sp>
          <p:nvSpPr>
            <p:cNvPr id="18" name="Cheurón 17"/>
            <p:cNvSpPr/>
            <p:nvPr/>
          </p:nvSpPr>
          <p:spPr>
            <a:xfrm>
              <a:off x="5343160" y="0"/>
              <a:ext cx="3337396" cy="831390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heurón 4"/>
            <p:cNvSpPr txBox="1"/>
            <p:nvPr/>
          </p:nvSpPr>
          <p:spPr>
            <a:xfrm>
              <a:off x="5758855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chemeClr val="bg1"/>
                  </a:solidFill>
                  <a:latin typeface="Bodoni MT" panose="02070603080606020203" pitchFamily="18" charset="0"/>
                </a:rPr>
                <a:t>3. Corregir o asignar coordenadas</a:t>
              </a:r>
              <a:endParaRPr lang="es-ES" sz="2200" kern="1200" dirty="0">
                <a:solidFill>
                  <a:schemeClr val="bg1"/>
                </a:solidFill>
                <a:latin typeface="Bodoni MT" panose="02070603080606020203" pitchFamily="18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8820515" y="65426"/>
            <a:ext cx="3337396" cy="831390"/>
            <a:chOff x="8013078" y="0"/>
            <a:chExt cx="3337396" cy="831390"/>
          </a:xfrm>
        </p:grpSpPr>
        <p:sp>
          <p:nvSpPr>
            <p:cNvPr id="15" name="Cheurón 14"/>
            <p:cNvSpPr/>
            <p:nvPr/>
          </p:nvSpPr>
          <p:spPr>
            <a:xfrm>
              <a:off x="8013078" y="0"/>
              <a:ext cx="3337396" cy="831390"/>
            </a:xfrm>
            <a:prstGeom prst="chevron">
              <a:avLst/>
            </a:prstGeom>
            <a:solidFill>
              <a:srgbClr val="DEA6B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heurón 6"/>
            <p:cNvSpPr txBox="1"/>
            <p:nvPr/>
          </p:nvSpPr>
          <p:spPr>
            <a:xfrm>
              <a:off x="8428773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4. Validación de ‘</a:t>
              </a:r>
              <a:r>
                <a:rPr lang="es-ES" sz="2200" b="1" kern="1200" dirty="0" err="1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outliers</a:t>
              </a: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’</a:t>
              </a:r>
              <a:endParaRPr lang="en-GB" sz="2200" kern="1200" dirty="0">
                <a:solidFill>
                  <a:sysClr val="windowText" lastClr="000000"/>
                </a:solidFill>
                <a:latin typeface="Bodoni MT" panose="02070603080606020203" pitchFamily="18" charset="0"/>
              </a:endParaRPr>
            </a:p>
          </p:txBody>
        </p:sp>
      </p:grpSp>
      <p:sp>
        <p:nvSpPr>
          <p:cNvPr id="28" name="Rectángulo 27"/>
          <p:cNvSpPr/>
          <p:nvPr/>
        </p:nvSpPr>
        <p:spPr>
          <a:xfrm>
            <a:off x="1358757" y="1830220"/>
            <a:ext cx="3707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>
                <a:solidFill>
                  <a:schemeClr val="bg2">
                    <a:lumMod val="75000"/>
                  </a:schemeClr>
                </a:solidFill>
                <a:latin typeface="Bodoni MT" panose="02070603080606020203" pitchFamily="18" charset="0"/>
              </a:rPr>
              <a:t>Información de distribución</a:t>
            </a:r>
            <a:endParaRPr lang="en-GB" sz="2400" b="1" dirty="0">
              <a:solidFill>
                <a:schemeClr val="bg2">
                  <a:lumMod val="75000"/>
                </a:schemeClr>
              </a:solidFill>
              <a:latin typeface="Bodoni MT" panose="02070603080606020203" pitchFamily="18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7940646" y="1804973"/>
            <a:ext cx="3094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400" b="1" dirty="0">
                <a:latin typeface="Bodoni MT" panose="02070603080606020203" pitchFamily="18" charset="0"/>
              </a:rPr>
              <a:t>Información ambiental</a:t>
            </a:r>
            <a:endParaRPr lang="es-ES" sz="2400" dirty="0">
              <a:latin typeface="Bodoni MT" panose="02070603080606020203" pitchFamily="18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7660674" y="4873075"/>
            <a:ext cx="824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Bodoni MT" panose="02070603080606020203" pitchFamily="18" charset="0"/>
              </a:rPr>
              <a:t>Alpino</a:t>
            </a:r>
          </a:p>
          <a:p>
            <a:r>
              <a:rPr lang="es-ES" b="1" dirty="0">
                <a:latin typeface="Bodoni MT" panose="02070603080606020203" pitchFamily="18" charset="0"/>
              </a:rPr>
              <a:t>&lt; 10ºC</a:t>
            </a:r>
            <a:endParaRPr lang="en-GB" dirty="0">
              <a:latin typeface="Bodoni MT" panose="02070603080606020203" pitchFamily="18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9511096" y="4873075"/>
            <a:ext cx="1933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Bodoni MT" panose="02070603080606020203" pitchFamily="18" charset="0"/>
              </a:rPr>
              <a:t>Campos de cultivo</a:t>
            </a:r>
          </a:p>
          <a:p>
            <a:r>
              <a:rPr lang="es-ES" b="1" dirty="0">
                <a:latin typeface="Bodoni MT" panose="02070603080606020203" pitchFamily="18" charset="0"/>
              </a:rPr>
              <a:t>&gt; 25ºC</a:t>
            </a:r>
            <a:endParaRPr lang="en-GB" dirty="0">
              <a:latin typeface="Bodoni MT" panose="02070603080606020203" pitchFamily="18" charset="0"/>
            </a:endParaRPr>
          </a:p>
        </p:txBody>
      </p:sp>
      <p:pic>
        <p:nvPicPr>
          <p:cNvPr id="32" name="Picture 2" descr="Leaves Of A Plant Svg Png Icon Free Download (#40025) - OnlineWebFonts.COM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81" y="3662997"/>
            <a:ext cx="960447" cy="96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Leaves Of A Plant Svg Png Icon Free Download (#40025) - OnlineWebFonts.COM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911" y="3662996"/>
            <a:ext cx="960447" cy="96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Multiplicar 33"/>
          <p:cNvSpPr/>
          <p:nvPr/>
        </p:nvSpPr>
        <p:spPr>
          <a:xfrm>
            <a:off x="9781600" y="3636461"/>
            <a:ext cx="1117068" cy="1031133"/>
          </a:xfrm>
          <a:prstGeom prst="mathMultiply">
            <a:avLst>
              <a:gd name="adj1" fmla="val 8402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Bodoni MT" panose="02070603080606020203" pitchFamily="18" charset="0"/>
            </a:endParaRPr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274" y="2468626"/>
            <a:ext cx="5632881" cy="320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0143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6150597" y="65426"/>
            <a:ext cx="3337396" cy="831390"/>
            <a:chOff x="5343160" y="0"/>
            <a:chExt cx="3337396" cy="831390"/>
          </a:xfrm>
        </p:grpSpPr>
        <p:sp>
          <p:nvSpPr>
            <p:cNvPr id="18" name="Cheurón 17"/>
            <p:cNvSpPr/>
            <p:nvPr/>
          </p:nvSpPr>
          <p:spPr>
            <a:xfrm>
              <a:off x="5343160" y="0"/>
              <a:ext cx="3337396" cy="831390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heurón 4"/>
            <p:cNvSpPr txBox="1"/>
            <p:nvPr/>
          </p:nvSpPr>
          <p:spPr>
            <a:xfrm>
              <a:off x="5758855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chemeClr val="bg1"/>
                  </a:solidFill>
                  <a:latin typeface="Bodoni MT" panose="02070603080606020203" pitchFamily="18" charset="0"/>
                </a:rPr>
                <a:t>3. Corregir o asignar coordenadas</a:t>
              </a:r>
              <a:endParaRPr lang="es-ES" sz="2200" kern="1200" dirty="0">
                <a:solidFill>
                  <a:schemeClr val="bg1"/>
                </a:solidFill>
                <a:latin typeface="Bodoni MT" panose="02070603080606020203" pitchFamily="18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8820515" y="65426"/>
            <a:ext cx="3337396" cy="831390"/>
            <a:chOff x="8013078" y="0"/>
            <a:chExt cx="3337396" cy="831390"/>
          </a:xfrm>
        </p:grpSpPr>
        <p:sp>
          <p:nvSpPr>
            <p:cNvPr id="15" name="Cheurón 14"/>
            <p:cNvSpPr/>
            <p:nvPr/>
          </p:nvSpPr>
          <p:spPr>
            <a:xfrm>
              <a:off x="8013078" y="0"/>
              <a:ext cx="3337396" cy="831390"/>
            </a:xfrm>
            <a:prstGeom prst="chevron">
              <a:avLst/>
            </a:prstGeom>
            <a:solidFill>
              <a:srgbClr val="DEA6B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heurón 6"/>
            <p:cNvSpPr txBox="1"/>
            <p:nvPr/>
          </p:nvSpPr>
          <p:spPr>
            <a:xfrm>
              <a:off x="8428773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4. Validación de ‘</a:t>
              </a:r>
              <a:r>
                <a:rPr lang="es-ES" sz="2200" b="1" kern="1200" dirty="0" err="1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outliers</a:t>
              </a: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’</a:t>
              </a:r>
              <a:endParaRPr lang="en-GB" sz="2200" kern="1200" dirty="0">
                <a:solidFill>
                  <a:sysClr val="windowText" lastClr="000000"/>
                </a:solidFill>
                <a:latin typeface="Bodoni MT" panose="02070603080606020203" pitchFamily="18" charset="0"/>
              </a:endParaRPr>
            </a:p>
          </p:txBody>
        </p:sp>
      </p:grpSp>
      <p:sp>
        <p:nvSpPr>
          <p:cNvPr id="29" name="Rectángulo 28"/>
          <p:cNvSpPr/>
          <p:nvPr/>
        </p:nvSpPr>
        <p:spPr>
          <a:xfrm>
            <a:off x="7940646" y="1804973"/>
            <a:ext cx="3094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400" b="1" dirty="0">
                <a:latin typeface="Bodoni MT" panose="02070603080606020203" pitchFamily="18" charset="0"/>
              </a:rPr>
              <a:t>Información ambiental</a:t>
            </a:r>
            <a:endParaRPr lang="es-ES" sz="2400" dirty="0">
              <a:latin typeface="Bodoni MT" panose="02070603080606020203" pitchFamily="18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7660674" y="4873075"/>
            <a:ext cx="824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Bodoni MT" panose="02070603080606020203" pitchFamily="18" charset="0"/>
              </a:rPr>
              <a:t>Alpino</a:t>
            </a:r>
          </a:p>
          <a:p>
            <a:r>
              <a:rPr lang="es-ES" b="1" dirty="0">
                <a:latin typeface="Bodoni MT" panose="02070603080606020203" pitchFamily="18" charset="0"/>
              </a:rPr>
              <a:t>&lt; 10ºC</a:t>
            </a:r>
            <a:endParaRPr lang="en-GB" dirty="0">
              <a:latin typeface="Bodoni MT" panose="02070603080606020203" pitchFamily="18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9511096" y="4873075"/>
            <a:ext cx="1933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Bodoni MT" panose="02070603080606020203" pitchFamily="18" charset="0"/>
              </a:rPr>
              <a:t>Campos de cultivo</a:t>
            </a:r>
          </a:p>
          <a:p>
            <a:r>
              <a:rPr lang="es-ES" b="1" dirty="0">
                <a:latin typeface="Bodoni MT" panose="02070603080606020203" pitchFamily="18" charset="0"/>
              </a:rPr>
              <a:t>&gt; 25ºC</a:t>
            </a:r>
            <a:endParaRPr lang="en-GB" dirty="0">
              <a:latin typeface="Bodoni MT" panose="02070603080606020203" pitchFamily="18" charset="0"/>
            </a:endParaRPr>
          </a:p>
        </p:txBody>
      </p:sp>
      <p:pic>
        <p:nvPicPr>
          <p:cNvPr id="32" name="Picture 2" descr="Leaves Of A Plant Svg Png Icon Free Download (#40025) - OnlineWebFonts.COM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81" y="3662997"/>
            <a:ext cx="960447" cy="96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Leaves Of A Plant Svg Png Icon Free Download (#40025) - OnlineWebFonts.COM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911" y="3662996"/>
            <a:ext cx="960447" cy="96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redondeado 1"/>
          <p:cNvSpPr/>
          <p:nvPr/>
        </p:nvSpPr>
        <p:spPr>
          <a:xfrm>
            <a:off x="804110" y="1371600"/>
            <a:ext cx="5292855" cy="4953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Multiplicar 33"/>
          <p:cNvSpPr/>
          <p:nvPr/>
        </p:nvSpPr>
        <p:spPr>
          <a:xfrm>
            <a:off x="9781600" y="3636461"/>
            <a:ext cx="1117068" cy="1031133"/>
          </a:xfrm>
          <a:prstGeom prst="mathMultiply">
            <a:avLst>
              <a:gd name="adj1" fmla="val 8402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Bodoni MT" panose="02070603080606020203" pitchFamily="18" charset="0"/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1734019" y="1981422"/>
            <a:ext cx="3609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Bodoni MT" panose="02070603080606020203" pitchFamily="18" charset="0"/>
              </a:rPr>
              <a:t>a. Calcular centroides ambientales</a:t>
            </a:r>
            <a:endParaRPr lang="en-GB" dirty="0">
              <a:latin typeface="Bodoni MT" panose="02070603080606020203" pitchFamily="18" charset="0"/>
            </a:endParaRPr>
          </a:p>
        </p:txBody>
      </p:sp>
      <p:pic>
        <p:nvPicPr>
          <p:cNvPr id="39" name="Imagen 3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83771" y="2624825"/>
            <a:ext cx="3183773" cy="2368817"/>
          </a:xfrm>
          <a:prstGeom prst="rect">
            <a:avLst/>
          </a:prstGeom>
        </p:spPr>
      </p:pic>
      <p:sp>
        <p:nvSpPr>
          <p:cNvPr id="40" name="Rectángulo 39"/>
          <p:cNvSpPr/>
          <p:nvPr/>
        </p:nvSpPr>
        <p:spPr>
          <a:xfrm>
            <a:off x="2549330" y="5038505"/>
            <a:ext cx="19784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err="1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Vandepitte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 et al. 2015. Database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10.1093/database/bau125</a:t>
            </a:r>
          </a:p>
        </p:txBody>
      </p:sp>
    </p:spTree>
    <p:extLst>
      <p:ext uri="{BB962C8B-B14F-4D97-AF65-F5344CB8AC3E}">
        <p14:creationId xmlns:p14="http://schemas.microsoft.com/office/powerpoint/2010/main" val="131253199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6150597" y="65426"/>
            <a:ext cx="3337396" cy="831390"/>
            <a:chOff x="5343160" y="0"/>
            <a:chExt cx="3337396" cy="831390"/>
          </a:xfrm>
        </p:grpSpPr>
        <p:sp>
          <p:nvSpPr>
            <p:cNvPr id="18" name="Cheurón 17"/>
            <p:cNvSpPr/>
            <p:nvPr/>
          </p:nvSpPr>
          <p:spPr>
            <a:xfrm>
              <a:off x="5343160" y="0"/>
              <a:ext cx="3337396" cy="831390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heurón 4"/>
            <p:cNvSpPr txBox="1"/>
            <p:nvPr/>
          </p:nvSpPr>
          <p:spPr>
            <a:xfrm>
              <a:off x="5758855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chemeClr val="bg1"/>
                  </a:solidFill>
                  <a:latin typeface="Bodoni MT" panose="02070603080606020203" pitchFamily="18" charset="0"/>
                </a:rPr>
                <a:t>3. Corregir o asignar coordenadas</a:t>
              </a:r>
              <a:endParaRPr lang="es-ES" sz="2200" kern="1200" dirty="0">
                <a:solidFill>
                  <a:schemeClr val="bg1"/>
                </a:solidFill>
                <a:latin typeface="Bodoni MT" panose="02070603080606020203" pitchFamily="18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8820515" y="65426"/>
            <a:ext cx="3337396" cy="831390"/>
            <a:chOff x="8013078" y="0"/>
            <a:chExt cx="3337396" cy="831390"/>
          </a:xfrm>
        </p:grpSpPr>
        <p:sp>
          <p:nvSpPr>
            <p:cNvPr id="15" name="Cheurón 14"/>
            <p:cNvSpPr/>
            <p:nvPr/>
          </p:nvSpPr>
          <p:spPr>
            <a:xfrm>
              <a:off x="8013078" y="0"/>
              <a:ext cx="3337396" cy="831390"/>
            </a:xfrm>
            <a:prstGeom prst="chevron">
              <a:avLst/>
            </a:prstGeom>
            <a:solidFill>
              <a:srgbClr val="DEA6B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heurón 6"/>
            <p:cNvSpPr txBox="1"/>
            <p:nvPr/>
          </p:nvSpPr>
          <p:spPr>
            <a:xfrm>
              <a:off x="8428773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4. Validación de ‘</a:t>
              </a:r>
              <a:r>
                <a:rPr lang="es-ES" sz="2200" b="1" kern="1200" dirty="0" err="1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outliers</a:t>
              </a: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’</a:t>
              </a:r>
              <a:endParaRPr lang="en-GB" sz="2200" kern="1200" dirty="0">
                <a:solidFill>
                  <a:sysClr val="windowText" lastClr="000000"/>
                </a:solidFill>
                <a:latin typeface="Bodoni MT" panose="02070603080606020203" pitchFamily="18" charset="0"/>
              </a:endParaRPr>
            </a:p>
          </p:txBody>
        </p:sp>
      </p:grpSp>
      <p:sp>
        <p:nvSpPr>
          <p:cNvPr id="29" name="Rectángulo 28"/>
          <p:cNvSpPr/>
          <p:nvPr/>
        </p:nvSpPr>
        <p:spPr>
          <a:xfrm>
            <a:off x="7940646" y="1804973"/>
            <a:ext cx="3094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400" b="1" dirty="0">
                <a:latin typeface="Bodoni MT" panose="02070603080606020203" pitchFamily="18" charset="0"/>
              </a:rPr>
              <a:t>Información ambiental</a:t>
            </a:r>
            <a:endParaRPr lang="es-ES" sz="2400" dirty="0">
              <a:latin typeface="Bodoni MT" panose="02070603080606020203" pitchFamily="18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7660674" y="4873075"/>
            <a:ext cx="824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Bodoni MT" panose="02070603080606020203" pitchFamily="18" charset="0"/>
              </a:rPr>
              <a:t>Alpino</a:t>
            </a:r>
          </a:p>
          <a:p>
            <a:r>
              <a:rPr lang="es-ES" b="1" dirty="0">
                <a:latin typeface="Bodoni MT" panose="02070603080606020203" pitchFamily="18" charset="0"/>
              </a:rPr>
              <a:t>&lt; 10ºC</a:t>
            </a:r>
            <a:endParaRPr lang="en-GB" dirty="0">
              <a:latin typeface="Bodoni MT" panose="02070603080606020203" pitchFamily="18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9511096" y="4873075"/>
            <a:ext cx="1933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Bodoni MT" panose="02070603080606020203" pitchFamily="18" charset="0"/>
              </a:rPr>
              <a:t>Campos de cultivo</a:t>
            </a:r>
          </a:p>
          <a:p>
            <a:r>
              <a:rPr lang="es-ES" b="1" dirty="0">
                <a:latin typeface="Bodoni MT" panose="02070603080606020203" pitchFamily="18" charset="0"/>
              </a:rPr>
              <a:t>&gt; 25ºC</a:t>
            </a:r>
            <a:endParaRPr lang="en-GB" dirty="0">
              <a:latin typeface="Bodoni MT" panose="02070603080606020203" pitchFamily="18" charset="0"/>
            </a:endParaRPr>
          </a:p>
        </p:txBody>
      </p:sp>
      <p:pic>
        <p:nvPicPr>
          <p:cNvPr id="32" name="Picture 2" descr="Leaves Of A Plant Svg Png Icon Free Download (#40025) - OnlineWebFonts.COM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81" y="3662997"/>
            <a:ext cx="960447" cy="96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Leaves Of A Plant Svg Png Icon Free Download (#40025) - OnlineWebFonts.COM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911" y="3662996"/>
            <a:ext cx="960447" cy="96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redondeado 1"/>
          <p:cNvSpPr/>
          <p:nvPr/>
        </p:nvSpPr>
        <p:spPr>
          <a:xfrm>
            <a:off x="804110" y="1371600"/>
            <a:ext cx="5292855" cy="4953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Multiplicar 33"/>
          <p:cNvSpPr/>
          <p:nvPr/>
        </p:nvSpPr>
        <p:spPr>
          <a:xfrm>
            <a:off x="9781600" y="3636461"/>
            <a:ext cx="1117068" cy="1031133"/>
          </a:xfrm>
          <a:prstGeom prst="mathMultiply">
            <a:avLst>
              <a:gd name="adj1" fmla="val 8402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Bodoni MT" panose="02070603080606020203" pitchFamily="18" charset="0"/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86531" y="1873495"/>
            <a:ext cx="2586823" cy="3512148"/>
          </a:xfrm>
          <a:prstGeom prst="rect">
            <a:avLst/>
          </a:prstGeom>
        </p:spPr>
      </p:pic>
      <p:sp>
        <p:nvSpPr>
          <p:cNvPr id="35" name="Rectángulo 34"/>
          <p:cNvSpPr/>
          <p:nvPr/>
        </p:nvSpPr>
        <p:spPr>
          <a:xfrm>
            <a:off x="2224258" y="5385643"/>
            <a:ext cx="25490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BIOGEO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Robertson et al. 2016.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Ecography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10.1111/ecog.02118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1929480" y="1504163"/>
            <a:ext cx="3609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Bodoni MT" panose="02070603080606020203" pitchFamily="18" charset="0"/>
              </a:rPr>
              <a:t>b. Calcular espacios ambientales</a:t>
            </a:r>
            <a:endParaRPr lang="en-GB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552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Pincel - Iconos gratis de ar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8560">
            <a:off x="11220311" y="5770463"/>
            <a:ext cx="636103" cy="63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838200" y="2211770"/>
            <a:ext cx="11107733" cy="782568"/>
          </a:xfrm>
          <a:solidFill>
            <a:srgbClr val="FFFFFF"/>
          </a:solidFill>
        </p:spPr>
        <p:txBody>
          <a:bodyPr>
            <a:normAutofit fontScale="92500" lnSpcReduction="10000"/>
          </a:bodyPr>
          <a:lstStyle/>
          <a:p>
            <a:pPr marL="0" indent="0" algn="ctr" fontAlgn="base">
              <a:buNone/>
            </a:pPr>
            <a:r>
              <a:rPr lang="es-ES" dirty="0">
                <a:latin typeface="Bodoni MT" panose="02070603080606020203" pitchFamily="18" charset="0"/>
              </a:rPr>
              <a:t>Análisis de los errores geográficos más comunes en un conjunto de datos pequeño obtenido en campo</a:t>
            </a:r>
            <a:r>
              <a:rPr lang="es-ES" dirty="0">
                <a:latin typeface="bod(Cuerpo)"/>
              </a:rPr>
              <a:t>.</a:t>
            </a:r>
          </a:p>
        </p:txBody>
      </p:sp>
      <p:pic>
        <p:nvPicPr>
          <p:cNvPr id="2050" name="Picture 2" descr="Folder - Free interface ic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418" y="3429000"/>
            <a:ext cx="2658319" cy="265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5664142" y="4948936"/>
            <a:ext cx="14558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s-ES" sz="2400" b="1" dirty="0">
                <a:latin typeface="Bodoni MT" panose="02070603080606020203" pitchFamily="18" charset="0"/>
              </a:rPr>
              <a:t>Práctica 2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274" y="1084938"/>
            <a:ext cx="5982218" cy="731583"/>
          </a:xfrm>
          <a:prstGeom prst="rect">
            <a:avLst/>
          </a:prstGeom>
        </p:spPr>
      </p:pic>
      <p:grpSp>
        <p:nvGrpSpPr>
          <p:cNvPr id="14" name="Grupo 13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5" name="Grupo 14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7" name="Diagrama 16"/>
              <p:cNvGraphicFramePr/>
              <p:nvPr>
                <p:extLst>
                  <p:ext uri="{D42A27DB-BD31-4B8C-83A1-F6EECF244321}">
                    <p14:modId xmlns:p14="http://schemas.microsoft.com/office/powerpoint/2010/main" val="745435336"/>
                  </p:ext>
                </p:extLst>
              </p:nvPr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6" r:lo="rId7" r:qs="rId8" r:cs="rId9"/>
              </a:graphicData>
            </a:graphic>
          </p:graphicFrame>
          <p:grpSp>
            <p:nvGrpSpPr>
              <p:cNvPr id="18" name="Grupo 17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19" name="Grupo 18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1" name="Rectángulo 20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2" name="Grupo 21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3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4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0" name="Rectángulo 19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6" name="Diagrama 15"/>
            <p:cNvGraphicFramePr/>
            <p:nvPr>
              <p:extLst>
                <p:ext uri="{D42A27DB-BD31-4B8C-83A1-F6EECF244321}">
                  <p14:modId xmlns:p14="http://schemas.microsoft.com/office/powerpoint/2010/main" val="691910794"/>
                </p:ext>
              </p:extLst>
            </p:nvPr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92975820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6150597" y="65426"/>
            <a:ext cx="3337396" cy="831390"/>
            <a:chOff x="5343160" y="0"/>
            <a:chExt cx="3337396" cy="831390"/>
          </a:xfrm>
        </p:grpSpPr>
        <p:sp>
          <p:nvSpPr>
            <p:cNvPr id="18" name="Cheurón 17"/>
            <p:cNvSpPr/>
            <p:nvPr/>
          </p:nvSpPr>
          <p:spPr>
            <a:xfrm>
              <a:off x="5343160" y="0"/>
              <a:ext cx="3337396" cy="831390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heurón 4"/>
            <p:cNvSpPr txBox="1"/>
            <p:nvPr/>
          </p:nvSpPr>
          <p:spPr>
            <a:xfrm>
              <a:off x="5758855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chemeClr val="bg1"/>
                  </a:solidFill>
                  <a:latin typeface="Bodoni MT" panose="02070603080606020203" pitchFamily="18" charset="0"/>
                </a:rPr>
                <a:t>3. Corregir o asignar coordenadas</a:t>
              </a:r>
              <a:endParaRPr lang="es-ES" sz="2200" kern="1200" dirty="0">
                <a:solidFill>
                  <a:schemeClr val="bg1"/>
                </a:solidFill>
                <a:latin typeface="Bodoni MT" panose="02070603080606020203" pitchFamily="18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8820515" y="65426"/>
            <a:ext cx="3337396" cy="831390"/>
            <a:chOff x="8013078" y="0"/>
            <a:chExt cx="3337396" cy="831390"/>
          </a:xfrm>
        </p:grpSpPr>
        <p:sp>
          <p:nvSpPr>
            <p:cNvPr id="15" name="Cheurón 14"/>
            <p:cNvSpPr/>
            <p:nvPr/>
          </p:nvSpPr>
          <p:spPr>
            <a:xfrm>
              <a:off x="8013078" y="0"/>
              <a:ext cx="3337396" cy="831390"/>
            </a:xfrm>
            <a:prstGeom prst="chevron">
              <a:avLst/>
            </a:prstGeom>
            <a:solidFill>
              <a:srgbClr val="DEA6B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heurón 6"/>
            <p:cNvSpPr txBox="1"/>
            <p:nvPr/>
          </p:nvSpPr>
          <p:spPr>
            <a:xfrm>
              <a:off x="8428773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4. Validación de ‘</a:t>
              </a:r>
              <a:r>
                <a:rPr lang="es-ES" sz="2200" b="1" kern="1200" dirty="0" err="1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outliers</a:t>
              </a: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’</a:t>
              </a:r>
              <a:endParaRPr lang="en-GB" sz="2200" kern="1200" dirty="0">
                <a:solidFill>
                  <a:sysClr val="windowText" lastClr="000000"/>
                </a:solidFill>
                <a:latin typeface="Bodoni MT" panose="02070603080606020203" pitchFamily="18" charset="0"/>
              </a:endParaRPr>
            </a:p>
          </p:txBody>
        </p:sp>
      </p:grpSp>
      <p:sp>
        <p:nvSpPr>
          <p:cNvPr id="29" name="Rectángulo 28"/>
          <p:cNvSpPr/>
          <p:nvPr/>
        </p:nvSpPr>
        <p:spPr>
          <a:xfrm>
            <a:off x="7940646" y="1804973"/>
            <a:ext cx="3094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400" b="1" dirty="0">
                <a:latin typeface="Bodoni MT" panose="02070603080606020203" pitchFamily="18" charset="0"/>
              </a:rPr>
              <a:t>Información ambiental</a:t>
            </a:r>
            <a:endParaRPr lang="es-ES" sz="2400" dirty="0">
              <a:latin typeface="Bodoni MT" panose="02070603080606020203" pitchFamily="18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7660674" y="4873075"/>
            <a:ext cx="824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Bodoni MT" panose="02070603080606020203" pitchFamily="18" charset="0"/>
              </a:rPr>
              <a:t>Alpino</a:t>
            </a:r>
          </a:p>
          <a:p>
            <a:r>
              <a:rPr lang="es-ES" b="1" dirty="0">
                <a:latin typeface="Bodoni MT" panose="02070603080606020203" pitchFamily="18" charset="0"/>
              </a:rPr>
              <a:t>&lt; 10ºC</a:t>
            </a:r>
            <a:endParaRPr lang="en-GB" dirty="0">
              <a:latin typeface="Bodoni MT" panose="02070603080606020203" pitchFamily="18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9511096" y="4873075"/>
            <a:ext cx="1933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Bodoni MT" panose="02070603080606020203" pitchFamily="18" charset="0"/>
              </a:rPr>
              <a:t>Campos de cultivo</a:t>
            </a:r>
          </a:p>
          <a:p>
            <a:r>
              <a:rPr lang="es-ES" b="1" dirty="0">
                <a:latin typeface="Bodoni MT" panose="02070603080606020203" pitchFamily="18" charset="0"/>
              </a:rPr>
              <a:t>&gt; 25ºC</a:t>
            </a:r>
            <a:endParaRPr lang="en-GB" dirty="0">
              <a:latin typeface="Bodoni MT" panose="02070603080606020203" pitchFamily="18" charset="0"/>
            </a:endParaRPr>
          </a:p>
        </p:txBody>
      </p:sp>
      <p:pic>
        <p:nvPicPr>
          <p:cNvPr id="32" name="Picture 2" descr="Leaves Of A Plant Svg Png Icon Free Download (#40025) - OnlineWebFonts.COM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81" y="3662997"/>
            <a:ext cx="960447" cy="96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Leaves Of A Plant Svg Png Icon Free Download (#40025) - OnlineWebFonts.COM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911" y="3662996"/>
            <a:ext cx="960447" cy="96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redondeado 1"/>
          <p:cNvSpPr/>
          <p:nvPr/>
        </p:nvSpPr>
        <p:spPr>
          <a:xfrm>
            <a:off x="780307" y="1343025"/>
            <a:ext cx="5292855" cy="4953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Multiplicar 33"/>
          <p:cNvSpPr/>
          <p:nvPr/>
        </p:nvSpPr>
        <p:spPr>
          <a:xfrm>
            <a:off x="9781600" y="3636461"/>
            <a:ext cx="1117068" cy="1031133"/>
          </a:xfrm>
          <a:prstGeom prst="mathMultiply">
            <a:avLst>
              <a:gd name="adj1" fmla="val 8402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Bodoni MT" panose="02070603080606020203" pitchFamily="18" charset="0"/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1981201" y="1873386"/>
            <a:ext cx="308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Bodoni MT" panose="02070603080606020203" pitchFamily="18" charset="0"/>
              </a:rPr>
              <a:t>c. Filtrar registros por valor de información ambiental</a:t>
            </a:r>
            <a:endParaRPr lang="en-GB" dirty="0">
              <a:latin typeface="Bodoni MT" panose="02070603080606020203" pitchFamily="18" charset="0"/>
            </a:endParaRP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16"/>
          <a:srcRect l="51628"/>
          <a:stretch/>
        </p:blipFill>
        <p:spPr>
          <a:xfrm>
            <a:off x="2195337" y="2550445"/>
            <a:ext cx="2629885" cy="2388030"/>
          </a:xfrm>
          <a:prstGeom prst="rect">
            <a:avLst/>
          </a:prstGeom>
        </p:spPr>
      </p:pic>
      <p:sp>
        <p:nvSpPr>
          <p:cNvPr id="41" name="Rectángulo 40"/>
          <p:cNvSpPr/>
          <p:nvPr/>
        </p:nvSpPr>
        <p:spPr>
          <a:xfrm>
            <a:off x="2685986" y="4996186"/>
            <a:ext cx="1481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err="1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Arle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 et al. 2021. MEE.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10.1111/2041-210X.13629</a:t>
            </a:r>
          </a:p>
        </p:txBody>
      </p:sp>
    </p:spTree>
    <p:extLst>
      <p:ext uri="{BB962C8B-B14F-4D97-AF65-F5344CB8AC3E}">
        <p14:creationId xmlns:p14="http://schemas.microsoft.com/office/powerpoint/2010/main" val="262388331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6150597" y="65426"/>
            <a:ext cx="3337396" cy="831390"/>
            <a:chOff x="5343160" y="0"/>
            <a:chExt cx="3337396" cy="831390"/>
          </a:xfrm>
        </p:grpSpPr>
        <p:sp>
          <p:nvSpPr>
            <p:cNvPr id="18" name="Cheurón 17"/>
            <p:cNvSpPr/>
            <p:nvPr/>
          </p:nvSpPr>
          <p:spPr>
            <a:xfrm>
              <a:off x="5343160" y="0"/>
              <a:ext cx="3337396" cy="831390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heurón 4"/>
            <p:cNvSpPr txBox="1"/>
            <p:nvPr/>
          </p:nvSpPr>
          <p:spPr>
            <a:xfrm>
              <a:off x="5758855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chemeClr val="bg1"/>
                  </a:solidFill>
                  <a:latin typeface="Bodoni MT" panose="02070603080606020203" pitchFamily="18" charset="0"/>
                </a:rPr>
                <a:t>3. Corregir o asignar coordenadas</a:t>
              </a:r>
              <a:endParaRPr lang="es-ES" sz="2200" kern="1200" dirty="0">
                <a:solidFill>
                  <a:schemeClr val="bg1"/>
                </a:solidFill>
                <a:latin typeface="Bodoni MT" panose="02070603080606020203" pitchFamily="18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8820515" y="65426"/>
            <a:ext cx="3337396" cy="831390"/>
            <a:chOff x="8013078" y="0"/>
            <a:chExt cx="3337396" cy="831390"/>
          </a:xfrm>
        </p:grpSpPr>
        <p:sp>
          <p:nvSpPr>
            <p:cNvPr id="15" name="Cheurón 14"/>
            <p:cNvSpPr/>
            <p:nvPr/>
          </p:nvSpPr>
          <p:spPr>
            <a:xfrm>
              <a:off x="8013078" y="0"/>
              <a:ext cx="3337396" cy="831390"/>
            </a:xfrm>
            <a:prstGeom prst="chevron">
              <a:avLst/>
            </a:prstGeom>
            <a:solidFill>
              <a:srgbClr val="DEA6B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heurón 6"/>
            <p:cNvSpPr txBox="1"/>
            <p:nvPr/>
          </p:nvSpPr>
          <p:spPr>
            <a:xfrm>
              <a:off x="8428773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4. Validación de ‘</a:t>
              </a:r>
              <a:r>
                <a:rPr lang="es-ES" sz="2200" b="1" kern="1200" dirty="0" err="1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outliers</a:t>
              </a: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’</a:t>
              </a:r>
              <a:endParaRPr lang="en-GB" sz="2200" kern="1200" dirty="0">
                <a:solidFill>
                  <a:sysClr val="windowText" lastClr="000000"/>
                </a:solidFill>
                <a:latin typeface="Bodoni MT" panose="02070603080606020203" pitchFamily="18" charset="0"/>
              </a:endParaRPr>
            </a:p>
          </p:txBody>
        </p:sp>
      </p:grpSp>
      <p:sp>
        <p:nvSpPr>
          <p:cNvPr id="29" name="Rectángulo 28"/>
          <p:cNvSpPr/>
          <p:nvPr/>
        </p:nvSpPr>
        <p:spPr>
          <a:xfrm>
            <a:off x="7940646" y="1804973"/>
            <a:ext cx="3094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400" b="1" dirty="0">
                <a:latin typeface="Bodoni MT" panose="02070603080606020203" pitchFamily="18" charset="0"/>
              </a:rPr>
              <a:t>Información ambiental</a:t>
            </a:r>
            <a:endParaRPr lang="es-ES" sz="2400" dirty="0">
              <a:latin typeface="Bodoni MT" panose="02070603080606020203" pitchFamily="18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7660674" y="4873075"/>
            <a:ext cx="824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Bodoni MT" panose="02070603080606020203" pitchFamily="18" charset="0"/>
              </a:rPr>
              <a:t>Alpino</a:t>
            </a:r>
          </a:p>
          <a:p>
            <a:r>
              <a:rPr lang="es-ES" b="1" dirty="0">
                <a:latin typeface="Bodoni MT" panose="02070603080606020203" pitchFamily="18" charset="0"/>
              </a:rPr>
              <a:t>&lt; 10ºC</a:t>
            </a:r>
            <a:endParaRPr lang="en-GB" dirty="0">
              <a:latin typeface="Bodoni MT" panose="02070603080606020203" pitchFamily="18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9511096" y="4873075"/>
            <a:ext cx="1933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Bodoni MT" panose="02070603080606020203" pitchFamily="18" charset="0"/>
              </a:rPr>
              <a:t>Campos de cultivo</a:t>
            </a:r>
          </a:p>
          <a:p>
            <a:r>
              <a:rPr lang="es-ES" b="1" dirty="0">
                <a:latin typeface="Bodoni MT" panose="02070603080606020203" pitchFamily="18" charset="0"/>
              </a:rPr>
              <a:t>&gt; 25ºC</a:t>
            </a:r>
            <a:endParaRPr lang="en-GB" dirty="0">
              <a:latin typeface="Bodoni MT" panose="02070603080606020203" pitchFamily="18" charset="0"/>
            </a:endParaRPr>
          </a:p>
        </p:txBody>
      </p:sp>
      <p:pic>
        <p:nvPicPr>
          <p:cNvPr id="32" name="Picture 2" descr="Leaves Of A Plant Svg Png Icon Free Download (#40025) - OnlineWebFonts.COM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81" y="3662997"/>
            <a:ext cx="960447" cy="96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Leaves Of A Plant Svg Png Icon Free Download (#40025) - OnlineWebFonts.COM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911" y="3662996"/>
            <a:ext cx="960447" cy="96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redondeado 1"/>
          <p:cNvSpPr/>
          <p:nvPr/>
        </p:nvSpPr>
        <p:spPr>
          <a:xfrm>
            <a:off x="780307" y="1343025"/>
            <a:ext cx="5292855" cy="4953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Multiplicar 33"/>
          <p:cNvSpPr/>
          <p:nvPr/>
        </p:nvSpPr>
        <p:spPr>
          <a:xfrm>
            <a:off x="9781600" y="3636461"/>
            <a:ext cx="1117068" cy="1031133"/>
          </a:xfrm>
          <a:prstGeom prst="mathMultiply">
            <a:avLst>
              <a:gd name="adj1" fmla="val 8402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Bodoni MT" panose="02070603080606020203" pitchFamily="18" charset="0"/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8" r="10175"/>
          <a:stretch/>
        </p:blipFill>
        <p:spPr>
          <a:xfrm>
            <a:off x="2892118" y="1723136"/>
            <a:ext cx="2912581" cy="4192778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4" t="12470" r="9197" b="13345"/>
          <a:stretch/>
        </p:blipFill>
        <p:spPr>
          <a:xfrm>
            <a:off x="1024635" y="1628372"/>
            <a:ext cx="2537716" cy="1552485"/>
          </a:xfrm>
          <a:prstGeom prst="rect">
            <a:avLst/>
          </a:prstGeom>
        </p:spPr>
      </p:pic>
      <p:sp>
        <p:nvSpPr>
          <p:cNvPr id="36" name="Rectángulo 35"/>
          <p:cNvSpPr/>
          <p:nvPr/>
        </p:nvSpPr>
        <p:spPr>
          <a:xfrm>
            <a:off x="1024634" y="5582750"/>
            <a:ext cx="19255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Ronquillo et al. under review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40360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6150597" y="65426"/>
            <a:ext cx="3337396" cy="831390"/>
            <a:chOff x="5343160" y="0"/>
            <a:chExt cx="3337396" cy="831390"/>
          </a:xfrm>
        </p:grpSpPr>
        <p:sp>
          <p:nvSpPr>
            <p:cNvPr id="18" name="Cheurón 17"/>
            <p:cNvSpPr/>
            <p:nvPr/>
          </p:nvSpPr>
          <p:spPr>
            <a:xfrm>
              <a:off x="5343160" y="0"/>
              <a:ext cx="3337396" cy="831390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heurón 4"/>
            <p:cNvSpPr txBox="1"/>
            <p:nvPr/>
          </p:nvSpPr>
          <p:spPr>
            <a:xfrm>
              <a:off x="5758855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chemeClr val="bg1"/>
                  </a:solidFill>
                  <a:latin typeface="Bodoni MT" panose="02070603080606020203" pitchFamily="18" charset="0"/>
                </a:rPr>
                <a:t>3. Corregir o asignar coordenadas</a:t>
              </a:r>
              <a:endParaRPr lang="es-ES" sz="2200" kern="1200" dirty="0">
                <a:solidFill>
                  <a:schemeClr val="bg1"/>
                </a:solidFill>
                <a:latin typeface="Bodoni MT" panose="02070603080606020203" pitchFamily="18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8820515" y="65426"/>
            <a:ext cx="3337396" cy="831390"/>
            <a:chOff x="8013078" y="0"/>
            <a:chExt cx="3337396" cy="831390"/>
          </a:xfrm>
        </p:grpSpPr>
        <p:sp>
          <p:nvSpPr>
            <p:cNvPr id="15" name="Cheurón 14"/>
            <p:cNvSpPr/>
            <p:nvPr/>
          </p:nvSpPr>
          <p:spPr>
            <a:xfrm>
              <a:off x="8013078" y="0"/>
              <a:ext cx="3337396" cy="831390"/>
            </a:xfrm>
            <a:prstGeom prst="chevron">
              <a:avLst/>
            </a:prstGeom>
            <a:solidFill>
              <a:srgbClr val="DEA6B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heurón 6"/>
            <p:cNvSpPr txBox="1"/>
            <p:nvPr/>
          </p:nvSpPr>
          <p:spPr>
            <a:xfrm>
              <a:off x="8428773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4. Validación de ‘</a:t>
              </a:r>
              <a:r>
                <a:rPr lang="es-ES" sz="2200" b="1" kern="1200" dirty="0" err="1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outliers</a:t>
              </a: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’</a:t>
              </a:r>
              <a:endParaRPr lang="en-GB" sz="2200" kern="1200" dirty="0">
                <a:solidFill>
                  <a:sysClr val="windowText" lastClr="000000"/>
                </a:solidFill>
                <a:latin typeface="Bodoni MT" panose="02070603080606020203" pitchFamily="18" charset="0"/>
              </a:endParaRPr>
            </a:p>
          </p:txBody>
        </p:sp>
      </p:grpSp>
      <p:sp>
        <p:nvSpPr>
          <p:cNvPr id="2" name="Rectángulo redondeado 1"/>
          <p:cNvSpPr/>
          <p:nvPr/>
        </p:nvSpPr>
        <p:spPr>
          <a:xfrm>
            <a:off x="780307" y="1343025"/>
            <a:ext cx="5292855" cy="4953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CuadroTexto 38"/>
          <p:cNvSpPr txBox="1"/>
          <p:nvPr/>
        </p:nvSpPr>
        <p:spPr>
          <a:xfrm>
            <a:off x="1981201" y="1873386"/>
            <a:ext cx="308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Bodoni MT" panose="02070603080606020203" pitchFamily="18" charset="0"/>
              </a:rPr>
              <a:t>c. Filtrar registros por valor de información ambiental</a:t>
            </a:r>
            <a:endParaRPr lang="en-GB" dirty="0">
              <a:latin typeface="Bodoni MT" panose="02070603080606020203" pitchFamily="18" charset="0"/>
            </a:endParaRP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15"/>
          <a:srcRect l="51628"/>
          <a:stretch/>
        </p:blipFill>
        <p:spPr>
          <a:xfrm>
            <a:off x="2195337" y="2550445"/>
            <a:ext cx="2629885" cy="2388030"/>
          </a:xfrm>
          <a:prstGeom prst="rect">
            <a:avLst/>
          </a:prstGeom>
        </p:spPr>
      </p:pic>
      <p:sp>
        <p:nvSpPr>
          <p:cNvPr id="41" name="Rectángulo 40"/>
          <p:cNvSpPr/>
          <p:nvPr/>
        </p:nvSpPr>
        <p:spPr>
          <a:xfrm>
            <a:off x="2685986" y="4996186"/>
            <a:ext cx="1481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err="1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Arle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 et al. 2021. MEE.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10.1111/2041-210X.13629</a:t>
            </a:r>
          </a:p>
        </p:txBody>
      </p:sp>
      <p:pic>
        <p:nvPicPr>
          <p:cNvPr id="28" name="Picture 2" descr="Folder - Free interface icon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195" y="1319536"/>
            <a:ext cx="1760376" cy="176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ángulo 34"/>
          <p:cNvSpPr/>
          <p:nvPr/>
        </p:nvSpPr>
        <p:spPr>
          <a:xfrm>
            <a:off x="6510314" y="2232822"/>
            <a:ext cx="1276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 ‘practica4’</a:t>
            </a:r>
          </a:p>
        </p:txBody>
      </p:sp>
      <p:pic>
        <p:nvPicPr>
          <p:cNvPr id="36" name="Picture 6" descr="▷ Numero de habitantes en canarias | Actualizado noviembre 202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775" y="3279972"/>
            <a:ext cx="4938441" cy="267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ángulo 36"/>
          <p:cNvSpPr/>
          <p:nvPr/>
        </p:nvSpPr>
        <p:spPr>
          <a:xfrm>
            <a:off x="10255672" y="5649694"/>
            <a:ext cx="18423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i="1" dirty="0"/>
          </a:p>
          <a:p>
            <a:r>
              <a:rPr lang="es-ES" i="1" dirty="0">
                <a:solidFill>
                  <a:schemeClr val="bg2">
                    <a:lumMod val="75000"/>
                  </a:schemeClr>
                </a:solidFill>
              </a:rPr>
              <a:t>**Caso inventado</a:t>
            </a:r>
            <a:endParaRPr lang="en-GB" i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2" b="9391"/>
          <a:stretch/>
        </p:blipFill>
        <p:spPr>
          <a:xfrm flipH="1">
            <a:off x="6073162" y="2729052"/>
            <a:ext cx="1836364" cy="225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23785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6150597" y="65426"/>
            <a:ext cx="3337396" cy="831390"/>
            <a:chOff x="5343160" y="0"/>
            <a:chExt cx="3337396" cy="831390"/>
          </a:xfrm>
        </p:grpSpPr>
        <p:sp>
          <p:nvSpPr>
            <p:cNvPr id="18" name="Cheurón 17"/>
            <p:cNvSpPr/>
            <p:nvPr/>
          </p:nvSpPr>
          <p:spPr>
            <a:xfrm>
              <a:off x="5343160" y="0"/>
              <a:ext cx="3337396" cy="831390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heurón 4"/>
            <p:cNvSpPr txBox="1"/>
            <p:nvPr/>
          </p:nvSpPr>
          <p:spPr>
            <a:xfrm>
              <a:off x="5758855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chemeClr val="bg1"/>
                  </a:solidFill>
                  <a:latin typeface="Bodoni MT" panose="02070603080606020203" pitchFamily="18" charset="0"/>
                </a:rPr>
                <a:t>3. Corregir o asignar coordenadas</a:t>
              </a:r>
              <a:endParaRPr lang="es-ES" sz="2200" kern="1200" dirty="0">
                <a:solidFill>
                  <a:schemeClr val="bg1"/>
                </a:solidFill>
                <a:latin typeface="Bodoni MT" panose="02070603080606020203" pitchFamily="18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8820515" y="65426"/>
            <a:ext cx="3337396" cy="831390"/>
            <a:chOff x="8013078" y="0"/>
            <a:chExt cx="3337396" cy="831390"/>
          </a:xfrm>
        </p:grpSpPr>
        <p:sp>
          <p:nvSpPr>
            <p:cNvPr id="15" name="Cheurón 14"/>
            <p:cNvSpPr/>
            <p:nvPr/>
          </p:nvSpPr>
          <p:spPr>
            <a:xfrm>
              <a:off x="8013078" y="0"/>
              <a:ext cx="3337396" cy="831390"/>
            </a:xfrm>
            <a:prstGeom prst="chevron">
              <a:avLst/>
            </a:prstGeom>
            <a:solidFill>
              <a:srgbClr val="DEA6B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heurón 6"/>
            <p:cNvSpPr txBox="1"/>
            <p:nvPr/>
          </p:nvSpPr>
          <p:spPr>
            <a:xfrm>
              <a:off x="8428773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4. Validación de ‘</a:t>
              </a:r>
              <a:r>
                <a:rPr lang="es-ES" sz="2200" b="1" kern="1200" dirty="0" err="1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outliers</a:t>
              </a: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’</a:t>
              </a:r>
              <a:endParaRPr lang="en-GB" sz="2200" kern="1200" dirty="0">
                <a:solidFill>
                  <a:sysClr val="windowText" lastClr="000000"/>
                </a:solidFill>
                <a:latin typeface="Bodoni MT" panose="02070603080606020203" pitchFamily="18" charset="0"/>
              </a:endParaRPr>
            </a:p>
          </p:txBody>
        </p:sp>
      </p:grpSp>
      <p:sp>
        <p:nvSpPr>
          <p:cNvPr id="39" name="CuadroTexto 38"/>
          <p:cNvSpPr txBox="1"/>
          <p:nvPr/>
        </p:nvSpPr>
        <p:spPr>
          <a:xfrm>
            <a:off x="953797" y="1391792"/>
            <a:ext cx="308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Bodoni MT" panose="02070603080606020203" pitchFamily="18" charset="0"/>
              </a:rPr>
              <a:t>c. Filtrar registros por valor de información ambiental</a:t>
            </a:r>
            <a:endParaRPr lang="en-GB" dirty="0">
              <a:latin typeface="Bodoni MT" panose="02070603080606020203" pitchFamily="18" charset="0"/>
            </a:endParaRPr>
          </a:p>
        </p:txBody>
      </p:sp>
      <p:pic>
        <p:nvPicPr>
          <p:cNvPr id="28" name="Picture 2" descr="Folder - Free interface icon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672" y="941513"/>
            <a:ext cx="1760376" cy="176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ángulo 34"/>
          <p:cNvSpPr/>
          <p:nvPr/>
        </p:nvSpPr>
        <p:spPr>
          <a:xfrm>
            <a:off x="10466078" y="1863490"/>
            <a:ext cx="1276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 ‘practica4’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10255672" y="5649694"/>
            <a:ext cx="18423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i="1" dirty="0"/>
          </a:p>
          <a:p>
            <a:r>
              <a:rPr lang="es-ES" i="1" dirty="0">
                <a:solidFill>
                  <a:schemeClr val="bg2">
                    <a:lumMod val="75000"/>
                  </a:schemeClr>
                </a:solidFill>
              </a:rPr>
              <a:t>**Caso inventado</a:t>
            </a:r>
            <a:endParaRPr lang="en-GB" i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2" b="9391"/>
          <a:stretch/>
        </p:blipFill>
        <p:spPr>
          <a:xfrm flipH="1">
            <a:off x="110821" y="1197095"/>
            <a:ext cx="842976" cy="1035727"/>
          </a:xfrm>
          <a:prstGeom prst="rect">
            <a:avLst/>
          </a:prstGeom>
        </p:spPr>
      </p:pic>
      <p:sp>
        <p:nvSpPr>
          <p:cNvPr id="29" name="Marcador de contenido 2"/>
          <p:cNvSpPr>
            <a:spLocks noGrp="1"/>
          </p:cNvSpPr>
          <p:nvPr>
            <p:ph idx="1"/>
          </p:nvPr>
        </p:nvSpPr>
        <p:spPr>
          <a:xfrm>
            <a:off x="804110" y="2997811"/>
            <a:ext cx="7124944" cy="1192394"/>
          </a:xfrm>
        </p:spPr>
        <p:txBody>
          <a:bodyPr>
            <a:normAutofit fontScale="92500" lnSpcReduction="10000"/>
          </a:bodyPr>
          <a:lstStyle/>
          <a:p>
            <a:r>
              <a:rPr lang="es-ES" dirty="0">
                <a:latin typeface="Bodoni MT" panose="02070603080606020203" pitchFamily="18" charset="0"/>
              </a:rPr>
              <a:t>Tengo registros de una especie </a:t>
            </a:r>
          </a:p>
          <a:p>
            <a:r>
              <a:rPr lang="es-ES" b="1" dirty="0">
                <a:latin typeface="Bodoni MT" panose="02070603080606020203" pitchFamily="18" charset="0"/>
              </a:rPr>
              <a:t>PROBLEMA</a:t>
            </a:r>
            <a:r>
              <a:rPr lang="es-ES" dirty="0">
                <a:latin typeface="Bodoni MT" panose="02070603080606020203" pitchFamily="18" charset="0"/>
              </a:rPr>
              <a:t>: Incluye puntos de 2 subespecies sin especificar</a:t>
            </a:r>
          </a:p>
          <a:p>
            <a:pPr marL="0" indent="0">
              <a:buNone/>
            </a:pPr>
            <a:endParaRPr lang="es-ES" dirty="0">
              <a:latin typeface="Bodoni MT" panose="02070603080606020203" pitchFamily="18" charset="0"/>
            </a:endParaRPr>
          </a:p>
          <a:p>
            <a:pPr marL="457200" lvl="1" indent="0">
              <a:buNone/>
            </a:pPr>
            <a:endParaRPr lang="en-GB" dirty="0">
              <a:latin typeface="Bodoni MT" panose="02070603080606020203" pitchFamily="18" charset="0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1" t="33012" r="34894" b="37420"/>
          <a:stretch/>
        </p:blipFill>
        <p:spPr>
          <a:xfrm>
            <a:off x="6563678" y="3466878"/>
            <a:ext cx="5848629" cy="3703026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84223" y="4234202"/>
            <a:ext cx="4081082" cy="21094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1293976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6150597" y="65426"/>
            <a:ext cx="3337396" cy="831390"/>
            <a:chOff x="5343160" y="0"/>
            <a:chExt cx="3337396" cy="831390"/>
          </a:xfrm>
        </p:grpSpPr>
        <p:sp>
          <p:nvSpPr>
            <p:cNvPr id="18" name="Cheurón 17"/>
            <p:cNvSpPr/>
            <p:nvPr/>
          </p:nvSpPr>
          <p:spPr>
            <a:xfrm>
              <a:off x="5343160" y="0"/>
              <a:ext cx="3337396" cy="831390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heurón 4"/>
            <p:cNvSpPr txBox="1"/>
            <p:nvPr/>
          </p:nvSpPr>
          <p:spPr>
            <a:xfrm>
              <a:off x="5758855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chemeClr val="bg1"/>
                  </a:solidFill>
                  <a:latin typeface="Bodoni MT" panose="02070603080606020203" pitchFamily="18" charset="0"/>
                </a:rPr>
                <a:t>3. Corregir o asignar coordenadas</a:t>
              </a:r>
              <a:endParaRPr lang="es-ES" sz="2200" kern="1200" dirty="0">
                <a:solidFill>
                  <a:schemeClr val="bg1"/>
                </a:solidFill>
                <a:latin typeface="Bodoni MT" panose="02070603080606020203" pitchFamily="18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8820515" y="65426"/>
            <a:ext cx="3337396" cy="831390"/>
            <a:chOff x="8013078" y="0"/>
            <a:chExt cx="3337396" cy="831390"/>
          </a:xfrm>
        </p:grpSpPr>
        <p:sp>
          <p:nvSpPr>
            <p:cNvPr id="15" name="Cheurón 14"/>
            <p:cNvSpPr/>
            <p:nvPr/>
          </p:nvSpPr>
          <p:spPr>
            <a:xfrm>
              <a:off x="8013078" y="0"/>
              <a:ext cx="3337396" cy="831390"/>
            </a:xfrm>
            <a:prstGeom prst="chevron">
              <a:avLst/>
            </a:prstGeom>
            <a:solidFill>
              <a:srgbClr val="DEA6B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heurón 6"/>
            <p:cNvSpPr txBox="1"/>
            <p:nvPr/>
          </p:nvSpPr>
          <p:spPr>
            <a:xfrm>
              <a:off x="8428773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4. Validación de ‘</a:t>
              </a:r>
              <a:r>
                <a:rPr lang="es-ES" sz="2200" b="1" kern="1200" dirty="0" err="1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outliers</a:t>
              </a: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’</a:t>
              </a:r>
              <a:endParaRPr lang="en-GB" sz="2200" kern="1200" dirty="0">
                <a:solidFill>
                  <a:sysClr val="windowText" lastClr="000000"/>
                </a:solidFill>
                <a:latin typeface="Bodoni MT" panose="02070603080606020203" pitchFamily="18" charset="0"/>
              </a:endParaRPr>
            </a:p>
          </p:txBody>
        </p:sp>
      </p:grpSp>
      <p:sp>
        <p:nvSpPr>
          <p:cNvPr id="39" name="CuadroTexto 38"/>
          <p:cNvSpPr txBox="1"/>
          <p:nvPr/>
        </p:nvSpPr>
        <p:spPr>
          <a:xfrm>
            <a:off x="953797" y="1391792"/>
            <a:ext cx="308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Bodoni MT" panose="02070603080606020203" pitchFamily="18" charset="0"/>
              </a:rPr>
              <a:t>c. Filtrar registros por valor de información ambiental</a:t>
            </a:r>
            <a:endParaRPr lang="en-GB" dirty="0">
              <a:latin typeface="Bodoni MT" panose="02070603080606020203" pitchFamily="18" charset="0"/>
            </a:endParaRPr>
          </a:p>
        </p:txBody>
      </p:sp>
      <p:pic>
        <p:nvPicPr>
          <p:cNvPr id="28" name="Picture 2" descr="Folder - Free interface icon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672" y="941513"/>
            <a:ext cx="1760376" cy="176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ángulo 34"/>
          <p:cNvSpPr/>
          <p:nvPr/>
        </p:nvSpPr>
        <p:spPr>
          <a:xfrm>
            <a:off x="10466078" y="1863490"/>
            <a:ext cx="1276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 ‘practica4’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10255672" y="5649694"/>
            <a:ext cx="18423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i="1" dirty="0"/>
          </a:p>
          <a:p>
            <a:r>
              <a:rPr lang="es-ES" i="1" dirty="0">
                <a:solidFill>
                  <a:schemeClr val="bg2">
                    <a:lumMod val="75000"/>
                  </a:schemeClr>
                </a:solidFill>
              </a:rPr>
              <a:t>**Caso inventado</a:t>
            </a:r>
            <a:endParaRPr lang="en-GB" i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2" b="9391"/>
          <a:stretch/>
        </p:blipFill>
        <p:spPr>
          <a:xfrm flipH="1">
            <a:off x="110821" y="1197095"/>
            <a:ext cx="842976" cy="1035727"/>
          </a:xfrm>
          <a:prstGeom prst="rect">
            <a:avLst/>
          </a:prstGeom>
        </p:spPr>
      </p:pic>
      <p:sp>
        <p:nvSpPr>
          <p:cNvPr id="29" name="Marcador de contenido 2"/>
          <p:cNvSpPr>
            <a:spLocks noGrp="1"/>
          </p:cNvSpPr>
          <p:nvPr>
            <p:ph idx="1"/>
          </p:nvPr>
        </p:nvSpPr>
        <p:spPr>
          <a:xfrm>
            <a:off x="804110" y="2997811"/>
            <a:ext cx="7124944" cy="1192394"/>
          </a:xfrm>
        </p:spPr>
        <p:txBody>
          <a:bodyPr>
            <a:normAutofit fontScale="92500" lnSpcReduction="10000"/>
          </a:bodyPr>
          <a:lstStyle/>
          <a:p>
            <a:r>
              <a:rPr lang="es-ES" dirty="0">
                <a:latin typeface="Bodoni MT" panose="02070603080606020203" pitchFamily="18" charset="0"/>
              </a:rPr>
              <a:t>Tengo registros de una especie </a:t>
            </a:r>
          </a:p>
          <a:p>
            <a:r>
              <a:rPr lang="es-ES" b="1" dirty="0">
                <a:latin typeface="Bodoni MT" panose="02070603080606020203" pitchFamily="18" charset="0"/>
              </a:rPr>
              <a:t>PROBLEMA</a:t>
            </a:r>
            <a:r>
              <a:rPr lang="es-ES" dirty="0">
                <a:latin typeface="Bodoni MT" panose="02070603080606020203" pitchFamily="18" charset="0"/>
              </a:rPr>
              <a:t>: Incluye puntos de 2 subespecies sin especificar</a:t>
            </a:r>
          </a:p>
          <a:p>
            <a:pPr marL="0" indent="0">
              <a:buNone/>
            </a:pPr>
            <a:endParaRPr lang="es-ES" dirty="0">
              <a:latin typeface="Bodoni MT" panose="02070603080606020203" pitchFamily="18" charset="0"/>
            </a:endParaRPr>
          </a:p>
          <a:p>
            <a:pPr marL="457200" lvl="1" indent="0">
              <a:buNone/>
            </a:pPr>
            <a:endParaRPr lang="en-GB" dirty="0">
              <a:latin typeface="Bodoni MT" panose="02070603080606020203" pitchFamily="18" charset="0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1" t="33012" r="34894" b="37420"/>
          <a:stretch/>
        </p:blipFill>
        <p:spPr>
          <a:xfrm>
            <a:off x="6563678" y="3466878"/>
            <a:ext cx="5848629" cy="3703026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84223" y="4234202"/>
            <a:ext cx="4081082" cy="21094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ángulo 1"/>
          <p:cNvSpPr/>
          <p:nvPr/>
        </p:nvSpPr>
        <p:spPr>
          <a:xfrm>
            <a:off x="7151609" y="5766159"/>
            <a:ext cx="467276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S" dirty="0">
                <a:latin typeface="Bodoni MT" panose="02070603080606020203" pitchFamily="18" charset="0"/>
              </a:rPr>
              <a:t>Quiero filtrar mis datos para obtener sólo los de las subespecie ‘alpina’</a:t>
            </a: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2" b="9391"/>
          <a:stretch/>
        </p:blipFill>
        <p:spPr>
          <a:xfrm>
            <a:off x="7929054" y="4854070"/>
            <a:ext cx="614871" cy="790892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295" r="2317"/>
          <a:stretch/>
        </p:blipFill>
        <p:spPr>
          <a:xfrm>
            <a:off x="9535532" y="3527662"/>
            <a:ext cx="808618" cy="1026012"/>
          </a:xfrm>
          <a:prstGeom prst="rect">
            <a:avLst/>
          </a:prstGeom>
        </p:spPr>
      </p:pic>
      <p:sp>
        <p:nvSpPr>
          <p:cNvPr id="34" name="Elipse 33"/>
          <p:cNvSpPr/>
          <p:nvPr/>
        </p:nvSpPr>
        <p:spPr>
          <a:xfrm>
            <a:off x="9099559" y="2997811"/>
            <a:ext cx="1743496" cy="2072886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09999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6150597" y="65426"/>
            <a:ext cx="3337396" cy="831390"/>
            <a:chOff x="5343160" y="0"/>
            <a:chExt cx="3337396" cy="831390"/>
          </a:xfrm>
        </p:grpSpPr>
        <p:sp>
          <p:nvSpPr>
            <p:cNvPr id="18" name="Cheurón 17"/>
            <p:cNvSpPr/>
            <p:nvPr/>
          </p:nvSpPr>
          <p:spPr>
            <a:xfrm>
              <a:off x="5343160" y="0"/>
              <a:ext cx="3337396" cy="831390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heurón 4"/>
            <p:cNvSpPr txBox="1"/>
            <p:nvPr/>
          </p:nvSpPr>
          <p:spPr>
            <a:xfrm>
              <a:off x="5758855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chemeClr val="bg1"/>
                  </a:solidFill>
                  <a:latin typeface="Bodoni MT" panose="02070603080606020203" pitchFamily="18" charset="0"/>
                </a:rPr>
                <a:t>3. Corregir o asignar coordenadas</a:t>
              </a:r>
              <a:endParaRPr lang="es-ES" sz="2200" kern="1200" dirty="0">
                <a:solidFill>
                  <a:schemeClr val="bg1"/>
                </a:solidFill>
                <a:latin typeface="Bodoni MT" panose="02070603080606020203" pitchFamily="18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8820515" y="65426"/>
            <a:ext cx="3337396" cy="831390"/>
            <a:chOff x="8013078" y="0"/>
            <a:chExt cx="3337396" cy="831390"/>
          </a:xfrm>
        </p:grpSpPr>
        <p:sp>
          <p:nvSpPr>
            <p:cNvPr id="15" name="Cheurón 14"/>
            <p:cNvSpPr/>
            <p:nvPr/>
          </p:nvSpPr>
          <p:spPr>
            <a:xfrm>
              <a:off x="8013078" y="0"/>
              <a:ext cx="3337396" cy="831390"/>
            </a:xfrm>
            <a:prstGeom prst="chevron">
              <a:avLst/>
            </a:prstGeom>
            <a:solidFill>
              <a:srgbClr val="DEA6B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heurón 6"/>
            <p:cNvSpPr txBox="1"/>
            <p:nvPr/>
          </p:nvSpPr>
          <p:spPr>
            <a:xfrm>
              <a:off x="8428773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4. Validación de ‘</a:t>
              </a:r>
              <a:r>
                <a:rPr lang="es-ES" sz="2200" b="1" kern="1200" dirty="0" err="1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outliers</a:t>
              </a: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’</a:t>
              </a:r>
              <a:endParaRPr lang="en-GB" sz="2200" kern="1200" dirty="0">
                <a:solidFill>
                  <a:sysClr val="windowText" lastClr="000000"/>
                </a:solidFill>
                <a:latin typeface="Bodoni MT" panose="02070603080606020203" pitchFamily="18" charset="0"/>
              </a:endParaRPr>
            </a:p>
          </p:txBody>
        </p:sp>
      </p:grpSp>
      <p:sp>
        <p:nvSpPr>
          <p:cNvPr id="39" name="CuadroTexto 38"/>
          <p:cNvSpPr txBox="1"/>
          <p:nvPr/>
        </p:nvSpPr>
        <p:spPr>
          <a:xfrm>
            <a:off x="953797" y="1391792"/>
            <a:ext cx="308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Bodoni MT" panose="02070603080606020203" pitchFamily="18" charset="0"/>
              </a:rPr>
              <a:t>c. Filtrar registros por valor de información ambiental</a:t>
            </a:r>
            <a:endParaRPr lang="en-GB" dirty="0">
              <a:latin typeface="Bodoni MT" panose="02070603080606020203" pitchFamily="18" charset="0"/>
            </a:endParaRPr>
          </a:p>
        </p:txBody>
      </p:sp>
      <p:pic>
        <p:nvPicPr>
          <p:cNvPr id="28" name="Picture 2" descr="Folder - Free interface icon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672" y="941513"/>
            <a:ext cx="1760376" cy="176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ángulo 34"/>
          <p:cNvSpPr/>
          <p:nvPr/>
        </p:nvSpPr>
        <p:spPr>
          <a:xfrm>
            <a:off x="10466078" y="1863490"/>
            <a:ext cx="1276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 ‘practica4’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10255672" y="5649694"/>
            <a:ext cx="18423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i="1" dirty="0"/>
          </a:p>
          <a:p>
            <a:r>
              <a:rPr lang="es-ES" i="1" dirty="0">
                <a:solidFill>
                  <a:schemeClr val="bg2">
                    <a:lumMod val="75000"/>
                  </a:schemeClr>
                </a:solidFill>
              </a:rPr>
              <a:t>**Caso inventado</a:t>
            </a:r>
            <a:endParaRPr lang="en-GB" i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2" b="9391"/>
          <a:stretch/>
        </p:blipFill>
        <p:spPr>
          <a:xfrm flipH="1">
            <a:off x="110821" y="1197095"/>
            <a:ext cx="842976" cy="1035727"/>
          </a:xfrm>
          <a:prstGeom prst="rect">
            <a:avLst/>
          </a:prstGeom>
        </p:spPr>
      </p:pic>
      <p:sp>
        <p:nvSpPr>
          <p:cNvPr id="29" name="Marcador de contenido 2"/>
          <p:cNvSpPr>
            <a:spLocks noGrp="1"/>
          </p:cNvSpPr>
          <p:nvPr>
            <p:ph idx="1"/>
          </p:nvPr>
        </p:nvSpPr>
        <p:spPr>
          <a:xfrm>
            <a:off x="804110" y="2997811"/>
            <a:ext cx="7124944" cy="1192394"/>
          </a:xfrm>
        </p:spPr>
        <p:txBody>
          <a:bodyPr>
            <a:normAutofit fontScale="92500" lnSpcReduction="10000"/>
          </a:bodyPr>
          <a:lstStyle/>
          <a:p>
            <a:r>
              <a:rPr lang="es-ES" dirty="0">
                <a:latin typeface="Bodoni MT" panose="02070603080606020203" pitchFamily="18" charset="0"/>
              </a:rPr>
              <a:t>Tengo registros de una especie </a:t>
            </a:r>
          </a:p>
          <a:p>
            <a:r>
              <a:rPr lang="es-ES" b="1" dirty="0">
                <a:latin typeface="Bodoni MT" panose="02070603080606020203" pitchFamily="18" charset="0"/>
              </a:rPr>
              <a:t>PROBLEMA</a:t>
            </a:r>
            <a:r>
              <a:rPr lang="es-ES" dirty="0">
                <a:latin typeface="Bodoni MT" panose="02070603080606020203" pitchFamily="18" charset="0"/>
              </a:rPr>
              <a:t>: Incluye puntos de 2 subespecies sin especificar</a:t>
            </a:r>
          </a:p>
          <a:p>
            <a:pPr marL="0" indent="0">
              <a:buNone/>
            </a:pPr>
            <a:endParaRPr lang="es-ES" dirty="0">
              <a:latin typeface="Bodoni MT" panose="02070603080606020203" pitchFamily="18" charset="0"/>
            </a:endParaRPr>
          </a:p>
          <a:p>
            <a:pPr marL="457200" lvl="1" indent="0">
              <a:buNone/>
            </a:pPr>
            <a:endParaRPr lang="en-GB" dirty="0">
              <a:latin typeface="Bodoni MT" panose="02070603080606020203" pitchFamily="18" charset="0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1" t="33012" r="34894" b="37420"/>
          <a:stretch/>
        </p:blipFill>
        <p:spPr>
          <a:xfrm>
            <a:off x="6563678" y="3466878"/>
            <a:ext cx="5848629" cy="370302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279888" y="472636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i="1" dirty="0">
                <a:latin typeface="Bodoni MT" panose="02070603080606020203" pitchFamily="18" charset="0"/>
              </a:rPr>
              <a:t>Información:</a:t>
            </a:r>
          </a:p>
          <a:p>
            <a:pPr lvl="1"/>
            <a:r>
              <a:rPr lang="es-ES" i="1" dirty="0">
                <a:latin typeface="Bodoni MT" panose="02070603080606020203" pitchFamily="18" charset="0"/>
              </a:rPr>
              <a:t>La subespecie ‘alpina’ solo ocupa altitudes de </a:t>
            </a:r>
          </a:p>
          <a:p>
            <a:pPr lvl="1"/>
            <a:r>
              <a:rPr lang="es-ES" b="1" i="1" dirty="0">
                <a:latin typeface="Bodoni MT" panose="02070603080606020203" pitchFamily="18" charset="0"/>
              </a:rPr>
              <a:t>&gt; 1100 metros</a:t>
            </a:r>
          </a:p>
        </p:txBody>
      </p:sp>
    </p:spTree>
    <p:extLst>
      <p:ext uri="{BB962C8B-B14F-4D97-AF65-F5344CB8AC3E}">
        <p14:creationId xmlns:p14="http://schemas.microsoft.com/office/powerpoint/2010/main" val="100954187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6150597" y="65426"/>
            <a:ext cx="3337396" cy="831390"/>
            <a:chOff x="5343160" y="0"/>
            <a:chExt cx="3337396" cy="831390"/>
          </a:xfrm>
        </p:grpSpPr>
        <p:sp>
          <p:nvSpPr>
            <p:cNvPr id="18" name="Cheurón 17"/>
            <p:cNvSpPr/>
            <p:nvPr/>
          </p:nvSpPr>
          <p:spPr>
            <a:xfrm>
              <a:off x="5343160" y="0"/>
              <a:ext cx="3337396" cy="831390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heurón 4"/>
            <p:cNvSpPr txBox="1"/>
            <p:nvPr/>
          </p:nvSpPr>
          <p:spPr>
            <a:xfrm>
              <a:off x="5758855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chemeClr val="bg1"/>
                  </a:solidFill>
                  <a:latin typeface="Bodoni MT" panose="02070603080606020203" pitchFamily="18" charset="0"/>
                </a:rPr>
                <a:t>3. Corregir o asignar coordenadas</a:t>
              </a:r>
              <a:endParaRPr lang="es-ES" sz="2200" kern="1200" dirty="0">
                <a:solidFill>
                  <a:schemeClr val="bg1"/>
                </a:solidFill>
                <a:latin typeface="Bodoni MT" panose="02070603080606020203" pitchFamily="18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8820515" y="65426"/>
            <a:ext cx="3337396" cy="831390"/>
            <a:chOff x="8013078" y="0"/>
            <a:chExt cx="3337396" cy="831390"/>
          </a:xfrm>
        </p:grpSpPr>
        <p:sp>
          <p:nvSpPr>
            <p:cNvPr id="15" name="Cheurón 14"/>
            <p:cNvSpPr/>
            <p:nvPr/>
          </p:nvSpPr>
          <p:spPr>
            <a:xfrm>
              <a:off x="8013078" y="0"/>
              <a:ext cx="3337396" cy="831390"/>
            </a:xfrm>
            <a:prstGeom prst="chevron">
              <a:avLst/>
            </a:prstGeom>
            <a:solidFill>
              <a:srgbClr val="DEA6B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heurón 6"/>
            <p:cNvSpPr txBox="1"/>
            <p:nvPr/>
          </p:nvSpPr>
          <p:spPr>
            <a:xfrm>
              <a:off x="8428773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4. Validación de ‘</a:t>
              </a:r>
              <a:r>
                <a:rPr lang="es-ES" sz="2200" b="1" kern="1200" dirty="0" err="1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outliers</a:t>
              </a: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’</a:t>
              </a:r>
              <a:endParaRPr lang="en-GB" sz="2200" kern="1200" dirty="0">
                <a:solidFill>
                  <a:sysClr val="windowText" lastClr="000000"/>
                </a:solidFill>
                <a:latin typeface="Bodoni MT" panose="02070603080606020203" pitchFamily="18" charset="0"/>
              </a:endParaRPr>
            </a:p>
          </p:txBody>
        </p:sp>
      </p:grpSp>
      <p:sp>
        <p:nvSpPr>
          <p:cNvPr id="39" name="CuadroTexto 38"/>
          <p:cNvSpPr txBox="1"/>
          <p:nvPr/>
        </p:nvSpPr>
        <p:spPr>
          <a:xfrm>
            <a:off x="953797" y="1391792"/>
            <a:ext cx="308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Bodoni MT" panose="02070603080606020203" pitchFamily="18" charset="0"/>
              </a:rPr>
              <a:t>c. Filtrar registros por valor de información ambiental</a:t>
            </a:r>
            <a:endParaRPr lang="en-GB" dirty="0">
              <a:latin typeface="Bodoni MT" panose="02070603080606020203" pitchFamily="18" charset="0"/>
            </a:endParaRPr>
          </a:p>
        </p:txBody>
      </p:sp>
      <p:pic>
        <p:nvPicPr>
          <p:cNvPr id="28" name="Picture 2" descr="Folder - Free interface icon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672" y="941513"/>
            <a:ext cx="1760376" cy="176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ángulo 34"/>
          <p:cNvSpPr/>
          <p:nvPr/>
        </p:nvSpPr>
        <p:spPr>
          <a:xfrm>
            <a:off x="10466078" y="1863490"/>
            <a:ext cx="1276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 ‘practica4’</a:t>
            </a: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2" b="9391"/>
          <a:stretch/>
        </p:blipFill>
        <p:spPr>
          <a:xfrm flipH="1">
            <a:off x="110821" y="1197095"/>
            <a:ext cx="842976" cy="1035727"/>
          </a:xfrm>
          <a:prstGeom prst="rect">
            <a:avLst/>
          </a:prstGeom>
        </p:spPr>
      </p:pic>
      <p:sp>
        <p:nvSpPr>
          <p:cNvPr id="31" name="Marcador de contenido 2"/>
          <p:cNvSpPr txBox="1">
            <a:spLocks/>
          </p:cNvSpPr>
          <p:nvPr/>
        </p:nvSpPr>
        <p:spPr>
          <a:xfrm>
            <a:off x="809706" y="2427519"/>
            <a:ext cx="8192832" cy="3728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dirty="0"/>
              <a:t>Abrimos QGIS</a:t>
            </a:r>
          </a:p>
          <a:p>
            <a:r>
              <a:rPr lang="es-ES" dirty="0"/>
              <a:t>Cargamos la capa </a:t>
            </a:r>
            <a:r>
              <a:rPr lang="es-ES" dirty="0" err="1"/>
              <a:t>islands.gpkg</a:t>
            </a:r>
            <a:r>
              <a:rPr lang="es-ES" dirty="0"/>
              <a:t>’</a:t>
            </a:r>
          </a:p>
          <a:p>
            <a:pPr lvl="1"/>
            <a:endParaRPr lang="es-ES" dirty="0"/>
          </a:p>
        </p:txBody>
      </p:sp>
      <p:pic>
        <p:nvPicPr>
          <p:cNvPr id="32" name="Picture 2" descr="File:Qgis-icon-3.0.png - Wikimedia Common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710" y="5393435"/>
            <a:ext cx="970984" cy="93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02787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6150597" y="65426"/>
            <a:ext cx="3337396" cy="831390"/>
            <a:chOff x="5343160" y="0"/>
            <a:chExt cx="3337396" cy="831390"/>
          </a:xfrm>
        </p:grpSpPr>
        <p:sp>
          <p:nvSpPr>
            <p:cNvPr id="18" name="Cheurón 17"/>
            <p:cNvSpPr/>
            <p:nvPr/>
          </p:nvSpPr>
          <p:spPr>
            <a:xfrm>
              <a:off x="5343160" y="0"/>
              <a:ext cx="3337396" cy="831390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heurón 4"/>
            <p:cNvSpPr txBox="1"/>
            <p:nvPr/>
          </p:nvSpPr>
          <p:spPr>
            <a:xfrm>
              <a:off x="5758855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chemeClr val="bg1"/>
                  </a:solidFill>
                  <a:latin typeface="Bodoni MT" panose="02070603080606020203" pitchFamily="18" charset="0"/>
                </a:rPr>
                <a:t>3. Corregir o asignar coordenadas</a:t>
              </a:r>
              <a:endParaRPr lang="es-ES" sz="2200" kern="1200" dirty="0">
                <a:solidFill>
                  <a:schemeClr val="bg1"/>
                </a:solidFill>
                <a:latin typeface="Bodoni MT" panose="02070603080606020203" pitchFamily="18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8820515" y="65426"/>
            <a:ext cx="3337396" cy="831390"/>
            <a:chOff x="8013078" y="0"/>
            <a:chExt cx="3337396" cy="831390"/>
          </a:xfrm>
        </p:grpSpPr>
        <p:sp>
          <p:nvSpPr>
            <p:cNvPr id="15" name="Cheurón 14"/>
            <p:cNvSpPr/>
            <p:nvPr/>
          </p:nvSpPr>
          <p:spPr>
            <a:xfrm>
              <a:off x="8013078" y="0"/>
              <a:ext cx="3337396" cy="831390"/>
            </a:xfrm>
            <a:prstGeom prst="chevron">
              <a:avLst/>
            </a:prstGeom>
            <a:solidFill>
              <a:srgbClr val="DEA6B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heurón 6"/>
            <p:cNvSpPr txBox="1"/>
            <p:nvPr/>
          </p:nvSpPr>
          <p:spPr>
            <a:xfrm>
              <a:off x="8428773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4. Validación de ‘</a:t>
              </a:r>
              <a:r>
                <a:rPr lang="es-ES" sz="2200" b="1" kern="1200" dirty="0" err="1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outliers</a:t>
              </a: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’</a:t>
              </a:r>
              <a:endParaRPr lang="en-GB" sz="2200" kern="1200" dirty="0">
                <a:solidFill>
                  <a:sysClr val="windowText" lastClr="000000"/>
                </a:solidFill>
                <a:latin typeface="Bodoni MT" panose="02070603080606020203" pitchFamily="18" charset="0"/>
              </a:endParaRPr>
            </a:p>
          </p:txBody>
        </p:sp>
      </p:grpSp>
      <p:sp>
        <p:nvSpPr>
          <p:cNvPr id="39" name="CuadroTexto 38"/>
          <p:cNvSpPr txBox="1"/>
          <p:nvPr/>
        </p:nvSpPr>
        <p:spPr>
          <a:xfrm>
            <a:off x="953797" y="1391792"/>
            <a:ext cx="308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Bodoni MT" panose="02070603080606020203" pitchFamily="18" charset="0"/>
              </a:rPr>
              <a:t>c. Filtrar registros por valor de información ambiental</a:t>
            </a:r>
            <a:endParaRPr lang="en-GB" dirty="0">
              <a:latin typeface="Bodoni MT" panose="02070603080606020203" pitchFamily="18" charset="0"/>
            </a:endParaRPr>
          </a:p>
        </p:txBody>
      </p:sp>
      <p:pic>
        <p:nvPicPr>
          <p:cNvPr id="28" name="Picture 2" descr="Folder - Free interface icon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672" y="941513"/>
            <a:ext cx="1760376" cy="176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ángulo 34"/>
          <p:cNvSpPr/>
          <p:nvPr/>
        </p:nvSpPr>
        <p:spPr>
          <a:xfrm>
            <a:off x="10466078" y="1863490"/>
            <a:ext cx="1276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 ‘practica4’</a:t>
            </a: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2" b="9391"/>
          <a:stretch/>
        </p:blipFill>
        <p:spPr>
          <a:xfrm flipH="1">
            <a:off x="110821" y="1197095"/>
            <a:ext cx="842976" cy="1035727"/>
          </a:xfrm>
          <a:prstGeom prst="rect">
            <a:avLst/>
          </a:prstGeom>
        </p:spPr>
      </p:pic>
      <p:sp>
        <p:nvSpPr>
          <p:cNvPr id="31" name="Marcador de contenido 2"/>
          <p:cNvSpPr txBox="1">
            <a:spLocks/>
          </p:cNvSpPr>
          <p:nvPr/>
        </p:nvSpPr>
        <p:spPr>
          <a:xfrm>
            <a:off x="809706" y="2427519"/>
            <a:ext cx="8192832" cy="3728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dirty="0"/>
              <a:t>Abrimos QGIS</a:t>
            </a:r>
          </a:p>
          <a:p>
            <a:r>
              <a:rPr lang="es-ES" dirty="0"/>
              <a:t>Cargamos la capa </a:t>
            </a:r>
            <a:r>
              <a:rPr lang="es-ES" dirty="0" err="1"/>
              <a:t>islands.gpkg</a:t>
            </a:r>
            <a:r>
              <a:rPr lang="es-ES" dirty="0"/>
              <a:t>’</a:t>
            </a:r>
          </a:p>
          <a:p>
            <a:pPr lvl="1"/>
            <a:endParaRPr lang="es-ES" dirty="0"/>
          </a:p>
        </p:txBody>
      </p:sp>
      <p:pic>
        <p:nvPicPr>
          <p:cNvPr id="32" name="Picture 2" descr="File:Qgis-icon-3.0.png - Wikimedia Common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710" y="5393435"/>
            <a:ext cx="970984" cy="93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18"/>
          <a:srcRect l="169" r="28903" b="20581"/>
          <a:stretch/>
        </p:blipFill>
        <p:spPr>
          <a:xfrm>
            <a:off x="5602096" y="3042189"/>
            <a:ext cx="4863982" cy="3063551"/>
          </a:xfrm>
          <a:prstGeom prst="rect">
            <a:avLst/>
          </a:prstGeom>
        </p:spPr>
      </p:pic>
      <p:sp>
        <p:nvSpPr>
          <p:cNvPr id="30" name="Elipse 29"/>
          <p:cNvSpPr/>
          <p:nvPr/>
        </p:nvSpPr>
        <p:spPr>
          <a:xfrm>
            <a:off x="7102012" y="2992144"/>
            <a:ext cx="357356" cy="301456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Marcador de contenido 2"/>
          <p:cNvSpPr>
            <a:spLocks noGrp="1"/>
          </p:cNvSpPr>
          <p:nvPr>
            <p:ph idx="1"/>
          </p:nvPr>
        </p:nvSpPr>
        <p:spPr>
          <a:xfrm>
            <a:off x="2241068" y="4691012"/>
            <a:ext cx="3361028" cy="155714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dirty="0"/>
              <a:t>Vamos a inventar nuestra capa de puntos:</a:t>
            </a:r>
          </a:p>
          <a:p>
            <a:pPr marL="0" indent="0" algn="ctr">
              <a:buNone/>
            </a:pPr>
            <a:r>
              <a:rPr lang="es-ES" dirty="0"/>
              <a:t>500 registros</a:t>
            </a:r>
          </a:p>
          <a:p>
            <a:pPr lvl="1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4212849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6150597" y="65426"/>
            <a:ext cx="3337396" cy="831390"/>
            <a:chOff x="5343160" y="0"/>
            <a:chExt cx="3337396" cy="831390"/>
          </a:xfrm>
        </p:grpSpPr>
        <p:sp>
          <p:nvSpPr>
            <p:cNvPr id="18" name="Cheurón 17"/>
            <p:cNvSpPr/>
            <p:nvPr/>
          </p:nvSpPr>
          <p:spPr>
            <a:xfrm>
              <a:off x="5343160" y="0"/>
              <a:ext cx="3337396" cy="831390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heurón 4"/>
            <p:cNvSpPr txBox="1"/>
            <p:nvPr/>
          </p:nvSpPr>
          <p:spPr>
            <a:xfrm>
              <a:off x="5758855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chemeClr val="bg1"/>
                  </a:solidFill>
                  <a:latin typeface="Bodoni MT" panose="02070603080606020203" pitchFamily="18" charset="0"/>
                </a:rPr>
                <a:t>3. Corregir o asignar coordenadas</a:t>
              </a:r>
              <a:endParaRPr lang="es-ES" sz="2200" kern="1200" dirty="0">
                <a:solidFill>
                  <a:schemeClr val="bg1"/>
                </a:solidFill>
                <a:latin typeface="Bodoni MT" panose="02070603080606020203" pitchFamily="18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8820515" y="65426"/>
            <a:ext cx="3337396" cy="831390"/>
            <a:chOff x="8013078" y="0"/>
            <a:chExt cx="3337396" cy="831390"/>
          </a:xfrm>
        </p:grpSpPr>
        <p:sp>
          <p:nvSpPr>
            <p:cNvPr id="15" name="Cheurón 14"/>
            <p:cNvSpPr/>
            <p:nvPr/>
          </p:nvSpPr>
          <p:spPr>
            <a:xfrm>
              <a:off x="8013078" y="0"/>
              <a:ext cx="3337396" cy="831390"/>
            </a:xfrm>
            <a:prstGeom prst="chevron">
              <a:avLst/>
            </a:prstGeom>
            <a:solidFill>
              <a:srgbClr val="DEA6B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heurón 6"/>
            <p:cNvSpPr txBox="1"/>
            <p:nvPr/>
          </p:nvSpPr>
          <p:spPr>
            <a:xfrm>
              <a:off x="8428773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4. Validación de ‘</a:t>
              </a:r>
              <a:r>
                <a:rPr lang="es-ES" sz="2200" b="1" kern="1200" dirty="0" err="1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outliers</a:t>
              </a: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’</a:t>
              </a:r>
              <a:endParaRPr lang="en-GB" sz="2200" kern="1200" dirty="0">
                <a:solidFill>
                  <a:sysClr val="windowText" lastClr="000000"/>
                </a:solidFill>
                <a:latin typeface="Bodoni MT" panose="02070603080606020203" pitchFamily="18" charset="0"/>
              </a:endParaRPr>
            </a:p>
          </p:txBody>
        </p:sp>
      </p:grpSp>
      <p:sp>
        <p:nvSpPr>
          <p:cNvPr id="39" name="CuadroTexto 38"/>
          <p:cNvSpPr txBox="1"/>
          <p:nvPr/>
        </p:nvSpPr>
        <p:spPr>
          <a:xfrm>
            <a:off x="953797" y="1391792"/>
            <a:ext cx="308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Bodoni MT" panose="02070603080606020203" pitchFamily="18" charset="0"/>
              </a:rPr>
              <a:t>c. Filtrar registros por valor de información ambiental</a:t>
            </a:r>
            <a:endParaRPr lang="en-GB" dirty="0">
              <a:latin typeface="Bodoni MT" panose="02070603080606020203" pitchFamily="18" charset="0"/>
            </a:endParaRPr>
          </a:p>
        </p:txBody>
      </p:sp>
      <p:pic>
        <p:nvPicPr>
          <p:cNvPr id="28" name="Picture 2" descr="Folder - Free interface icon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672" y="941513"/>
            <a:ext cx="1760376" cy="176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ángulo 34"/>
          <p:cNvSpPr/>
          <p:nvPr/>
        </p:nvSpPr>
        <p:spPr>
          <a:xfrm>
            <a:off x="10466078" y="1863490"/>
            <a:ext cx="1276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 ‘practica4’</a:t>
            </a: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2" b="9391"/>
          <a:stretch/>
        </p:blipFill>
        <p:spPr>
          <a:xfrm flipH="1">
            <a:off x="110821" y="1197095"/>
            <a:ext cx="842976" cy="1035727"/>
          </a:xfrm>
          <a:prstGeom prst="rect">
            <a:avLst/>
          </a:prstGeom>
        </p:spPr>
      </p:pic>
      <p:sp>
        <p:nvSpPr>
          <p:cNvPr id="31" name="Marcador de contenido 2"/>
          <p:cNvSpPr txBox="1">
            <a:spLocks/>
          </p:cNvSpPr>
          <p:nvPr/>
        </p:nvSpPr>
        <p:spPr>
          <a:xfrm>
            <a:off x="809706" y="2427519"/>
            <a:ext cx="8192832" cy="3728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dirty="0"/>
              <a:t>Abrimos QGIS</a:t>
            </a:r>
          </a:p>
          <a:p>
            <a:r>
              <a:rPr lang="es-ES" dirty="0"/>
              <a:t>Cargamos la capa </a:t>
            </a:r>
            <a:r>
              <a:rPr lang="es-ES" dirty="0" err="1"/>
              <a:t>islands.gpkg</a:t>
            </a:r>
            <a:r>
              <a:rPr lang="es-ES" dirty="0"/>
              <a:t>’</a:t>
            </a:r>
          </a:p>
          <a:p>
            <a:pPr lvl="1"/>
            <a:endParaRPr lang="es-ES" dirty="0"/>
          </a:p>
        </p:txBody>
      </p:sp>
      <p:pic>
        <p:nvPicPr>
          <p:cNvPr id="32" name="Picture 2" descr="File:Qgis-icon-3.0.png - Wikimedia Common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710" y="5393435"/>
            <a:ext cx="970984" cy="93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4" name="Imagen 3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82123" y="3591501"/>
            <a:ext cx="5638392" cy="2745023"/>
          </a:xfrm>
          <a:prstGeom prst="rect">
            <a:avLst/>
          </a:prstGeom>
        </p:spPr>
      </p:pic>
      <p:sp>
        <p:nvSpPr>
          <p:cNvPr id="36" name="Elipse 35"/>
          <p:cNvSpPr/>
          <p:nvPr/>
        </p:nvSpPr>
        <p:spPr>
          <a:xfrm>
            <a:off x="3182122" y="4013434"/>
            <a:ext cx="3298887" cy="336077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Elipse 36"/>
          <p:cNvSpPr/>
          <p:nvPr/>
        </p:nvSpPr>
        <p:spPr>
          <a:xfrm>
            <a:off x="3115446" y="4434204"/>
            <a:ext cx="494271" cy="303229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83405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6150597" y="65426"/>
            <a:ext cx="3337396" cy="831390"/>
            <a:chOff x="5343160" y="0"/>
            <a:chExt cx="3337396" cy="831390"/>
          </a:xfrm>
        </p:grpSpPr>
        <p:sp>
          <p:nvSpPr>
            <p:cNvPr id="18" name="Cheurón 17"/>
            <p:cNvSpPr/>
            <p:nvPr/>
          </p:nvSpPr>
          <p:spPr>
            <a:xfrm>
              <a:off x="5343160" y="0"/>
              <a:ext cx="3337396" cy="831390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heurón 4"/>
            <p:cNvSpPr txBox="1"/>
            <p:nvPr/>
          </p:nvSpPr>
          <p:spPr>
            <a:xfrm>
              <a:off x="5758855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chemeClr val="bg1"/>
                  </a:solidFill>
                  <a:latin typeface="Bodoni MT" panose="02070603080606020203" pitchFamily="18" charset="0"/>
                </a:rPr>
                <a:t>3. Corregir o asignar coordenadas</a:t>
              </a:r>
              <a:endParaRPr lang="es-ES" sz="2200" kern="1200" dirty="0">
                <a:solidFill>
                  <a:schemeClr val="bg1"/>
                </a:solidFill>
                <a:latin typeface="Bodoni MT" panose="02070603080606020203" pitchFamily="18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8820515" y="65426"/>
            <a:ext cx="3337396" cy="831390"/>
            <a:chOff x="8013078" y="0"/>
            <a:chExt cx="3337396" cy="831390"/>
          </a:xfrm>
        </p:grpSpPr>
        <p:sp>
          <p:nvSpPr>
            <p:cNvPr id="15" name="Cheurón 14"/>
            <p:cNvSpPr/>
            <p:nvPr/>
          </p:nvSpPr>
          <p:spPr>
            <a:xfrm>
              <a:off x="8013078" y="0"/>
              <a:ext cx="3337396" cy="831390"/>
            </a:xfrm>
            <a:prstGeom prst="chevron">
              <a:avLst/>
            </a:prstGeom>
            <a:solidFill>
              <a:srgbClr val="DEA6B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heurón 6"/>
            <p:cNvSpPr txBox="1"/>
            <p:nvPr/>
          </p:nvSpPr>
          <p:spPr>
            <a:xfrm>
              <a:off x="8428773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4. Validación de ‘</a:t>
              </a:r>
              <a:r>
                <a:rPr lang="es-ES" sz="2200" b="1" kern="1200" dirty="0" err="1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outliers</a:t>
              </a: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’</a:t>
              </a:r>
              <a:endParaRPr lang="en-GB" sz="2200" kern="1200" dirty="0">
                <a:solidFill>
                  <a:sysClr val="windowText" lastClr="000000"/>
                </a:solidFill>
                <a:latin typeface="Bodoni MT" panose="02070603080606020203" pitchFamily="18" charset="0"/>
              </a:endParaRPr>
            </a:p>
          </p:txBody>
        </p:sp>
      </p:grpSp>
      <p:sp>
        <p:nvSpPr>
          <p:cNvPr id="39" name="CuadroTexto 38"/>
          <p:cNvSpPr txBox="1"/>
          <p:nvPr/>
        </p:nvSpPr>
        <p:spPr>
          <a:xfrm>
            <a:off x="953797" y="1391792"/>
            <a:ext cx="308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Bodoni MT" panose="02070603080606020203" pitchFamily="18" charset="0"/>
              </a:rPr>
              <a:t>c. Filtrar registros por valor de información ambiental</a:t>
            </a:r>
            <a:endParaRPr lang="en-GB" dirty="0">
              <a:latin typeface="Bodoni MT" panose="02070603080606020203" pitchFamily="18" charset="0"/>
            </a:endParaRPr>
          </a:p>
        </p:txBody>
      </p:sp>
      <p:pic>
        <p:nvPicPr>
          <p:cNvPr id="28" name="Picture 2" descr="Folder - Free interface icon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672" y="941513"/>
            <a:ext cx="1760376" cy="176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ángulo 34"/>
          <p:cNvSpPr/>
          <p:nvPr/>
        </p:nvSpPr>
        <p:spPr>
          <a:xfrm>
            <a:off x="10466078" y="1863490"/>
            <a:ext cx="1276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 ‘practica4’</a:t>
            </a: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2" b="9391"/>
          <a:stretch/>
        </p:blipFill>
        <p:spPr>
          <a:xfrm flipH="1">
            <a:off x="110821" y="1197095"/>
            <a:ext cx="842976" cy="1035727"/>
          </a:xfrm>
          <a:prstGeom prst="rect">
            <a:avLst/>
          </a:prstGeom>
        </p:spPr>
      </p:pic>
      <p:sp>
        <p:nvSpPr>
          <p:cNvPr id="31" name="Marcador de contenido 2"/>
          <p:cNvSpPr txBox="1">
            <a:spLocks/>
          </p:cNvSpPr>
          <p:nvPr/>
        </p:nvSpPr>
        <p:spPr>
          <a:xfrm>
            <a:off x="809706" y="2427519"/>
            <a:ext cx="8192832" cy="3728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s-ES" dirty="0"/>
          </a:p>
        </p:txBody>
      </p:sp>
      <p:pic>
        <p:nvPicPr>
          <p:cNvPr id="32" name="Picture 2" descr="File:Qgis-icon-3.0.png - Wikimedia Common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710" y="5393435"/>
            <a:ext cx="970984" cy="93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Marcador de contenido 2"/>
          <p:cNvSpPr>
            <a:spLocks noGrp="1"/>
          </p:cNvSpPr>
          <p:nvPr>
            <p:ph idx="1"/>
          </p:nvPr>
        </p:nvSpPr>
        <p:spPr>
          <a:xfrm>
            <a:off x="685019" y="3351349"/>
            <a:ext cx="3179064" cy="157007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ES" dirty="0">
                <a:latin typeface="Bodoni MT" panose="02070603080606020203" pitchFamily="18" charset="0"/>
              </a:rPr>
              <a:t>Cargamos el modelo digital de elevaciones (‘DEM’) de nuestro área de estudio </a:t>
            </a:r>
          </a:p>
          <a:p>
            <a:pPr marL="0" indent="0" algn="ctr">
              <a:buNone/>
            </a:pPr>
            <a:r>
              <a:rPr lang="es-ES" dirty="0">
                <a:latin typeface="Bodoni MT" panose="02070603080606020203" pitchFamily="18" charset="0"/>
              </a:rPr>
              <a:t>= </a:t>
            </a:r>
            <a:r>
              <a:rPr lang="es-ES" b="1" dirty="0" err="1">
                <a:latin typeface="Bodoni MT" panose="02070603080606020203" pitchFamily="18" charset="0"/>
              </a:rPr>
              <a:t>ráster</a:t>
            </a:r>
            <a:endParaRPr lang="es-ES" dirty="0">
              <a:latin typeface="Bodoni MT" panose="02070603080606020203" pitchFamily="18" charset="0"/>
            </a:endParaRPr>
          </a:p>
          <a:p>
            <a:pPr lvl="1"/>
            <a:endParaRPr lang="es-ES" dirty="0"/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08809" y="2688209"/>
            <a:ext cx="6326334" cy="308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41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Pincel - Iconos gratis de ar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8560">
            <a:off x="11220311" y="5770463"/>
            <a:ext cx="636103" cy="63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older - Free interface ic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072" y="930039"/>
            <a:ext cx="1248508" cy="124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11039370" y="1564014"/>
            <a:ext cx="8499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s-ES" sz="1100" b="1" dirty="0">
                <a:latin typeface="bod(Cuerpo)"/>
              </a:rPr>
              <a:t>Práctica 2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274" y="1084938"/>
            <a:ext cx="5982218" cy="731583"/>
          </a:xfrm>
          <a:prstGeom prst="rect">
            <a:avLst/>
          </a:prstGeom>
        </p:spPr>
      </p:pic>
      <p:sp>
        <p:nvSpPr>
          <p:cNvPr id="14" name="Marcador de contenido 2"/>
          <p:cNvSpPr txBox="1">
            <a:spLocks/>
          </p:cNvSpPr>
          <p:nvPr/>
        </p:nvSpPr>
        <p:spPr>
          <a:xfrm>
            <a:off x="4511040" y="1825625"/>
            <a:ext cx="684276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/>
          </a:p>
          <a:p>
            <a:r>
              <a:rPr lang="es-ES"/>
              <a:t>Especie terrestre</a:t>
            </a:r>
          </a:p>
          <a:p>
            <a:endParaRPr lang="es-ES"/>
          </a:p>
          <a:p>
            <a:r>
              <a:rPr lang="es-ES"/>
              <a:t>Localizada al sur de Brasil</a:t>
            </a:r>
          </a:p>
          <a:p>
            <a:endParaRPr lang="es-ES"/>
          </a:p>
          <a:p>
            <a:r>
              <a:rPr lang="es-ES"/>
              <a:t>Puntos tomados en campo por varias fuentes que colaboran en el proyecto.</a:t>
            </a:r>
            <a:endParaRPr lang="es-ES" dirty="0"/>
          </a:p>
        </p:txBody>
      </p:sp>
      <p:pic>
        <p:nvPicPr>
          <p:cNvPr id="15" name="Picture 2" descr="Large detailed location map of Brazil. Brazil large detailed location map |  Vidiani.com | Maps of all countries in one pla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64581"/>
            <a:ext cx="3273425" cy="32734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>
                <p:extLst>
                  <p:ext uri="{D42A27DB-BD31-4B8C-83A1-F6EECF244321}">
                    <p14:modId xmlns:p14="http://schemas.microsoft.com/office/powerpoint/2010/main" val="745435336"/>
                  </p:ext>
                </p:extLst>
              </p:nvPr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3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>
              <p:extLst>
                <p:ext uri="{D42A27DB-BD31-4B8C-83A1-F6EECF244321}">
                  <p14:modId xmlns:p14="http://schemas.microsoft.com/office/powerpoint/2010/main" val="691910794"/>
                </p:ext>
              </p:extLst>
            </p:nvPr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4" r:lo="rId15" r:qs="rId16" r:cs="rId17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93561385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6150597" y="65426"/>
            <a:ext cx="3337396" cy="831390"/>
            <a:chOff x="5343160" y="0"/>
            <a:chExt cx="3337396" cy="831390"/>
          </a:xfrm>
        </p:grpSpPr>
        <p:sp>
          <p:nvSpPr>
            <p:cNvPr id="18" name="Cheurón 17"/>
            <p:cNvSpPr/>
            <p:nvPr/>
          </p:nvSpPr>
          <p:spPr>
            <a:xfrm>
              <a:off x="5343160" y="0"/>
              <a:ext cx="3337396" cy="831390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heurón 4"/>
            <p:cNvSpPr txBox="1"/>
            <p:nvPr/>
          </p:nvSpPr>
          <p:spPr>
            <a:xfrm>
              <a:off x="5758855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chemeClr val="bg1"/>
                  </a:solidFill>
                  <a:latin typeface="Bodoni MT" panose="02070603080606020203" pitchFamily="18" charset="0"/>
                </a:rPr>
                <a:t>3. Corregir o asignar coordenadas</a:t>
              </a:r>
              <a:endParaRPr lang="es-ES" sz="2200" kern="1200" dirty="0">
                <a:solidFill>
                  <a:schemeClr val="bg1"/>
                </a:solidFill>
                <a:latin typeface="Bodoni MT" panose="02070603080606020203" pitchFamily="18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8820515" y="65426"/>
            <a:ext cx="3337396" cy="831390"/>
            <a:chOff x="8013078" y="0"/>
            <a:chExt cx="3337396" cy="831390"/>
          </a:xfrm>
        </p:grpSpPr>
        <p:sp>
          <p:nvSpPr>
            <p:cNvPr id="15" name="Cheurón 14"/>
            <p:cNvSpPr/>
            <p:nvPr/>
          </p:nvSpPr>
          <p:spPr>
            <a:xfrm>
              <a:off x="8013078" y="0"/>
              <a:ext cx="3337396" cy="831390"/>
            </a:xfrm>
            <a:prstGeom prst="chevron">
              <a:avLst/>
            </a:prstGeom>
            <a:solidFill>
              <a:srgbClr val="DEA6B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heurón 6"/>
            <p:cNvSpPr txBox="1"/>
            <p:nvPr/>
          </p:nvSpPr>
          <p:spPr>
            <a:xfrm>
              <a:off x="8428773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4. Validación de ‘</a:t>
              </a:r>
              <a:r>
                <a:rPr lang="es-ES" sz="2200" b="1" kern="1200" dirty="0" err="1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outliers</a:t>
              </a: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’</a:t>
              </a:r>
              <a:endParaRPr lang="en-GB" sz="2200" kern="1200" dirty="0">
                <a:solidFill>
                  <a:sysClr val="windowText" lastClr="000000"/>
                </a:solidFill>
                <a:latin typeface="Bodoni MT" panose="02070603080606020203" pitchFamily="18" charset="0"/>
              </a:endParaRPr>
            </a:p>
          </p:txBody>
        </p:sp>
      </p:grpSp>
      <p:sp>
        <p:nvSpPr>
          <p:cNvPr id="39" name="CuadroTexto 38"/>
          <p:cNvSpPr txBox="1"/>
          <p:nvPr/>
        </p:nvSpPr>
        <p:spPr>
          <a:xfrm>
            <a:off x="953797" y="1391792"/>
            <a:ext cx="308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Bodoni MT" panose="02070603080606020203" pitchFamily="18" charset="0"/>
              </a:rPr>
              <a:t>c. Filtrar registros por valor de información ambiental</a:t>
            </a:r>
            <a:endParaRPr lang="en-GB" dirty="0">
              <a:latin typeface="Bodoni MT" panose="02070603080606020203" pitchFamily="18" charset="0"/>
            </a:endParaRPr>
          </a:p>
        </p:txBody>
      </p:sp>
      <p:pic>
        <p:nvPicPr>
          <p:cNvPr id="28" name="Picture 2" descr="Folder - Free interface icon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672" y="941513"/>
            <a:ext cx="1760376" cy="176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ángulo 34"/>
          <p:cNvSpPr/>
          <p:nvPr/>
        </p:nvSpPr>
        <p:spPr>
          <a:xfrm>
            <a:off x="10466078" y="1863490"/>
            <a:ext cx="1276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 ‘practica4’</a:t>
            </a: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2" b="9391"/>
          <a:stretch/>
        </p:blipFill>
        <p:spPr>
          <a:xfrm flipH="1">
            <a:off x="110821" y="1197095"/>
            <a:ext cx="842976" cy="1035727"/>
          </a:xfrm>
          <a:prstGeom prst="rect">
            <a:avLst/>
          </a:prstGeom>
        </p:spPr>
      </p:pic>
      <p:sp>
        <p:nvSpPr>
          <p:cNvPr id="31" name="Marcador de contenido 2"/>
          <p:cNvSpPr txBox="1">
            <a:spLocks/>
          </p:cNvSpPr>
          <p:nvPr/>
        </p:nvSpPr>
        <p:spPr>
          <a:xfrm>
            <a:off x="809706" y="2427519"/>
            <a:ext cx="8192832" cy="3728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s-ES" dirty="0"/>
          </a:p>
        </p:txBody>
      </p:sp>
      <p:pic>
        <p:nvPicPr>
          <p:cNvPr id="32" name="Picture 2" descr="File:Qgis-icon-3.0.png - Wikimedia Common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710" y="5393435"/>
            <a:ext cx="970984" cy="93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Marcador de contenido 2"/>
          <p:cNvSpPr>
            <a:spLocks noGrp="1"/>
          </p:cNvSpPr>
          <p:nvPr>
            <p:ph idx="1"/>
          </p:nvPr>
        </p:nvSpPr>
        <p:spPr>
          <a:xfrm>
            <a:off x="685019" y="3351349"/>
            <a:ext cx="3179064" cy="157007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ES" dirty="0">
                <a:latin typeface="Bodoni MT" panose="02070603080606020203" pitchFamily="18" charset="0"/>
              </a:rPr>
              <a:t>Cargamos el modelo digital de elevaciones (‘DEM’) de nuestro área de estudio </a:t>
            </a:r>
          </a:p>
          <a:p>
            <a:pPr marL="0" indent="0" algn="ctr">
              <a:buNone/>
            </a:pPr>
            <a:r>
              <a:rPr lang="es-ES" dirty="0">
                <a:latin typeface="Bodoni MT" panose="02070603080606020203" pitchFamily="18" charset="0"/>
              </a:rPr>
              <a:t>= </a:t>
            </a:r>
            <a:r>
              <a:rPr lang="es-ES" b="1" dirty="0" err="1">
                <a:latin typeface="Bodoni MT" panose="02070603080606020203" pitchFamily="18" charset="0"/>
              </a:rPr>
              <a:t>ráster</a:t>
            </a:r>
            <a:endParaRPr lang="es-ES" dirty="0">
              <a:latin typeface="Bodoni MT" panose="02070603080606020203" pitchFamily="18" charset="0"/>
            </a:endParaRPr>
          </a:p>
          <a:p>
            <a:pPr lvl="1"/>
            <a:endParaRPr lang="es-ES" dirty="0"/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08809" y="2688209"/>
            <a:ext cx="6326334" cy="3088766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19"/>
          <a:srcRect l="26667" t="14000" r="18833" b="21111"/>
          <a:stretch/>
        </p:blipFill>
        <p:spPr>
          <a:xfrm>
            <a:off x="4234142" y="2471478"/>
            <a:ext cx="5801833" cy="3885631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 rotWithShape="1">
          <a:blip r:embed="rId20"/>
          <a:srcRect r="31629"/>
          <a:stretch/>
        </p:blipFill>
        <p:spPr>
          <a:xfrm>
            <a:off x="7958863" y="3123756"/>
            <a:ext cx="2675448" cy="190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8604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6150597" y="65426"/>
            <a:ext cx="3337396" cy="831390"/>
            <a:chOff x="5343160" y="0"/>
            <a:chExt cx="3337396" cy="831390"/>
          </a:xfrm>
        </p:grpSpPr>
        <p:sp>
          <p:nvSpPr>
            <p:cNvPr id="18" name="Cheurón 17"/>
            <p:cNvSpPr/>
            <p:nvPr/>
          </p:nvSpPr>
          <p:spPr>
            <a:xfrm>
              <a:off x="5343160" y="0"/>
              <a:ext cx="3337396" cy="831390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heurón 4"/>
            <p:cNvSpPr txBox="1"/>
            <p:nvPr/>
          </p:nvSpPr>
          <p:spPr>
            <a:xfrm>
              <a:off x="5758855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chemeClr val="bg1"/>
                  </a:solidFill>
                  <a:latin typeface="Bodoni MT" panose="02070603080606020203" pitchFamily="18" charset="0"/>
                </a:rPr>
                <a:t>3. Corregir o asignar coordenadas</a:t>
              </a:r>
              <a:endParaRPr lang="es-ES" sz="2200" kern="1200" dirty="0">
                <a:solidFill>
                  <a:schemeClr val="bg1"/>
                </a:solidFill>
                <a:latin typeface="Bodoni MT" panose="02070603080606020203" pitchFamily="18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8820515" y="65426"/>
            <a:ext cx="3337396" cy="831390"/>
            <a:chOff x="8013078" y="0"/>
            <a:chExt cx="3337396" cy="831390"/>
          </a:xfrm>
        </p:grpSpPr>
        <p:sp>
          <p:nvSpPr>
            <p:cNvPr id="15" name="Cheurón 14"/>
            <p:cNvSpPr/>
            <p:nvPr/>
          </p:nvSpPr>
          <p:spPr>
            <a:xfrm>
              <a:off x="8013078" y="0"/>
              <a:ext cx="3337396" cy="831390"/>
            </a:xfrm>
            <a:prstGeom prst="chevron">
              <a:avLst/>
            </a:prstGeom>
            <a:solidFill>
              <a:srgbClr val="DEA6B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heurón 6"/>
            <p:cNvSpPr txBox="1"/>
            <p:nvPr/>
          </p:nvSpPr>
          <p:spPr>
            <a:xfrm>
              <a:off x="8428773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4. Validación de ‘</a:t>
              </a:r>
              <a:r>
                <a:rPr lang="es-ES" sz="2200" b="1" kern="1200" dirty="0" err="1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outliers</a:t>
              </a: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’</a:t>
              </a:r>
              <a:endParaRPr lang="en-GB" sz="2200" kern="1200" dirty="0">
                <a:solidFill>
                  <a:sysClr val="windowText" lastClr="000000"/>
                </a:solidFill>
                <a:latin typeface="Bodoni MT" panose="02070603080606020203" pitchFamily="18" charset="0"/>
              </a:endParaRPr>
            </a:p>
          </p:txBody>
        </p:sp>
      </p:grpSp>
      <p:sp>
        <p:nvSpPr>
          <p:cNvPr id="39" name="CuadroTexto 38"/>
          <p:cNvSpPr txBox="1"/>
          <p:nvPr/>
        </p:nvSpPr>
        <p:spPr>
          <a:xfrm>
            <a:off x="953797" y="1391792"/>
            <a:ext cx="308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Bodoni MT" panose="02070603080606020203" pitchFamily="18" charset="0"/>
              </a:rPr>
              <a:t>c. Filtrar registros por valor de información ambiental</a:t>
            </a:r>
            <a:endParaRPr lang="en-GB" dirty="0">
              <a:latin typeface="Bodoni MT" panose="02070603080606020203" pitchFamily="18" charset="0"/>
            </a:endParaRPr>
          </a:p>
        </p:txBody>
      </p:sp>
      <p:pic>
        <p:nvPicPr>
          <p:cNvPr id="28" name="Picture 2" descr="Folder - Free interface icon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672" y="941513"/>
            <a:ext cx="1760376" cy="176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ángulo 34"/>
          <p:cNvSpPr/>
          <p:nvPr/>
        </p:nvSpPr>
        <p:spPr>
          <a:xfrm>
            <a:off x="10466078" y="1863490"/>
            <a:ext cx="1276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 ‘practica4’</a:t>
            </a: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2" b="9391"/>
          <a:stretch/>
        </p:blipFill>
        <p:spPr>
          <a:xfrm flipH="1">
            <a:off x="110821" y="1197095"/>
            <a:ext cx="842976" cy="1035727"/>
          </a:xfrm>
          <a:prstGeom prst="rect">
            <a:avLst/>
          </a:prstGeom>
        </p:spPr>
      </p:pic>
      <p:sp>
        <p:nvSpPr>
          <p:cNvPr id="31" name="Marcador de contenido 2"/>
          <p:cNvSpPr txBox="1">
            <a:spLocks/>
          </p:cNvSpPr>
          <p:nvPr/>
        </p:nvSpPr>
        <p:spPr>
          <a:xfrm>
            <a:off x="809706" y="2427519"/>
            <a:ext cx="8192832" cy="3728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s-ES" dirty="0"/>
          </a:p>
        </p:txBody>
      </p:sp>
      <p:pic>
        <p:nvPicPr>
          <p:cNvPr id="32" name="Picture 2" descr="File:Qgis-icon-3.0.png - Wikimedia Common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710" y="5393435"/>
            <a:ext cx="970984" cy="93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Marcador de contenido 2"/>
          <p:cNvSpPr txBox="1">
            <a:spLocks/>
          </p:cNvSpPr>
          <p:nvPr/>
        </p:nvSpPr>
        <p:spPr>
          <a:xfrm>
            <a:off x="899857" y="3553134"/>
            <a:ext cx="3335331" cy="8232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2000" dirty="0"/>
              <a:t>Cruzamos nuestros puntos de presencia de la especie con la capa de elevación de tipo </a:t>
            </a:r>
            <a:r>
              <a:rPr lang="es-ES" sz="2000" dirty="0" err="1"/>
              <a:t>ráster</a:t>
            </a:r>
            <a:r>
              <a:rPr lang="es-ES" sz="2000" dirty="0"/>
              <a:t>.</a:t>
            </a:r>
          </a:p>
          <a:p>
            <a:endParaRPr lang="es-ES" sz="2000" dirty="0"/>
          </a:p>
          <a:p>
            <a:pPr lvl="1"/>
            <a:endParaRPr lang="es-ES" sz="1800" dirty="0"/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18"/>
          <a:srcRect l="51628"/>
          <a:stretch/>
        </p:blipFill>
        <p:spPr>
          <a:xfrm>
            <a:off x="4325339" y="3286083"/>
            <a:ext cx="1630236" cy="1480313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73103" y="4809691"/>
            <a:ext cx="2682472" cy="1432684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27174" y="1631341"/>
            <a:ext cx="3795089" cy="477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8246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4367" y="2709474"/>
            <a:ext cx="2719949" cy="2681233"/>
          </a:xfrm>
        </p:spPr>
        <p:txBody>
          <a:bodyPr>
            <a:normAutofit/>
          </a:bodyPr>
          <a:lstStyle/>
          <a:p>
            <a:pPr algn="ctr"/>
            <a:r>
              <a:rPr lang="es-ES" sz="2400" dirty="0">
                <a:latin typeface="Bodoni MT" panose="02070603080606020203" pitchFamily="18" charset="0"/>
              </a:rPr>
              <a:t>Filtramos nuestra tabla de atributos de la ‘Resultado’ según el criterio: </a:t>
            </a:r>
            <a:r>
              <a:rPr lang="es-ES" sz="2400" b="1" dirty="0">
                <a:latin typeface="Bodoni MT" panose="02070603080606020203" pitchFamily="18" charset="0"/>
              </a:rPr>
              <a:t>1100 m</a:t>
            </a:r>
            <a:endParaRPr lang="en-GB" sz="2400" b="1" dirty="0">
              <a:latin typeface="Bodoni MT" panose="02070603080606020203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452" y="2242015"/>
            <a:ext cx="8025139" cy="4180620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10491950" y="3349617"/>
            <a:ext cx="1065641" cy="326369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lipse 6"/>
          <p:cNvSpPr/>
          <p:nvPr/>
        </p:nvSpPr>
        <p:spPr>
          <a:xfrm>
            <a:off x="5535058" y="3283650"/>
            <a:ext cx="572126" cy="326369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Elipse 8"/>
          <p:cNvSpPr/>
          <p:nvPr/>
        </p:nvSpPr>
        <p:spPr>
          <a:xfrm>
            <a:off x="5535058" y="2383105"/>
            <a:ext cx="572126" cy="326369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lipse 9"/>
          <p:cNvSpPr/>
          <p:nvPr/>
        </p:nvSpPr>
        <p:spPr>
          <a:xfrm>
            <a:off x="9588317" y="5764916"/>
            <a:ext cx="1278709" cy="450337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1" name="Diagrama 10"/>
          <p:cNvGraphicFramePr/>
          <p:nvPr/>
        </p:nvGraphicFramePr>
        <p:xfrm>
          <a:off x="750274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ectángulo 12"/>
          <p:cNvSpPr/>
          <p:nvPr/>
        </p:nvSpPr>
        <p:spPr>
          <a:xfrm>
            <a:off x="-1" y="0"/>
            <a:ext cx="631157" cy="6567055"/>
          </a:xfrm>
          <a:prstGeom prst="rect">
            <a:avLst/>
          </a:prstGeom>
          <a:solidFill>
            <a:srgbClr val="B03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upo 14"/>
          <p:cNvGrpSpPr/>
          <p:nvPr/>
        </p:nvGrpSpPr>
        <p:grpSpPr>
          <a:xfrm>
            <a:off x="43816" y="0"/>
            <a:ext cx="543521" cy="589910"/>
            <a:chOff x="3915268" y="4412660"/>
            <a:chExt cx="1432427" cy="1562409"/>
          </a:xfrm>
        </p:grpSpPr>
        <p:pic>
          <p:nvPicPr>
            <p:cNvPr id="16" name="Picture 10" descr="world map icon - Free PNG images - Find &amp;amp; Download Free Vector Art Graphic  resources for design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969">
              <a:off x="3915268" y="4571011"/>
              <a:ext cx="1400548" cy="140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8" descr="Map, place, pin, location icon - Download on Iconfinder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0026" y="4412660"/>
              <a:ext cx="397669" cy="397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2" descr="Folder - Free interface icon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969" y="1562740"/>
            <a:ext cx="1327622" cy="132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ángulo 18"/>
          <p:cNvSpPr/>
          <p:nvPr/>
        </p:nvSpPr>
        <p:spPr>
          <a:xfrm>
            <a:off x="10412568" y="2242015"/>
            <a:ext cx="9624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dirty="0"/>
              <a:t> ‘practica4’</a:t>
            </a:r>
          </a:p>
        </p:txBody>
      </p:sp>
    </p:spTree>
    <p:extLst>
      <p:ext uri="{BB962C8B-B14F-4D97-AF65-F5344CB8AC3E}">
        <p14:creationId xmlns:p14="http://schemas.microsoft.com/office/powerpoint/2010/main" val="398075436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10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6150597" y="65426"/>
            <a:ext cx="3337396" cy="831390"/>
            <a:chOff x="5343160" y="0"/>
            <a:chExt cx="3337396" cy="831390"/>
          </a:xfrm>
        </p:grpSpPr>
        <p:sp>
          <p:nvSpPr>
            <p:cNvPr id="18" name="Cheurón 17"/>
            <p:cNvSpPr/>
            <p:nvPr/>
          </p:nvSpPr>
          <p:spPr>
            <a:xfrm>
              <a:off x="5343160" y="0"/>
              <a:ext cx="3337396" cy="831390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heurón 4"/>
            <p:cNvSpPr txBox="1"/>
            <p:nvPr/>
          </p:nvSpPr>
          <p:spPr>
            <a:xfrm>
              <a:off x="5758855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chemeClr val="bg1"/>
                  </a:solidFill>
                  <a:latin typeface="Bodoni MT" panose="02070603080606020203" pitchFamily="18" charset="0"/>
                </a:rPr>
                <a:t>3. Corregir o asignar coordenadas</a:t>
              </a:r>
              <a:endParaRPr lang="es-ES" sz="2200" kern="1200" dirty="0">
                <a:solidFill>
                  <a:schemeClr val="bg1"/>
                </a:solidFill>
                <a:latin typeface="Bodoni MT" panose="02070603080606020203" pitchFamily="18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8820515" y="65426"/>
            <a:ext cx="3337396" cy="831390"/>
            <a:chOff x="8013078" y="0"/>
            <a:chExt cx="3337396" cy="831390"/>
          </a:xfrm>
        </p:grpSpPr>
        <p:sp>
          <p:nvSpPr>
            <p:cNvPr id="15" name="Cheurón 14"/>
            <p:cNvSpPr/>
            <p:nvPr/>
          </p:nvSpPr>
          <p:spPr>
            <a:xfrm>
              <a:off x="8013078" y="0"/>
              <a:ext cx="3337396" cy="831390"/>
            </a:xfrm>
            <a:prstGeom prst="chevron">
              <a:avLst/>
            </a:prstGeom>
            <a:solidFill>
              <a:srgbClr val="DEA6B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heurón 6"/>
            <p:cNvSpPr txBox="1"/>
            <p:nvPr/>
          </p:nvSpPr>
          <p:spPr>
            <a:xfrm>
              <a:off x="8428773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4. Validación de ‘</a:t>
              </a:r>
              <a:r>
                <a:rPr lang="es-ES" sz="2200" b="1" kern="1200" dirty="0" err="1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outliers</a:t>
              </a: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’</a:t>
              </a:r>
              <a:endParaRPr lang="en-GB" sz="2200" kern="1200" dirty="0">
                <a:solidFill>
                  <a:sysClr val="windowText" lastClr="000000"/>
                </a:solidFill>
                <a:latin typeface="Bodoni MT" panose="02070603080606020203" pitchFamily="18" charset="0"/>
              </a:endParaRPr>
            </a:p>
          </p:txBody>
        </p:sp>
      </p:grpSp>
      <p:pic>
        <p:nvPicPr>
          <p:cNvPr id="28" name="Picture 2" descr="Folder - Free interface icon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672" y="941513"/>
            <a:ext cx="1760376" cy="176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ángulo 34"/>
          <p:cNvSpPr/>
          <p:nvPr/>
        </p:nvSpPr>
        <p:spPr>
          <a:xfrm>
            <a:off x="10466078" y="1863490"/>
            <a:ext cx="1276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 ‘practica4’</a:t>
            </a:r>
          </a:p>
        </p:txBody>
      </p:sp>
      <p:sp>
        <p:nvSpPr>
          <p:cNvPr id="31" name="Marcador de contenido 2"/>
          <p:cNvSpPr txBox="1">
            <a:spLocks/>
          </p:cNvSpPr>
          <p:nvPr/>
        </p:nvSpPr>
        <p:spPr>
          <a:xfrm>
            <a:off x="809706" y="2427519"/>
            <a:ext cx="8192832" cy="3728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s-ES" dirty="0"/>
          </a:p>
        </p:txBody>
      </p:sp>
      <p:sp>
        <p:nvSpPr>
          <p:cNvPr id="2" name="Rectángulo 1"/>
          <p:cNvSpPr/>
          <p:nvPr/>
        </p:nvSpPr>
        <p:spPr>
          <a:xfrm>
            <a:off x="2046914" y="1627464"/>
            <a:ext cx="7025384" cy="486862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Picture 2" descr="File:Qgis-icon-3.0.png - Wikimedia Commons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710" y="5393435"/>
            <a:ext cx="970984" cy="93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dragon-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-6890" t="-5516"/>
          <a:stretch/>
        </p:blipFill>
        <p:spPr>
          <a:xfrm>
            <a:off x="3777059" y="1447137"/>
            <a:ext cx="4280782" cy="4994599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1" t="33012" r="34894" b="37420"/>
          <a:stretch/>
        </p:blipFill>
        <p:spPr>
          <a:xfrm flipH="1">
            <a:off x="2059102" y="2869035"/>
            <a:ext cx="7013196" cy="447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6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6150597" y="65426"/>
            <a:ext cx="3337396" cy="831390"/>
            <a:chOff x="5343160" y="0"/>
            <a:chExt cx="3337396" cy="831390"/>
          </a:xfrm>
        </p:grpSpPr>
        <p:sp>
          <p:nvSpPr>
            <p:cNvPr id="18" name="Cheurón 17"/>
            <p:cNvSpPr/>
            <p:nvPr/>
          </p:nvSpPr>
          <p:spPr>
            <a:xfrm>
              <a:off x="5343160" y="0"/>
              <a:ext cx="3337396" cy="831390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heurón 4"/>
            <p:cNvSpPr txBox="1"/>
            <p:nvPr/>
          </p:nvSpPr>
          <p:spPr>
            <a:xfrm>
              <a:off x="5758855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chemeClr val="bg1"/>
                  </a:solidFill>
                  <a:latin typeface="Bodoni MT" panose="02070603080606020203" pitchFamily="18" charset="0"/>
                </a:rPr>
                <a:t>3. Corregir o asignar coordenadas</a:t>
              </a:r>
              <a:endParaRPr lang="es-ES" sz="2200" kern="1200" dirty="0">
                <a:solidFill>
                  <a:schemeClr val="bg1"/>
                </a:solidFill>
                <a:latin typeface="Bodoni MT" panose="02070603080606020203" pitchFamily="18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8820515" y="65426"/>
            <a:ext cx="3337396" cy="831390"/>
            <a:chOff x="8013078" y="0"/>
            <a:chExt cx="3337396" cy="831390"/>
          </a:xfrm>
        </p:grpSpPr>
        <p:sp>
          <p:nvSpPr>
            <p:cNvPr id="15" name="Cheurón 14"/>
            <p:cNvSpPr/>
            <p:nvPr/>
          </p:nvSpPr>
          <p:spPr>
            <a:xfrm>
              <a:off x="8013078" y="0"/>
              <a:ext cx="3337396" cy="831390"/>
            </a:xfrm>
            <a:prstGeom prst="chevron">
              <a:avLst/>
            </a:prstGeom>
            <a:solidFill>
              <a:srgbClr val="DEA6B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heurón 6"/>
            <p:cNvSpPr txBox="1"/>
            <p:nvPr/>
          </p:nvSpPr>
          <p:spPr>
            <a:xfrm>
              <a:off x="8428773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4. Validación de ‘</a:t>
              </a:r>
              <a:r>
                <a:rPr lang="es-ES" sz="2200" b="1" kern="1200" dirty="0" err="1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outliers</a:t>
              </a: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’</a:t>
              </a:r>
              <a:endParaRPr lang="en-GB" sz="2200" kern="1200" dirty="0">
                <a:solidFill>
                  <a:sysClr val="windowText" lastClr="000000"/>
                </a:solidFill>
                <a:latin typeface="Bodoni MT" panose="02070603080606020203" pitchFamily="18" charset="0"/>
              </a:endParaRPr>
            </a:p>
          </p:txBody>
        </p:sp>
      </p:grpSp>
      <p:pic>
        <p:nvPicPr>
          <p:cNvPr id="28" name="Picture 2" descr="Folder - Free interface icon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672" y="941513"/>
            <a:ext cx="1760376" cy="176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ángulo 34"/>
          <p:cNvSpPr/>
          <p:nvPr/>
        </p:nvSpPr>
        <p:spPr>
          <a:xfrm>
            <a:off x="10466078" y="1863490"/>
            <a:ext cx="1276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 ‘practica4’</a:t>
            </a:r>
          </a:p>
        </p:txBody>
      </p:sp>
      <p:sp>
        <p:nvSpPr>
          <p:cNvPr id="31" name="Marcador de contenido 2"/>
          <p:cNvSpPr txBox="1">
            <a:spLocks/>
          </p:cNvSpPr>
          <p:nvPr/>
        </p:nvSpPr>
        <p:spPr>
          <a:xfrm>
            <a:off x="809706" y="2427519"/>
            <a:ext cx="8192832" cy="3728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s-ES" dirty="0"/>
          </a:p>
        </p:txBody>
      </p:sp>
      <p:pic>
        <p:nvPicPr>
          <p:cNvPr id="32" name="Picture 2" descr="File:Qgis-icon-3.0.png - Wikimedia Common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710" y="5393435"/>
            <a:ext cx="970984" cy="93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5519" y="1772337"/>
            <a:ext cx="6720226" cy="28315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90715" y="3459366"/>
            <a:ext cx="6016227" cy="29955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4" name="Título 1"/>
          <p:cNvSpPr>
            <a:spLocks noGrp="1"/>
          </p:cNvSpPr>
          <p:nvPr>
            <p:ph type="title"/>
          </p:nvPr>
        </p:nvSpPr>
        <p:spPr>
          <a:xfrm>
            <a:off x="659650" y="4890469"/>
            <a:ext cx="5499356" cy="1325563"/>
          </a:xfrm>
        </p:spPr>
        <p:txBody>
          <a:bodyPr>
            <a:normAutofit/>
          </a:bodyPr>
          <a:lstStyle/>
          <a:p>
            <a:r>
              <a:rPr lang="es-ES" sz="2800" dirty="0"/>
              <a:t>Resultado según el criterio: </a:t>
            </a:r>
            <a:r>
              <a:rPr lang="es-ES" sz="2800" b="1" dirty="0"/>
              <a:t>1100 m</a:t>
            </a:r>
            <a:endParaRPr lang="en-GB" sz="2800" b="1" dirty="0"/>
          </a:p>
        </p:txBody>
      </p:sp>
      <p:sp>
        <p:nvSpPr>
          <p:cNvPr id="36" name="Flecha curvada hacia la derecha 35"/>
          <p:cNvSpPr/>
          <p:nvPr/>
        </p:nvSpPr>
        <p:spPr>
          <a:xfrm rot="18359663">
            <a:off x="5564514" y="3543376"/>
            <a:ext cx="1062974" cy="2738892"/>
          </a:xfrm>
          <a:prstGeom prst="curv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7" name="Picture 20" descr="Validated Stamp. Validated Round Vintage Grunge Label. Stock Vector -  Illustration of sticker, seal: 18696680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077" y="1554630"/>
            <a:ext cx="2356545" cy="163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29505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6150597" y="65426"/>
            <a:ext cx="3337396" cy="831390"/>
            <a:chOff x="5343160" y="0"/>
            <a:chExt cx="3337396" cy="831390"/>
          </a:xfrm>
        </p:grpSpPr>
        <p:sp>
          <p:nvSpPr>
            <p:cNvPr id="18" name="Cheurón 17"/>
            <p:cNvSpPr/>
            <p:nvPr/>
          </p:nvSpPr>
          <p:spPr>
            <a:xfrm>
              <a:off x="5343160" y="0"/>
              <a:ext cx="3337396" cy="831390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heurón 4"/>
            <p:cNvSpPr txBox="1"/>
            <p:nvPr/>
          </p:nvSpPr>
          <p:spPr>
            <a:xfrm>
              <a:off x="5758855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chemeClr val="bg1"/>
                  </a:solidFill>
                  <a:latin typeface="Bodoni MT" panose="02070603080606020203" pitchFamily="18" charset="0"/>
                </a:rPr>
                <a:t>3. Corregir o asignar coordenadas</a:t>
              </a:r>
              <a:endParaRPr lang="es-ES" sz="2200" kern="1200" dirty="0">
                <a:solidFill>
                  <a:schemeClr val="bg1"/>
                </a:solidFill>
                <a:latin typeface="Bodoni MT" panose="02070603080606020203" pitchFamily="18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8820515" y="65426"/>
            <a:ext cx="3337396" cy="831390"/>
            <a:chOff x="8013078" y="0"/>
            <a:chExt cx="3337396" cy="831390"/>
          </a:xfrm>
        </p:grpSpPr>
        <p:sp>
          <p:nvSpPr>
            <p:cNvPr id="15" name="Cheurón 14"/>
            <p:cNvSpPr/>
            <p:nvPr/>
          </p:nvSpPr>
          <p:spPr>
            <a:xfrm>
              <a:off x="8013078" y="0"/>
              <a:ext cx="3337396" cy="831390"/>
            </a:xfrm>
            <a:prstGeom prst="chevron">
              <a:avLst/>
            </a:prstGeom>
            <a:solidFill>
              <a:srgbClr val="DEA6B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heurón 6"/>
            <p:cNvSpPr txBox="1"/>
            <p:nvPr/>
          </p:nvSpPr>
          <p:spPr>
            <a:xfrm>
              <a:off x="8428773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4. Validación de ‘</a:t>
              </a:r>
              <a:r>
                <a:rPr lang="es-ES" sz="2200" b="1" kern="1200" dirty="0" err="1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outliers</a:t>
              </a: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’</a:t>
              </a:r>
              <a:endParaRPr lang="en-GB" sz="2200" kern="1200" dirty="0">
                <a:solidFill>
                  <a:sysClr val="windowText" lastClr="000000"/>
                </a:solidFill>
                <a:latin typeface="Bodoni MT" panose="02070603080606020203" pitchFamily="18" charset="0"/>
              </a:endParaRPr>
            </a:p>
          </p:txBody>
        </p:sp>
      </p:grpSp>
      <p:pic>
        <p:nvPicPr>
          <p:cNvPr id="28" name="Picture 2" descr="Folder - Free interface icon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672" y="941513"/>
            <a:ext cx="1760376" cy="176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ángulo 34"/>
          <p:cNvSpPr/>
          <p:nvPr/>
        </p:nvSpPr>
        <p:spPr>
          <a:xfrm>
            <a:off x="10466078" y="1863490"/>
            <a:ext cx="1276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 ‘practica4’</a:t>
            </a:r>
          </a:p>
        </p:txBody>
      </p:sp>
      <p:sp>
        <p:nvSpPr>
          <p:cNvPr id="31" name="Marcador de contenido 2"/>
          <p:cNvSpPr txBox="1">
            <a:spLocks/>
          </p:cNvSpPr>
          <p:nvPr/>
        </p:nvSpPr>
        <p:spPr>
          <a:xfrm>
            <a:off x="809706" y="2427519"/>
            <a:ext cx="8192832" cy="3728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s-ES" dirty="0"/>
          </a:p>
        </p:txBody>
      </p:sp>
      <p:pic>
        <p:nvPicPr>
          <p:cNvPr id="32" name="Picture 2" descr="File:Qgis-icon-3.0.png - Wikimedia Common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710" y="5393435"/>
            <a:ext cx="970984" cy="93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▷ Numero de habitantes en canarias | Actualizado noviembre 202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970" y="2400994"/>
            <a:ext cx="4938441" cy="267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ángulo 38"/>
          <p:cNvSpPr/>
          <p:nvPr/>
        </p:nvSpPr>
        <p:spPr>
          <a:xfrm>
            <a:off x="1574404" y="3861700"/>
            <a:ext cx="20338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latin typeface="Bodoni MT" panose="02070603080606020203" pitchFamily="18" charset="0"/>
              </a:rPr>
              <a:t> Veamos el archivo</a:t>
            </a:r>
          </a:p>
          <a:p>
            <a:pPr algn="ctr"/>
            <a:r>
              <a:rPr lang="es-ES" b="1" dirty="0" err="1">
                <a:latin typeface="Bodoni MT" panose="02070603080606020203" pitchFamily="18" charset="0"/>
              </a:rPr>
              <a:t>html</a:t>
            </a:r>
            <a:r>
              <a:rPr lang="es-ES" b="1" dirty="0">
                <a:latin typeface="Bodoni MT" panose="02070603080606020203" pitchFamily="18" charset="0"/>
              </a:rPr>
              <a:t> / </a:t>
            </a:r>
            <a:r>
              <a:rPr lang="es-ES" b="1" dirty="0" err="1">
                <a:latin typeface="Bodoni MT" panose="02070603080606020203" pitchFamily="18" charset="0"/>
              </a:rPr>
              <a:t>Rmarkdown</a:t>
            </a:r>
            <a:endParaRPr lang="es-ES" b="1" dirty="0">
              <a:latin typeface="Bodoni MT" panose="02070603080606020203" pitchFamily="18" charset="0"/>
            </a:endParaRPr>
          </a:p>
          <a:p>
            <a:pPr algn="ctr"/>
            <a:r>
              <a:rPr lang="es-ES" b="1" dirty="0">
                <a:latin typeface="Bodoni MT" panose="02070603080606020203" pitchFamily="18" charset="0"/>
              </a:rPr>
              <a:t>‘Practica4’</a:t>
            </a:r>
          </a:p>
        </p:txBody>
      </p:sp>
      <p:pic>
        <p:nvPicPr>
          <p:cNvPr id="40" name="Picture 2" descr="RStudio Logo Usage Guidelines - RStudio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06" y="2212747"/>
            <a:ext cx="3205199" cy="112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93131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-10199" y="-84605"/>
            <a:ext cx="6956474" cy="6100943"/>
            <a:chOff x="-6" y="-84607"/>
            <a:chExt cx="2429140" cy="6100943"/>
          </a:xfrm>
        </p:grpSpPr>
        <p:sp>
          <p:nvSpPr>
            <p:cNvPr id="22" name="TextBox 4"/>
            <p:cNvSpPr txBox="1"/>
            <p:nvPr/>
          </p:nvSpPr>
          <p:spPr>
            <a:xfrm flipH="1">
              <a:off x="-6" y="-84607"/>
              <a:ext cx="1852587" cy="610094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  <p:sp>
          <p:nvSpPr>
            <p:cNvPr id="23" name="Título 1"/>
            <p:cNvSpPr txBox="1">
              <a:spLocks/>
            </p:cNvSpPr>
            <p:nvPr/>
          </p:nvSpPr>
          <p:spPr>
            <a:xfrm>
              <a:off x="264128" y="2128707"/>
              <a:ext cx="2165006" cy="180289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250000"/>
                </a:lnSpc>
              </a:pPr>
              <a:r>
                <a:rPr lang="es-ES" sz="3600" b="1" dirty="0">
                  <a:solidFill>
                    <a:srgbClr val="B03060"/>
                  </a:solidFill>
                </a:rPr>
                <a:t>DUDAS Y PREGUNTAS (fáciles)</a:t>
              </a:r>
            </a:p>
            <a:p>
              <a:pPr algn="ctr">
                <a:lnSpc>
                  <a:spcPct val="250000"/>
                </a:lnSpc>
              </a:pPr>
              <a:r>
                <a:rPr lang="es-ES" sz="3600" b="1" dirty="0">
                  <a:solidFill>
                    <a:srgbClr val="B03060"/>
                  </a:solidFill>
                </a:rPr>
                <a:t>COMENTARIOS (bonitos)</a:t>
              </a:r>
            </a:p>
            <a:p>
              <a:pPr algn="ctr">
                <a:lnSpc>
                  <a:spcPct val="250000"/>
                </a:lnSpc>
              </a:pPr>
              <a:r>
                <a:rPr lang="es-ES" sz="3600" b="1" dirty="0">
                  <a:solidFill>
                    <a:srgbClr val="B03060"/>
                  </a:solidFill>
                </a:rPr>
                <a:t>CRÍTICAS (constructivas)</a:t>
              </a:r>
            </a:p>
          </p:txBody>
        </p:sp>
      </p:grpSp>
      <p:pic>
        <p:nvPicPr>
          <p:cNvPr id="1026" name="Picture 2" descr="Meme Maker - MUCHAS GRACIAS POR SU ATENCIÓN CUALQUIER PREGUNTA AL PROFE Meme  Generator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483" y="1474988"/>
            <a:ext cx="5362416" cy="386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upo 23"/>
          <p:cNvGrpSpPr/>
          <p:nvPr/>
        </p:nvGrpSpPr>
        <p:grpSpPr>
          <a:xfrm>
            <a:off x="-1" y="0"/>
            <a:ext cx="12192001" cy="6865417"/>
            <a:chOff x="-1" y="0"/>
            <a:chExt cx="12192001" cy="6865417"/>
          </a:xfrm>
        </p:grpSpPr>
        <p:grpSp>
          <p:nvGrpSpPr>
            <p:cNvPr id="25" name="Grupo 24"/>
            <p:cNvGrpSpPr/>
            <p:nvPr/>
          </p:nvGrpSpPr>
          <p:grpSpPr>
            <a:xfrm>
              <a:off x="-1" y="0"/>
              <a:ext cx="631157" cy="605273"/>
              <a:chOff x="-1" y="0"/>
              <a:chExt cx="631157" cy="605273"/>
            </a:xfrm>
          </p:grpSpPr>
          <p:sp>
            <p:nvSpPr>
              <p:cNvPr id="27" name="Rectángulo 26"/>
              <p:cNvSpPr/>
              <p:nvPr/>
            </p:nvSpPr>
            <p:spPr>
              <a:xfrm>
                <a:off x="-1" y="0"/>
                <a:ext cx="631157" cy="605273"/>
              </a:xfrm>
              <a:prstGeom prst="rect">
                <a:avLst/>
              </a:prstGeom>
              <a:solidFill>
                <a:srgbClr val="B0306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8" name="Grupo 27"/>
              <p:cNvGrpSpPr/>
              <p:nvPr/>
            </p:nvGrpSpPr>
            <p:grpSpPr>
              <a:xfrm>
                <a:off x="66736" y="8551"/>
                <a:ext cx="497681" cy="588169"/>
                <a:chOff x="3915268" y="4412660"/>
                <a:chExt cx="1432427" cy="1562409"/>
              </a:xfrm>
            </p:grpSpPr>
            <p:pic>
              <p:nvPicPr>
                <p:cNvPr id="29" name="Picture 10" descr="world map icon - Free PNG images - Find &amp;amp; Download Free Vector Art Graphic  resources for design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4969">
                  <a:off x="3915268" y="4571011"/>
                  <a:ext cx="1400548" cy="14040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0" name="Picture 8" descr="Map, place, pin, location icon - Download on Iconfinder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0026" y="4412660"/>
                  <a:ext cx="397669" cy="3976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085211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7683500" y="0"/>
            <a:ext cx="4516037" cy="6858000"/>
          </a:xfrm>
          <a:prstGeom prst="rect">
            <a:avLst/>
          </a:prstGeom>
          <a:solidFill>
            <a:srgbClr val="94D979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Fichier:Logo GBIF.png — Wikipé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499" y="5413204"/>
            <a:ext cx="3210437" cy="64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yathea arborea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34"/>
          <a:stretch/>
        </p:blipFill>
        <p:spPr bwMode="auto">
          <a:xfrm>
            <a:off x="-4919" y="34722"/>
            <a:ext cx="2729559" cy="684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yathea arborea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45" r="49131"/>
          <a:stretch/>
        </p:blipFill>
        <p:spPr bwMode="auto">
          <a:xfrm>
            <a:off x="9380137" y="0"/>
            <a:ext cx="2819400" cy="684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ítulo 6"/>
          <p:cNvSpPr txBox="1">
            <a:spLocks/>
          </p:cNvSpPr>
          <p:nvPr/>
        </p:nvSpPr>
        <p:spPr>
          <a:xfrm>
            <a:off x="0" y="1049828"/>
            <a:ext cx="7683500" cy="484822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6000" b="1" dirty="0">
                <a:latin typeface="Bodoni MT" panose="02070603080606020203" pitchFamily="18" charset="0"/>
              </a:rPr>
              <a:t>III Taller GBIF.ES: </a:t>
            </a:r>
            <a:br>
              <a:rPr lang="es-ES" sz="6000" b="1" dirty="0">
                <a:latin typeface="Bodoni MT" panose="02070603080606020203" pitchFamily="18" charset="0"/>
              </a:rPr>
            </a:br>
            <a:r>
              <a:rPr lang="es-ES" sz="6000" b="1" dirty="0">
                <a:latin typeface="Bodoni MT" panose="02070603080606020203" pitchFamily="18" charset="0"/>
              </a:rPr>
              <a:t>Mejora de la calidad de datos de biodiversidad</a:t>
            </a:r>
            <a:endParaRPr lang="en-GB" dirty="0">
              <a:latin typeface="Bodoni MT" panose="02070603080606020203" pitchFamily="18" charset="0"/>
            </a:endParaRPr>
          </a:p>
        </p:txBody>
      </p:sp>
      <p:sp>
        <p:nvSpPr>
          <p:cNvPr id="19" name="Marcador de contenido 2"/>
          <p:cNvSpPr txBox="1">
            <a:spLocks/>
          </p:cNvSpPr>
          <p:nvPr/>
        </p:nvSpPr>
        <p:spPr>
          <a:xfrm>
            <a:off x="7711865" y="2121564"/>
            <a:ext cx="4487672" cy="20218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" sz="2400" b="1" i="1" dirty="0">
                <a:latin typeface="Myriad Pro"/>
                <a:ea typeface="+mj-ea"/>
                <a:cs typeface="+mj-cs"/>
              </a:rPr>
              <a:t>Cristina Ronquillo, PhD</a:t>
            </a:r>
          </a:p>
          <a:p>
            <a:pPr marL="0" indent="0" algn="ctr" fontAlgn="base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" sz="2400" b="1" i="1" dirty="0">
                <a:latin typeface="Myriad Pro"/>
                <a:ea typeface="+mj-ea"/>
                <a:cs typeface="+mj-cs"/>
              </a:rPr>
              <a:t>Ayudante de investigación</a:t>
            </a:r>
          </a:p>
          <a:p>
            <a:pPr marL="0" indent="0" algn="ctr" fontAlgn="base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" sz="2000" b="1" i="1" dirty="0">
                <a:latin typeface="Myriad Pro"/>
                <a:ea typeface="+mj-ea"/>
                <a:cs typeface="+mj-cs"/>
              </a:rPr>
              <a:t>cristinaronquillo@mncn.csic.es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340" y="4726807"/>
            <a:ext cx="4338591" cy="731325"/>
          </a:xfrm>
          <a:prstGeom prst="rect">
            <a:avLst/>
          </a:prstGeom>
        </p:spPr>
      </p:pic>
      <p:pic>
        <p:nvPicPr>
          <p:cNvPr id="21" name="Picture 10" descr="Archivo:Logotipo del CSIC.svg - Wikipedia, la enciclopedia libr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937" y="5736777"/>
            <a:ext cx="2370406" cy="63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005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older - Free interface ic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072" y="930039"/>
            <a:ext cx="1248508" cy="124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11039370" y="1564014"/>
            <a:ext cx="8499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s-ES" sz="1100" b="1" dirty="0">
                <a:latin typeface="bod(Cuerpo)"/>
              </a:rPr>
              <a:t>Práctica 2</a:t>
            </a:r>
          </a:p>
        </p:txBody>
      </p:sp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>
                <p:extLst>
                  <p:ext uri="{D42A27DB-BD31-4B8C-83A1-F6EECF244321}">
                    <p14:modId xmlns:p14="http://schemas.microsoft.com/office/powerpoint/2010/main" val="745435336"/>
                  </p:ext>
                </p:extLst>
              </p:nvPr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>
              <p:extLst>
                <p:ext uri="{D42A27DB-BD31-4B8C-83A1-F6EECF244321}">
                  <p14:modId xmlns:p14="http://schemas.microsoft.com/office/powerpoint/2010/main" val="691910794"/>
                </p:ext>
              </p:extLst>
            </p:nvPr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</p:grpSp>
      <p:pic>
        <p:nvPicPr>
          <p:cNvPr id="27" name="Imagen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4644" y="3006969"/>
            <a:ext cx="4363260" cy="2845604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17"/>
          <a:srcRect t="1859"/>
          <a:stretch/>
        </p:blipFill>
        <p:spPr>
          <a:xfrm>
            <a:off x="6163407" y="2557868"/>
            <a:ext cx="4563267" cy="335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05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Pincel - Iconos gratis de ar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8560">
            <a:off x="11220311" y="5770463"/>
            <a:ext cx="636103" cy="63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older - Free interface ic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072" y="930039"/>
            <a:ext cx="1248508" cy="124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11039370" y="1564014"/>
            <a:ext cx="8499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s-ES" sz="1100" b="1" dirty="0">
                <a:latin typeface="bod(Cuerpo)"/>
              </a:rPr>
              <a:t>Práctica 2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274" y="1084938"/>
            <a:ext cx="5982218" cy="731583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>
                <p:extLst>
                  <p:ext uri="{D42A27DB-BD31-4B8C-83A1-F6EECF244321}">
                    <p14:modId xmlns:p14="http://schemas.microsoft.com/office/powerpoint/2010/main" val="745435336"/>
                  </p:ext>
                </p:extLst>
              </p:nvPr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6" r:lo="rId7" r:qs="rId8" r:cs="rId9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>
              <p:extLst>
                <p:ext uri="{D42A27DB-BD31-4B8C-83A1-F6EECF244321}">
                  <p14:modId xmlns:p14="http://schemas.microsoft.com/office/powerpoint/2010/main" val="691910794"/>
                </p:ext>
              </p:extLst>
            </p:nvPr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</p:grpSp>
      <p:sp>
        <p:nvSpPr>
          <p:cNvPr id="27" name="Rectángulo 26"/>
          <p:cNvSpPr/>
          <p:nvPr/>
        </p:nvSpPr>
        <p:spPr>
          <a:xfrm>
            <a:off x="4986543" y="3571527"/>
            <a:ext cx="60528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>
                <a:latin typeface="Bodoni MT" panose="02070603080606020203" pitchFamily="18" charset="0"/>
              </a:rPr>
              <a:t>ABRIMOS ‘dataset_original.CSV’</a:t>
            </a:r>
          </a:p>
        </p:txBody>
      </p:sp>
      <p:pic>
        <p:nvPicPr>
          <p:cNvPr id="28" name="Picture 2" descr="Large detailed location map of Brazil. Brazil large detailed location map |  Vidiani.com | Maps of all countries in one place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64581"/>
            <a:ext cx="3273425" cy="32734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037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Pincel - Iconos gratis de ar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8560">
            <a:off x="11220311" y="5770463"/>
            <a:ext cx="636103" cy="63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older - Free interface ic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072" y="930039"/>
            <a:ext cx="1248508" cy="124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11039370" y="1564014"/>
            <a:ext cx="8499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s-ES" sz="1100" b="1" dirty="0">
                <a:latin typeface="bod(Cuerpo)"/>
              </a:rPr>
              <a:t>Práctica 2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274" y="1084938"/>
            <a:ext cx="5982218" cy="731583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>
                <p:extLst>
                  <p:ext uri="{D42A27DB-BD31-4B8C-83A1-F6EECF244321}">
                    <p14:modId xmlns:p14="http://schemas.microsoft.com/office/powerpoint/2010/main" val="745435336"/>
                  </p:ext>
                </p:extLst>
              </p:nvPr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6" r:lo="rId7" r:qs="rId8" r:cs="rId9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>
              <p:extLst>
                <p:ext uri="{D42A27DB-BD31-4B8C-83A1-F6EECF244321}">
                  <p14:modId xmlns:p14="http://schemas.microsoft.com/office/powerpoint/2010/main" val="691910794"/>
                </p:ext>
              </p:extLst>
            </p:nvPr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</p:grpSp>
      <p:sp>
        <p:nvSpPr>
          <p:cNvPr id="2" name="Rectángulo redondeado 1"/>
          <p:cNvSpPr/>
          <p:nvPr/>
        </p:nvSpPr>
        <p:spPr>
          <a:xfrm>
            <a:off x="4800600" y="2254292"/>
            <a:ext cx="2590800" cy="176212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u="sng" dirty="0"/>
              <a:t>Investigadora 1</a:t>
            </a:r>
            <a:r>
              <a:rPr lang="es-ES" dirty="0"/>
              <a:t>: datos de Paraná con coordenadas en grados decimales</a:t>
            </a:r>
          </a:p>
        </p:txBody>
      </p:sp>
      <p:sp>
        <p:nvSpPr>
          <p:cNvPr id="28" name="Rectángulo redondeado 27"/>
          <p:cNvSpPr/>
          <p:nvPr/>
        </p:nvSpPr>
        <p:spPr>
          <a:xfrm>
            <a:off x="6096000" y="4445626"/>
            <a:ext cx="2590800" cy="176212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u="sng" dirty="0"/>
              <a:t>Grupo de estudiantes</a:t>
            </a:r>
            <a:r>
              <a:rPr lang="es-ES" dirty="0"/>
              <a:t>: datos en coordenadas geográficas en grados minutos y segundos. </a:t>
            </a:r>
          </a:p>
        </p:txBody>
      </p:sp>
      <p:sp>
        <p:nvSpPr>
          <p:cNvPr id="29" name="Rectángulo redondeado 28"/>
          <p:cNvSpPr/>
          <p:nvPr/>
        </p:nvSpPr>
        <p:spPr>
          <a:xfrm>
            <a:off x="8249272" y="2351934"/>
            <a:ext cx="2590800" cy="1762125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u="sng" dirty="0"/>
              <a:t>Investigadora 2</a:t>
            </a:r>
            <a:r>
              <a:rPr lang="es-ES" dirty="0"/>
              <a:t>: datos en UTM tomados en Rio Grande do Sul</a:t>
            </a:r>
          </a:p>
        </p:txBody>
      </p:sp>
      <p:pic>
        <p:nvPicPr>
          <p:cNvPr id="30" name="Picture 2" descr="Large detailed location map of Brazil. Brazil large detailed location map |  Vidiani.com | Maps of all countries in one place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64581"/>
            <a:ext cx="3273425" cy="32734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090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Pincel - Iconos gratis de ar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8560">
            <a:off x="11220311" y="5770463"/>
            <a:ext cx="636103" cy="63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older - Free interface ic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072" y="930039"/>
            <a:ext cx="1248508" cy="124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11039370" y="1564014"/>
            <a:ext cx="8499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s-ES" sz="1100" b="1" dirty="0">
                <a:latin typeface="bod(Cuerpo)"/>
              </a:rPr>
              <a:t>Práctica 2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274" y="1084938"/>
            <a:ext cx="5982218" cy="731583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>
                <p:extLst>
                  <p:ext uri="{D42A27DB-BD31-4B8C-83A1-F6EECF244321}">
                    <p14:modId xmlns:p14="http://schemas.microsoft.com/office/powerpoint/2010/main" val="745435336"/>
                  </p:ext>
                </p:extLst>
              </p:nvPr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6" r:lo="rId7" r:qs="rId8" r:cs="rId9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>
              <p:extLst>
                <p:ext uri="{D42A27DB-BD31-4B8C-83A1-F6EECF244321}">
                  <p14:modId xmlns:p14="http://schemas.microsoft.com/office/powerpoint/2010/main" val="691910794"/>
                </p:ext>
              </p:extLst>
            </p:nvPr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</p:grpSp>
      <p:pic>
        <p:nvPicPr>
          <p:cNvPr id="27" name="Imagen 2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09709" y="1943509"/>
            <a:ext cx="5418992" cy="4113507"/>
          </a:xfrm>
          <a:prstGeom prst="rect">
            <a:avLst/>
          </a:prstGeom>
        </p:spPr>
      </p:pic>
      <p:pic>
        <p:nvPicPr>
          <p:cNvPr id="28" name="Picture 2" descr="Large detailed location map of Brazil. Brazil large detailed location map |  Vidiani.com | Maps of all countries in one place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64581"/>
            <a:ext cx="3273425" cy="32734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67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14423-5A58-F88F-59D0-7EC8BA12B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Pincel - Iconos gratis de arte">
            <a:extLst>
              <a:ext uri="{FF2B5EF4-FFF2-40B4-BE49-F238E27FC236}">
                <a16:creationId xmlns:a16="http://schemas.microsoft.com/office/drawing/2014/main" id="{56437672-CA9D-A4B2-82F2-FC846B684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8560">
            <a:off x="11220311" y="5770463"/>
            <a:ext cx="636103" cy="63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B6D76384-A824-717D-506E-CC29F6256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9709" y="1943509"/>
            <a:ext cx="5418992" cy="4113507"/>
          </a:xfrm>
          <a:prstGeom prst="rect">
            <a:avLst/>
          </a:prstGeom>
        </p:spPr>
      </p:pic>
      <p:pic>
        <p:nvPicPr>
          <p:cNvPr id="9" name="Imagen 8" descr="Tabla&#10;&#10;El contenido generado por IA puede ser incorrecto.">
            <a:extLst>
              <a:ext uri="{FF2B5EF4-FFF2-40B4-BE49-F238E27FC236}">
                <a16:creationId xmlns:a16="http://schemas.microsoft.com/office/drawing/2014/main" id="{91BC407B-B61F-0AA3-FC55-9506EC018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528" y="993122"/>
            <a:ext cx="8955180" cy="3224493"/>
          </a:xfrm>
          <a:prstGeom prst="rect">
            <a:avLst/>
          </a:prstGeom>
        </p:spPr>
      </p:pic>
      <p:pic>
        <p:nvPicPr>
          <p:cNvPr id="10" name="Imagen 9" descr="Detener - Iconos gratis de">
            <a:extLst>
              <a:ext uri="{FF2B5EF4-FFF2-40B4-BE49-F238E27FC236}">
                <a16:creationId xmlns:a16="http://schemas.microsoft.com/office/drawing/2014/main" id="{F9D3DA20-68C8-5B69-3753-6FBFED3104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8929" y="118783"/>
            <a:ext cx="2911288" cy="2821641"/>
          </a:xfrm>
          <a:prstGeom prst="rect">
            <a:avLst/>
          </a:prstGeom>
        </p:spPr>
      </p:pic>
      <p:pic>
        <p:nvPicPr>
          <p:cNvPr id="11" name="Imagen 10" descr="Pegatina for Sale con la obra «Facepalm Emoji» de bubble2225 | Redbubble">
            <a:extLst>
              <a:ext uri="{FF2B5EF4-FFF2-40B4-BE49-F238E27FC236}">
                <a16:creationId xmlns:a16="http://schemas.microsoft.com/office/drawing/2014/main" id="{CCAFF30F-9D66-EC84-BB4D-E7E2FE41B00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0126" r="606" b="15066"/>
          <a:stretch>
            <a:fillRect/>
          </a:stretch>
        </p:blipFill>
        <p:spPr>
          <a:xfrm>
            <a:off x="-4483" y="4872318"/>
            <a:ext cx="1835540" cy="198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99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Pincel - Iconos gratis de ar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8560">
            <a:off x="11220311" y="5770463"/>
            <a:ext cx="636103" cy="63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older - Free interface ic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072" y="930039"/>
            <a:ext cx="1248508" cy="124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11039370" y="1564014"/>
            <a:ext cx="8499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s-ES" sz="1100" b="1" dirty="0">
                <a:latin typeface="bod(Cuerpo)"/>
              </a:rPr>
              <a:t>Práctica 2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274" y="1084938"/>
            <a:ext cx="5982218" cy="731583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6" r:lo="rId7" r:qs="rId8" r:cs="rId9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</p:grpSp>
      <p:pic>
        <p:nvPicPr>
          <p:cNvPr id="27" name="Marcador de contenido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675" y="2246308"/>
            <a:ext cx="6842125" cy="3509971"/>
          </a:xfrm>
          <a:prstGeom prst="rect">
            <a:avLst/>
          </a:prstGeom>
        </p:spPr>
      </p:pic>
      <p:sp>
        <p:nvSpPr>
          <p:cNvPr id="28" name="CuadroTexto 27"/>
          <p:cNvSpPr txBox="1"/>
          <p:nvPr/>
        </p:nvSpPr>
        <p:spPr>
          <a:xfrm>
            <a:off x="7932737" y="3692069"/>
            <a:ext cx="960120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b="1" dirty="0"/>
              <a:t>22J</a:t>
            </a:r>
            <a:endParaRPr lang="en-GB" sz="4400" b="1" dirty="0"/>
          </a:p>
        </p:txBody>
      </p:sp>
      <p:sp>
        <p:nvSpPr>
          <p:cNvPr id="29" name="Rectángulo 28"/>
          <p:cNvSpPr/>
          <p:nvPr/>
        </p:nvSpPr>
        <p:spPr>
          <a:xfrm>
            <a:off x="6538765" y="5907271"/>
            <a:ext cx="2787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GB" dirty="0">
                <a:solidFill>
                  <a:srgbClr val="333333"/>
                </a:solidFill>
                <a:latin typeface="OpenSansRegular"/>
                <a:hlinkClick r:id="rId19"/>
              </a:rPr>
              <a:t>WGS 84 / UTM zone 22S</a:t>
            </a:r>
            <a:endParaRPr lang="en-GB" b="0" i="0" dirty="0">
              <a:solidFill>
                <a:srgbClr val="333333"/>
              </a:solidFill>
              <a:effectLst/>
              <a:latin typeface="OpenSansRegular"/>
            </a:endParaRPr>
          </a:p>
        </p:txBody>
      </p:sp>
      <p:pic>
        <p:nvPicPr>
          <p:cNvPr id="30" name="Picture 2" descr="Large detailed location map of Brazil. Brazil large detailed location map |  Vidiani.com | Maps of all countries in one place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64581"/>
            <a:ext cx="3273425" cy="32734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109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443060" y="0"/>
            <a:ext cx="11538408" cy="649608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rgbClr val="DEA6BA"/>
              </a:gs>
              <a:gs pos="83000">
                <a:srgbClr val="DEA6BA"/>
              </a:gs>
              <a:gs pos="100000">
                <a:srgbClr val="DEA6BA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Combretum indicum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569" y="703102"/>
            <a:ext cx="2093751" cy="263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3154680" y="1227780"/>
            <a:ext cx="5882640" cy="4040526"/>
          </a:xfrm>
          <a:prstGeom prst="rect">
            <a:avLst/>
          </a:prstGeom>
          <a:noFill/>
          <a:ln w="38100">
            <a:solidFill>
              <a:srgbClr val="A53D62">
                <a:alpha val="6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3379B7B-0197-32C2-FB97-AE40AD3E3777}"/>
              </a:ext>
            </a:extLst>
          </p:cNvPr>
          <p:cNvSpPr/>
          <p:nvPr/>
        </p:nvSpPr>
        <p:spPr>
          <a:xfrm>
            <a:off x="0" y="6496085"/>
            <a:ext cx="12192000" cy="369332"/>
          </a:xfrm>
          <a:prstGeom prst="rect">
            <a:avLst/>
          </a:prstGeom>
          <a:solidFill>
            <a:srgbClr val="F2FFE6"/>
          </a:solidFill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s-ES" b="1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rPr>
              <a:t>III Taller GBIF.ES: Mejora de la calidad de datos de biodiversidad</a:t>
            </a:r>
            <a:endParaRPr lang="en-GB" dirty="0">
              <a:solidFill>
                <a:schemeClr val="bg1">
                  <a:lumMod val="65000"/>
                </a:schemeClr>
              </a:solidFill>
              <a:latin typeface="Bodoni MT" panose="02070603080606020203" pitchFamily="18" charset="0"/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3559108" y="2150544"/>
            <a:ext cx="5073784" cy="219499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7200" b="1" i="1" dirty="0">
                <a:latin typeface="Bodoni MT" panose="02070603080606020203" pitchFamily="18" charset="0"/>
              </a:rPr>
              <a:t>Validación geográfica</a:t>
            </a:r>
            <a:endParaRPr lang="en-GB" sz="7200" b="1" i="1" dirty="0">
              <a:latin typeface="Bodoni MT" panose="02070603080606020203" pitchFamily="18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0476" y="3611580"/>
            <a:ext cx="2748407" cy="183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287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Pincel - Iconos gratis de ar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8560">
            <a:off x="11220311" y="5770463"/>
            <a:ext cx="636103" cy="63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older - Free interface ic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072" y="930039"/>
            <a:ext cx="1248508" cy="124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11039370" y="1564014"/>
            <a:ext cx="8499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s-ES" sz="1100" b="1" dirty="0">
                <a:latin typeface="bod(Cuerpo)"/>
              </a:rPr>
              <a:t>Práctica 2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274" y="1084938"/>
            <a:ext cx="5982218" cy="731583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6" r:lo="rId7" r:qs="rId8" r:cs="rId9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</p:grpSp>
      <p:pic>
        <p:nvPicPr>
          <p:cNvPr id="27" name="Picture 2" descr="Large detailed location map of Brazil. Brazil large detailed location map |  Vidiani.com | Maps of all countries in one place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64581"/>
            <a:ext cx="3273425" cy="32734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ángulo 27"/>
          <p:cNvSpPr/>
          <p:nvPr/>
        </p:nvSpPr>
        <p:spPr>
          <a:xfrm>
            <a:off x="6538765" y="5907271"/>
            <a:ext cx="2787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GB" dirty="0">
                <a:solidFill>
                  <a:srgbClr val="333333"/>
                </a:solidFill>
                <a:latin typeface="OpenSansRegular"/>
                <a:hlinkClick r:id="rId19"/>
              </a:rPr>
              <a:t>WGS 84 / UTM zone 22S</a:t>
            </a:r>
            <a:endParaRPr lang="en-GB" b="0" i="0" dirty="0">
              <a:solidFill>
                <a:srgbClr val="333333"/>
              </a:solidFill>
              <a:effectLst/>
              <a:latin typeface="OpenSansRegular"/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92010" y="2320847"/>
            <a:ext cx="6631737" cy="357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203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Pincel - Iconos gratis de ar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8560">
            <a:off x="11220311" y="5770463"/>
            <a:ext cx="636103" cy="63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older - Free interface ic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072" y="930039"/>
            <a:ext cx="1248508" cy="124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11039370" y="1564014"/>
            <a:ext cx="8499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s-ES" sz="1100" b="1" dirty="0">
                <a:latin typeface="bod(Cuerpo)"/>
              </a:rPr>
              <a:t>Práctica 2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274" y="1084938"/>
            <a:ext cx="5982218" cy="731583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6" r:lo="rId7" r:qs="rId8" r:cs="rId9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</p:grpSp>
      <p:pic>
        <p:nvPicPr>
          <p:cNvPr id="27" name="Picture 2" descr="Large detailed location map of Brazil. Brazil large detailed location map |  Vidiani.com | Maps of all countries in one place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64581"/>
            <a:ext cx="3273425" cy="32734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ángulo 27"/>
          <p:cNvSpPr/>
          <p:nvPr/>
        </p:nvSpPr>
        <p:spPr>
          <a:xfrm>
            <a:off x="6638925" y="2837995"/>
            <a:ext cx="316785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atin typeface="Bodoni MT" panose="02070603080606020203" pitchFamily="18" charset="0"/>
              </a:rPr>
              <a:t>¡Tenemos que transformar las coordenadas al mismo formato!</a:t>
            </a:r>
          </a:p>
        </p:txBody>
      </p:sp>
    </p:spTree>
    <p:extLst>
      <p:ext uri="{BB962C8B-B14F-4D97-AF65-F5344CB8AC3E}">
        <p14:creationId xmlns:p14="http://schemas.microsoft.com/office/powerpoint/2010/main" val="28536001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Pincel - Iconos gratis de ar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8560">
            <a:off x="11220311" y="5770463"/>
            <a:ext cx="636103" cy="63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274" y="1084938"/>
            <a:ext cx="5982218" cy="731583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" r:lo="rId6" r:qs="rId7" r:cs="rId8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</p:grpSp>
      <p:pic>
        <p:nvPicPr>
          <p:cNvPr id="27" name="Picture 2" descr="Large detailed location map of Brazil. Brazil large detailed location map |  Vidiani.com | Maps of all countries in one place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64581"/>
            <a:ext cx="3273425" cy="32734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67657" y="2724910"/>
            <a:ext cx="2614710" cy="2862785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19"/>
          <a:srcRect l="4906" t="9780" r="3162" b="14376"/>
          <a:stretch/>
        </p:blipFill>
        <p:spPr>
          <a:xfrm>
            <a:off x="7557143" y="2920890"/>
            <a:ext cx="4136558" cy="2096873"/>
          </a:xfrm>
          <a:prstGeom prst="rect">
            <a:avLst/>
          </a:prstGeom>
        </p:spPr>
      </p:pic>
      <p:pic>
        <p:nvPicPr>
          <p:cNvPr id="30" name="Picture 2" descr="File:Qgis-icon-3.0.png - Wikimedia Commons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299" y="3227644"/>
            <a:ext cx="1673225" cy="160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801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74" y="1084938"/>
            <a:ext cx="5982218" cy="731583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</p:grpSp>
      <p:pic>
        <p:nvPicPr>
          <p:cNvPr id="28" name="Imagen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1958" y="2404112"/>
            <a:ext cx="5812188" cy="3276831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1324503" y="5719182"/>
            <a:ext cx="3920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www.ign.es/web/calculadora-geodesica</a:t>
            </a: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50481" y="2103561"/>
            <a:ext cx="5013845" cy="4003557"/>
          </a:xfrm>
          <a:prstGeom prst="rect">
            <a:avLst/>
          </a:prstGeom>
        </p:spPr>
      </p:pic>
      <p:sp>
        <p:nvSpPr>
          <p:cNvPr id="31" name="Rectángulo 30"/>
          <p:cNvSpPr/>
          <p:nvPr/>
        </p:nvSpPr>
        <p:spPr>
          <a:xfrm>
            <a:off x="6279586" y="5987347"/>
            <a:ext cx="4632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www.ign.es/WebServiceTransformCoordinates/</a:t>
            </a:r>
          </a:p>
        </p:txBody>
      </p:sp>
    </p:spTree>
    <p:extLst>
      <p:ext uri="{BB962C8B-B14F-4D97-AF65-F5344CB8AC3E}">
        <p14:creationId xmlns:p14="http://schemas.microsoft.com/office/powerpoint/2010/main" val="2133588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74" y="1084938"/>
            <a:ext cx="5982218" cy="731583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</p:grpSp>
      <p:pic>
        <p:nvPicPr>
          <p:cNvPr id="28" name="Imagen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75418" y="2313863"/>
            <a:ext cx="9241164" cy="352254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329638" y="5836412"/>
            <a:ext cx="3018968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GB" dirty="0"/>
              <a:t>coordinates-converter.com/</a:t>
            </a:r>
            <a:r>
              <a:rPr lang="en-GB" dirty="0" err="1"/>
              <a:t>en</a:t>
            </a:r>
            <a:endParaRPr lang="en-GB" dirty="0"/>
          </a:p>
        </p:txBody>
      </p:sp>
      <p:sp>
        <p:nvSpPr>
          <p:cNvPr id="4" name="Rectángulo 3"/>
          <p:cNvSpPr/>
          <p:nvPr/>
        </p:nvSpPr>
        <p:spPr>
          <a:xfrm>
            <a:off x="4386193" y="2004643"/>
            <a:ext cx="2962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>
                <a:latin typeface="Bodoni MT" panose="02070603080606020203" pitchFamily="18" charset="0"/>
              </a:rPr>
              <a:t>Coordenadas militares MGRS</a:t>
            </a:r>
          </a:p>
        </p:txBody>
      </p:sp>
    </p:spTree>
    <p:extLst>
      <p:ext uri="{BB962C8B-B14F-4D97-AF65-F5344CB8AC3E}">
        <p14:creationId xmlns:p14="http://schemas.microsoft.com/office/powerpoint/2010/main" val="1690425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74" y="1084938"/>
            <a:ext cx="5982218" cy="731583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</p:grpSp>
      <p:sp>
        <p:nvSpPr>
          <p:cNvPr id="4" name="Rectángulo 3"/>
          <p:cNvSpPr/>
          <p:nvPr/>
        </p:nvSpPr>
        <p:spPr>
          <a:xfrm>
            <a:off x="4386193" y="2004643"/>
            <a:ext cx="2962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>
                <a:latin typeface="Bodoni MT" panose="02070603080606020203" pitchFamily="18" charset="0"/>
              </a:rPr>
              <a:t>Coordenadas militares MGRS</a:t>
            </a: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0274" y="2486704"/>
            <a:ext cx="4948056" cy="3672693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51965" y="2889229"/>
            <a:ext cx="6752110" cy="2359684"/>
          </a:xfrm>
          <a:prstGeom prst="rect">
            <a:avLst/>
          </a:prstGeom>
        </p:spPr>
      </p:pic>
      <p:sp>
        <p:nvSpPr>
          <p:cNvPr id="30" name="Rectángulo 29"/>
          <p:cNvSpPr/>
          <p:nvPr/>
        </p:nvSpPr>
        <p:spPr>
          <a:xfrm>
            <a:off x="6207239" y="5519489"/>
            <a:ext cx="3180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https://legallandconverter.com/</a:t>
            </a:r>
          </a:p>
        </p:txBody>
      </p:sp>
    </p:spTree>
    <p:extLst>
      <p:ext uri="{BB962C8B-B14F-4D97-AF65-F5344CB8AC3E}">
        <p14:creationId xmlns:p14="http://schemas.microsoft.com/office/powerpoint/2010/main" val="2073299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74" y="1084938"/>
            <a:ext cx="5982218" cy="731583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36018" y="2088532"/>
            <a:ext cx="6251323" cy="4132553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369439" y="3833137"/>
            <a:ext cx="42788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>
                <a:latin typeface="Bodoni MT" panose="02070603080606020203" pitchFamily="18" charset="0"/>
              </a:rPr>
              <a:t>Abrir archivo ‘conversor_coordenadas.xlsx’</a:t>
            </a:r>
          </a:p>
          <a:p>
            <a:pPr algn="ctr"/>
            <a:r>
              <a:rPr lang="es-ES" b="1" dirty="0">
                <a:latin typeface="Bodoni MT" panose="02070603080606020203" pitchFamily="18" charset="0"/>
              </a:rPr>
              <a:t>CONVERSOR COORDENADAS</a:t>
            </a:r>
          </a:p>
        </p:txBody>
      </p:sp>
    </p:spTree>
    <p:extLst>
      <p:ext uri="{BB962C8B-B14F-4D97-AF65-F5344CB8AC3E}">
        <p14:creationId xmlns:p14="http://schemas.microsoft.com/office/powerpoint/2010/main" val="18844451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74" y="1084938"/>
            <a:ext cx="5982218" cy="731583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</p:grpSp>
      <p:pic>
        <p:nvPicPr>
          <p:cNvPr id="27" name="Picture 2" descr="Large detailed location map of Brazil. Brazil large detailed location map |  Vidiani.com | Maps of all countries in one plac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64581"/>
            <a:ext cx="3273425" cy="32734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10855567" y="919144"/>
            <a:ext cx="1248508" cy="1248508"/>
            <a:chOff x="10855567" y="919144"/>
            <a:chExt cx="1248508" cy="1248508"/>
          </a:xfrm>
        </p:grpSpPr>
        <p:pic>
          <p:nvPicPr>
            <p:cNvPr id="15" name="Picture 2" descr="Folder - Free interface icons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5567" y="919144"/>
              <a:ext cx="1248508" cy="1248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ángulo 27"/>
            <p:cNvSpPr/>
            <p:nvPr/>
          </p:nvSpPr>
          <p:spPr>
            <a:xfrm>
              <a:off x="11016391" y="1508744"/>
              <a:ext cx="92685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/>
              <a:r>
                <a:rPr lang="es-ES" sz="1400" b="1" dirty="0">
                  <a:latin typeface="Bodoni MT" panose="02070603080606020203" pitchFamily="18" charset="0"/>
                </a:rPr>
                <a:t>Práctica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35345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74" y="1084938"/>
            <a:ext cx="5982218" cy="731583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</p:grpSp>
      <p:pic>
        <p:nvPicPr>
          <p:cNvPr id="27" name="Picture 2" descr="Large detailed location map of Brazil. Brazil large detailed location map |  Vidiani.com | Maps of all countries in one plac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64581"/>
            <a:ext cx="3273425" cy="32734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10855567" y="919144"/>
            <a:ext cx="1248508" cy="1248508"/>
            <a:chOff x="10855567" y="919144"/>
            <a:chExt cx="1248508" cy="1248508"/>
          </a:xfrm>
        </p:grpSpPr>
        <p:pic>
          <p:nvPicPr>
            <p:cNvPr id="15" name="Picture 2" descr="Folder - Free interface icons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5567" y="919144"/>
              <a:ext cx="1248508" cy="1248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ángulo 27"/>
            <p:cNvSpPr/>
            <p:nvPr/>
          </p:nvSpPr>
          <p:spPr>
            <a:xfrm>
              <a:off x="11016391" y="1508744"/>
              <a:ext cx="92685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/>
              <a:r>
                <a:rPr lang="es-ES" sz="1400" b="1" dirty="0">
                  <a:latin typeface="Bodoni MT" panose="02070603080606020203" pitchFamily="18" charset="0"/>
                </a:rPr>
                <a:t>Práctica 2</a:t>
              </a:r>
            </a:p>
          </p:txBody>
        </p:sp>
      </p:grpSp>
      <p:pic>
        <p:nvPicPr>
          <p:cNvPr id="29" name="Picture 2" descr="RStudio Logo Usage Guidelines - RStudio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778" y="3829652"/>
            <a:ext cx="3284613" cy="115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15639" y="3361500"/>
            <a:ext cx="2317155" cy="2089731"/>
          </a:xfrm>
          <a:prstGeom prst="rect">
            <a:avLst/>
          </a:prstGeom>
        </p:spPr>
      </p:pic>
      <p:sp>
        <p:nvSpPr>
          <p:cNvPr id="32" name="Rectángulo 31"/>
          <p:cNvSpPr/>
          <p:nvPr/>
        </p:nvSpPr>
        <p:spPr>
          <a:xfrm>
            <a:off x="9024250" y="3316756"/>
            <a:ext cx="15680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s-ES" sz="3600" b="1" dirty="0">
                <a:latin typeface="Bodoni MT" panose="02070603080606020203" pitchFamily="18" charset="0"/>
              </a:rPr>
              <a:t>script 2</a:t>
            </a:r>
          </a:p>
        </p:txBody>
      </p:sp>
    </p:spTree>
    <p:extLst>
      <p:ext uri="{BB962C8B-B14F-4D97-AF65-F5344CB8AC3E}">
        <p14:creationId xmlns:p14="http://schemas.microsoft.com/office/powerpoint/2010/main" val="11812894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A1805-D520-7B35-49DE-82E318345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F2004D58-27D0-B745-0007-23BFAAE93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74" y="1084938"/>
            <a:ext cx="5982218" cy="731583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A7EC3E48-C17B-17A4-6C35-D91D4B9F4F86}"/>
              </a:ext>
            </a:extLst>
          </p:cNvPr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628601FF-BAFA-DC16-5FBE-CA878A6548A4}"/>
                </a:ext>
              </a:extLst>
            </p:cNvPr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>
                <a:extLst>
                  <a:ext uri="{FF2B5EF4-FFF2-40B4-BE49-F238E27FC236}">
                    <a16:creationId xmlns:a16="http://schemas.microsoft.com/office/drawing/2014/main" id="{3E5AC972-16F1-E4B5-3A08-9FCD156910A3}"/>
                  </a:ext>
                </a:extLst>
              </p:cNvPr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  <p:grpSp>
            <p:nvGrpSpPr>
              <p:cNvPr id="20" name="Grupo 19">
                <a:extLst>
                  <a:ext uri="{FF2B5EF4-FFF2-40B4-BE49-F238E27FC236}">
                    <a16:creationId xmlns:a16="http://schemas.microsoft.com/office/drawing/2014/main" id="{51973E4E-BA61-E3C2-E600-2244BC446A2A}"/>
                  </a:ext>
                </a:extLst>
              </p:cNvPr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>
                  <a:extLst>
                    <a:ext uri="{FF2B5EF4-FFF2-40B4-BE49-F238E27FC236}">
                      <a16:creationId xmlns:a16="http://schemas.microsoft.com/office/drawing/2014/main" id="{EB01856F-5F7C-095E-233A-ACCD5C4FCEDD}"/>
                    </a:ext>
                  </a:extLst>
                </p:cNvPr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>
                    <a:extLst>
                      <a:ext uri="{FF2B5EF4-FFF2-40B4-BE49-F238E27FC236}">
                        <a16:creationId xmlns:a16="http://schemas.microsoft.com/office/drawing/2014/main" id="{CC539799-52F2-A959-B1CB-7AD9EFBD6CB8}"/>
                      </a:ext>
                    </a:extLst>
                  </p:cNvPr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>
                    <a:extLst>
                      <a:ext uri="{FF2B5EF4-FFF2-40B4-BE49-F238E27FC236}">
                        <a16:creationId xmlns:a16="http://schemas.microsoft.com/office/drawing/2014/main" id="{72DFBCB7-CB9A-4709-F964-CE846A6B481C}"/>
                      </a:ext>
                    </a:extLst>
                  </p:cNvPr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>
                      <a:extLst>
                        <a:ext uri="{FF2B5EF4-FFF2-40B4-BE49-F238E27FC236}">
                          <a16:creationId xmlns:a16="http://schemas.microsoft.com/office/drawing/2014/main" id="{C7092B6C-E757-D0E5-4CB3-1746163ED728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>
                      <a:extLst>
                        <a:ext uri="{FF2B5EF4-FFF2-40B4-BE49-F238E27FC236}">
                          <a16:creationId xmlns:a16="http://schemas.microsoft.com/office/drawing/2014/main" id="{68040B25-EAF7-DFFE-B9B7-0277C4F3CCCF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CB541A19-9E2D-D561-367A-5363828A667A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>
              <a:extLst>
                <a:ext uri="{FF2B5EF4-FFF2-40B4-BE49-F238E27FC236}">
                  <a16:creationId xmlns:a16="http://schemas.microsoft.com/office/drawing/2014/main" id="{65B3558F-6F8B-F9FC-1A6A-8AC9AA0F9CFA}"/>
                </a:ext>
              </a:extLst>
            </p:cNvPr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</p:grpSp>
      <p:pic>
        <p:nvPicPr>
          <p:cNvPr id="27" name="Picture 2" descr="Large detailed location map of Brazil. Brazil large detailed location map |  Vidiani.com | Maps of all countries in one place">
            <a:extLst>
              <a:ext uri="{FF2B5EF4-FFF2-40B4-BE49-F238E27FC236}">
                <a16:creationId xmlns:a16="http://schemas.microsoft.com/office/drawing/2014/main" id="{AFB73AEC-60D9-7510-586A-9753A20A4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64581"/>
            <a:ext cx="3273425" cy="32734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63EB9D3B-4C0D-F421-BA3A-5E46EADDD49C}"/>
              </a:ext>
            </a:extLst>
          </p:cNvPr>
          <p:cNvGrpSpPr/>
          <p:nvPr/>
        </p:nvGrpSpPr>
        <p:grpSpPr>
          <a:xfrm>
            <a:off x="10855567" y="919144"/>
            <a:ext cx="1248508" cy="1248508"/>
            <a:chOff x="10855567" y="919144"/>
            <a:chExt cx="1248508" cy="1248508"/>
          </a:xfrm>
        </p:grpSpPr>
        <p:pic>
          <p:nvPicPr>
            <p:cNvPr id="15" name="Picture 2" descr="Folder - Free interface icons">
              <a:extLst>
                <a:ext uri="{FF2B5EF4-FFF2-40B4-BE49-F238E27FC236}">
                  <a16:creationId xmlns:a16="http://schemas.microsoft.com/office/drawing/2014/main" id="{2D93FA1A-E429-5E67-C6B8-7C4BE5CC0A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5567" y="919144"/>
              <a:ext cx="1248508" cy="1248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FA250CCC-ADF6-8A85-06E8-4BF366BD265F}"/>
                </a:ext>
              </a:extLst>
            </p:cNvPr>
            <p:cNvSpPr/>
            <p:nvPr/>
          </p:nvSpPr>
          <p:spPr>
            <a:xfrm>
              <a:off x="11016391" y="1508744"/>
              <a:ext cx="92685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/>
              <a:r>
                <a:rPr lang="es-ES" sz="1400" b="1" dirty="0">
                  <a:latin typeface="Bodoni MT" panose="02070603080606020203" pitchFamily="18" charset="0"/>
                </a:rPr>
                <a:t>Práctica 2</a:t>
              </a:r>
            </a:p>
          </p:txBody>
        </p:sp>
      </p:grpSp>
      <p:pic>
        <p:nvPicPr>
          <p:cNvPr id="29" name="Picture 2" descr="RStudio Logo Usage Guidelines - RStudio">
            <a:extLst>
              <a:ext uri="{FF2B5EF4-FFF2-40B4-BE49-F238E27FC236}">
                <a16:creationId xmlns:a16="http://schemas.microsoft.com/office/drawing/2014/main" id="{4B688FD2-9EB7-F9D1-7EC3-45068097F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778" y="3829652"/>
            <a:ext cx="3284613" cy="115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63B97FCC-347C-4FE4-95A3-066A07BC3BF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15639" y="3361500"/>
            <a:ext cx="2317155" cy="2089731"/>
          </a:xfrm>
          <a:prstGeom prst="rect">
            <a:avLst/>
          </a:prstGeom>
        </p:spPr>
      </p:pic>
      <p:sp>
        <p:nvSpPr>
          <p:cNvPr id="32" name="Rectángulo 31">
            <a:extLst>
              <a:ext uri="{FF2B5EF4-FFF2-40B4-BE49-F238E27FC236}">
                <a16:creationId xmlns:a16="http://schemas.microsoft.com/office/drawing/2014/main" id="{B407B8DD-5CF1-C112-1351-753D065FC0F8}"/>
              </a:ext>
            </a:extLst>
          </p:cNvPr>
          <p:cNvSpPr/>
          <p:nvPr/>
        </p:nvSpPr>
        <p:spPr>
          <a:xfrm>
            <a:off x="9024250" y="3316756"/>
            <a:ext cx="15680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s-ES" sz="3600" b="1" dirty="0">
                <a:latin typeface="Bodoni MT" panose="02070603080606020203" pitchFamily="18" charset="0"/>
              </a:rPr>
              <a:t>script 2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A13C4161-4B05-E6BE-C39C-8B0C5E70EAE7}"/>
              </a:ext>
            </a:extLst>
          </p:cNvPr>
          <p:cNvSpPr txBox="1"/>
          <p:nvPr/>
        </p:nvSpPr>
        <p:spPr>
          <a:xfrm>
            <a:off x="9281583" y="5048250"/>
            <a:ext cx="2201333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Agency FB"/>
              </a:rPr>
              <a:t>RESULTADO:</a:t>
            </a:r>
            <a:endParaRPr lang="es-ES" sz="2400">
              <a:latin typeface="Agency FB"/>
            </a:endParaRPr>
          </a:p>
          <a:p>
            <a:r>
              <a:rPr lang="en-US" sz="2400" dirty="0">
                <a:latin typeface="Agency FB"/>
              </a:rPr>
              <a:t>3.utmToDec.csv</a:t>
            </a:r>
          </a:p>
          <a:p>
            <a:r>
              <a:rPr lang="en-US" sz="2400" dirty="0">
                <a:latin typeface="Agency FB"/>
                <a:ea typeface="+mn-lt"/>
                <a:cs typeface="+mn-lt"/>
              </a:rPr>
              <a:t>4.DMStoDD.csv</a:t>
            </a:r>
            <a:endParaRPr lang="en-US" sz="2400" dirty="0">
              <a:latin typeface="Agency FB"/>
            </a:endParaRPr>
          </a:p>
        </p:txBody>
      </p:sp>
    </p:spTree>
    <p:extLst>
      <p:ext uri="{BB962C8B-B14F-4D97-AF65-F5344CB8AC3E}">
        <p14:creationId xmlns:p14="http://schemas.microsoft.com/office/powerpoint/2010/main" val="1128061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142241"/>
            <a:ext cx="10617200" cy="6254094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320142" y="203419"/>
            <a:ext cx="4297680" cy="1289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>
                <a:latin typeface="Bodoni MT" panose="02070603080606020203" pitchFamily="18" charset="0"/>
              </a:rPr>
              <a:t>5 módulos de trabajo</a:t>
            </a: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066" y="30511"/>
            <a:ext cx="1126401" cy="896090"/>
          </a:xfrm>
          <a:prstGeom prst="rect">
            <a:avLst/>
          </a:prstGeom>
        </p:spPr>
      </p:pic>
      <p:pic>
        <p:nvPicPr>
          <p:cNvPr id="14" name="Picture 2" descr="Imag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46" y="3989096"/>
            <a:ext cx="2505054" cy="250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-1" y="0"/>
            <a:ext cx="12192001" cy="6865417"/>
            <a:chOff x="-1" y="0"/>
            <a:chExt cx="12192001" cy="6865417"/>
          </a:xfrm>
        </p:grpSpPr>
        <p:grpSp>
          <p:nvGrpSpPr>
            <p:cNvPr id="2" name="Grupo 1"/>
            <p:cNvGrpSpPr/>
            <p:nvPr/>
          </p:nvGrpSpPr>
          <p:grpSpPr>
            <a:xfrm>
              <a:off x="-1" y="0"/>
              <a:ext cx="631157" cy="605273"/>
              <a:chOff x="-1" y="0"/>
              <a:chExt cx="631157" cy="605273"/>
            </a:xfrm>
          </p:grpSpPr>
          <p:sp>
            <p:nvSpPr>
              <p:cNvPr id="16" name="Rectángulo 15"/>
              <p:cNvSpPr/>
              <p:nvPr/>
            </p:nvSpPr>
            <p:spPr>
              <a:xfrm>
                <a:off x="-1" y="0"/>
                <a:ext cx="631157" cy="605273"/>
              </a:xfrm>
              <a:prstGeom prst="rect">
                <a:avLst/>
              </a:prstGeom>
              <a:solidFill>
                <a:srgbClr val="B0306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7" name="Grupo 16"/>
              <p:cNvGrpSpPr/>
              <p:nvPr/>
            </p:nvGrpSpPr>
            <p:grpSpPr>
              <a:xfrm>
                <a:off x="66736" y="8551"/>
                <a:ext cx="497681" cy="588169"/>
                <a:chOff x="3915268" y="4412660"/>
                <a:chExt cx="1432427" cy="1562409"/>
              </a:xfrm>
            </p:grpSpPr>
            <p:pic>
              <p:nvPicPr>
                <p:cNvPr id="18" name="Picture 10" descr="world map icon - Free PNG images - Find &amp;amp; Download Free Vector Art Graphic  resources for design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4969">
                  <a:off x="3915268" y="4571011"/>
                  <a:ext cx="1400548" cy="14040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" name="Picture 8" descr="Map, place, pin, location icon - Download on Iconfinder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0026" y="4412660"/>
                  <a:ext cx="397669" cy="3976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20839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Pincel - Iconos gratis de ar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8560">
            <a:off x="11220311" y="5770463"/>
            <a:ext cx="636103" cy="63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older - Free interface ic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072" y="930039"/>
            <a:ext cx="1248508" cy="124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11039370" y="1564014"/>
            <a:ext cx="8499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s-ES" sz="1100" b="1" dirty="0">
                <a:latin typeface="bod(Cuerpo)"/>
              </a:rPr>
              <a:t>Práctica 2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274" y="1084938"/>
            <a:ext cx="5982218" cy="731583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6" r:lo="rId7" r:qs="rId8" r:cs="rId9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</p:grpSp>
      <p:pic>
        <p:nvPicPr>
          <p:cNvPr id="27" name="Picture 2" descr="Large detailed location map of Brazil. Brazil large detailed location map |  Vidiani.com | Maps of all countries in one place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64581"/>
            <a:ext cx="3273425" cy="32734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Marcador de contenido 2"/>
          <p:cNvSpPr>
            <a:spLocks noGrp="1"/>
          </p:cNvSpPr>
          <p:nvPr>
            <p:ph idx="1"/>
          </p:nvPr>
        </p:nvSpPr>
        <p:spPr>
          <a:xfrm>
            <a:off x="6791215" y="3517649"/>
            <a:ext cx="4525533" cy="967290"/>
          </a:xfrm>
        </p:spPr>
        <p:txBody>
          <a:bodyPr>
            <a:noAutofit/>
          </a:bodyPr>
          <a:lstStyle/>
          <a:p>
            <a:r>
              <a:rPr lang="es-ES" sz="2400" dirty="0">
                <a:latin typeface="Bodoni MT" panose="02070603080606020203" pitchFamily="18" charset="0"/>
              </a:rPr>
              <a:t>Cargamos la capa BRA_adm1.gpkg</a:t>
            </a:r>
          </a:p>
          <a:p>
            <a:r>
              <a:rPr lang="es-ES" sz="2400" dirty="0">
                <a:latin typeface="Bodoni MT" panose="02070603080606020203" pitchFamily="18" charset="0"/>
              </a:rPr>
              <a:t>Mas la capa de puntos nuestra ‘5.dataset_transformado.csv’</a:t>
            </a:r>
          </a:p>
        </p:txBody>
      </p:sp>
      <p:pic>
        <p:nvPicPr>
          <p:cNvPr id="29" name="Picture 2" descr="File:Qgis-icon-3.0.png - Wikimedia Commons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78" y="3203710"/>
            <a:ext cx="1673225" cy="160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7909D8B4-5692-A7A2-C2A5-9070E653849D}"/>
              </a:ext>
            </a:extLst>
          </p:cNvPr>
          <p:cNvSpPr txBox="1"/>
          <p:nvPr/>
        </p:nvSpPr>
        <p:spPr>
          <a:xfrm>
            <a:off x="6794500" y="2592917"/>
            <a:ext cx="4582583" cy="6234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025"/>
              </a:lnSpc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Agency FB"/>
                <a:ea typeface="Segoe UI"/>
                <a:cs typeface="Segoe UI"/>
              </a:rPr>
              <a:t>3.utmToDec.csv</a:t>
            </a:r>
            <a:r>
              <a:rPr lang="en-US" sz="2400" b="0" i="0" dirty="0">
                <a:solidFill>
                  <a:srgbClr val="000000"/>
                </a:solidFill>
                <a:latin typeface="Agency FB"/>
                <a:ea typeface="Segoe UI"/>
                <a:cs typeface="Segoe UI"/>
              </a:rPr>
              <a:t>​</a:t>
            </a:r>
            <a:r>
              <a:rPr lang="en-US" sz="2400" dirty="0">
                <a:solidFill>
                  <a:srgbClr val="000000"/>
                </a:solidFill>
                <a:latin typeface="Agency FB"/>
                <a:ea typeface="Segoe UI"/>
                <a:cs typeface="Segoe UI"/>
              </a:rPr>
              <a:t> + 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gency FB"/>
                <a:ea typeface="Segoe UI"/>
                <a:cs typeface="Segoe UI"/>
              </a:rPr>
              <a:t>4.DMStoDD.csv</a:t>
            </a:r>
            <a:r>
              <a:rPr lang="en-US" sz="2400" dirty="0">
                <a:solidFill>
                  <a:srgbClr val="000000"/>
                </a:solidFill>
                <a:latin typeface="Agency FB"/>
                <a:ea typeface="Segoe UI"/>
                <a:cs typeface="Segoe UI"/>
              </a:rPr>
              <a:t> = </a:t>
            </a:r>
            <a:r>
              <a:rPr lang="es-ES" sz="2400" dirty="0">
                <a:solidFill>
                  <a:srgbClr val="000000"/>
                </a:solidFill>
                <a:latin typeface="Bodoni MT"/>
                <a:ea typeface="Segoe UI"/>
                <a:cs typeface="Segoe UI"/>
              </a:rPr>
              <a:t>5.dataset_transformado.CSV</a:t>
            </a:r>
            <a:r>
              <a:rPr lang="en-US" sz="2400" dirty="0">
                <a:solidFill>
                  <a:srgbClr val="000000"/>
                </a:solidFill>
                <a:latin typeface="Agency FB"/>
                <a:ea typeface="Segoe UI"/>
                <a:cs typeface="Segoe UI"/>
              </a:rPr>
              <a:t> 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895801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Pincel - Iconos gratis de ar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8560">
            <a:off x="11220311" y="5770463"/>
            <a:ext cx="636103" cy="63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older - Free interface ic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072" y="930039"/>
            <a:ext cx="1248508" cy="124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11039370" y="1564014"/>
            <a:ext cx="8499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s-ES" sz="1100" b="1" dirty="0">
                <a:latin typeface="bod(Cuerpo)"/>
              </a:rPr>
              <a:t>Práctica 2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274" y="1084938"/>
            <a:ext cx="5982218" cy="731583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6" r:lo="rId7" r:qs="rId8" r:cs="rId9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</p:grpSp>
      <p:pic>
        <p:nvPicPr>
          <p:cNvPr id="27" name="Picture 2" descr="Large detailed location map of Brazil. Brazil large detailed location map |  Vidiani.com | Maps of all countries in one place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64581"/>
            <a:ext cx="3273425" cy="32734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File:Qgis-icon-3.0.png - Wikimedia Commons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78" y="3203710"/>
            <a:ext cx="1673225" cy="160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217494" y="1836469"/>
            <a:ext cx="4321163" cy="4599771"/>
          </a:xfrm>
          <a:prstGeom prst="rect">
            <a:avLst/>
          </a:prstGeom>
        </p:spPr>
      </p:pic>
      <p:sp>
        <p:nvSpPr>
          <p:cNvPr id="31" name="Elipse 30"/>
          <p:cNvSpPr/>
          <p:nvPr/>
        </p:nvSpPr>
        <p:spPr>
          <a:xfrm>
            <a:off x="9639733" y="6157015"/>
            <a:ext cx="781254" cy="319121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4125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Pincel - Iconos gratis de ar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8560">
            <a:off x="11220311" y="5770463"/>
            <a:ext cx="636103" cy="63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older - Free interface ic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072" y="930039"/>
            <a:ext cx="1248508" cy="124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11039370" y="1564014"/>
            <a:ext cx="8499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s-ES" sz="1100" b="1" dirty="0">
                <a:latin typeface="bod(Cuerpo)"/>
              </a:rPr>
              <a:t>Práctica 2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274" y="1084938"/>
            <a:ext cx="5982218" cy="731583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6" r:lo="rId7" r:qs="rId8" r:cs="rId9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</p:grpSp>
      <p:pic>
        <p:nvPicPr>
          <p:cNvPr id="27" name="Picture 2" descr="Large detailed location map of Brazil. Brazil large detailed location map |  Vidiani.com | Maps of all countries in one place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64581"/>
            <a:ext cx="3273425" cy="32734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File:Qgis-icon-3.0.png - Wikimedia Commons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78" y="3203710"/>
            <a:ext cx="1673225" cy="160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217494" y="1836469"/>
            <a:ext cx="4321163" cy="4599771"/>
          </a:xfrm>
          <a:prstGeom prst="rect">
            <a:avLst/>
          </a:prstGeom>
        </p:spPr>
      </p:pic>
      <p:sp>
        <p:nvSpPr>
          <p:cNvPr id="31" name="Elipse 30"/>
          <p:cNvSpPr/>
          <p:nvPr/>
        </p:nvSpPr>
        <p:spPr>
          <a:xfrm>
            <a:off x="7500092" y="3320800"/>
            <a:ext cx="781254" cy="319121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2967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Pincel - Iconos gratis de ar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8560">
            <a:off x="11220311" y="5770463"/>
            <a:ext cx="636103" cy="63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older - Free interface ic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072" y="930039"/>
            <a:ext cx="1248508" cy="124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11039370" y="1564014"/>
            <a:ext cx="8499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s-ES" sz="1100" b="1" dirty="0">
                <a:latin typeface="bod(Cuerpo)"/>
              </a:rPr>
              <a:t>Práctica 2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274" y="1084938"/>
            <a:ext cx="5982218" cy="731583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6" r:lo="rId7" r:qs="rId8" r:cs="rId9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</p:grpSp>
      <p:pic>
        <p:nvPicPr>
          <p:cNvPr id="27" name="Picture 2" descr="Large detailed location map of Brazil. Brazil large detailed location map |  Vidiani.com | Maps of all countries in one place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64581"/>
            <a:ext cx="3273425" cy="32734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File:Qgis-icon-3.0.png - Wikimedia Commons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78" y="3203710"/>
            <a:ext cx="1673225" cy="160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513503" y="2110508"/>
            <a:ext cx="4163047" cy="3956538"/>
          </a:xfrm>
          <a:prstGeom prst="rect">
            <a:avLst/>
          </a:prstGeom>
        </p:spPr>
      </p:pic>
      <p:sp>
        <p:nvSpPr>
          <p:cNvPr id="32" name="Elipse 31"/>
          <p:cNvSpPr/>
          <p:nvPr/>
        </p:nvSpPr>
        <p:spPr>
          <a:xfrm>
            <a:off x="7391710" y="4053345"/>
            <a:ext cx="1975115" cy="161051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6597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Pincel - Iconos gratis de ar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8560">
            <a:off x="11220311" y="5770463"/>
            <a:ext cx="636103" cy="63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older - Free interface ic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072" y="930039"/>
            <a:ext cx="1248508" cy="124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11039370" y="1564014"/>
            <a:ext cx="8499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s-ES" sz="1100" b="1" dirty="0">
                <a:latin typeface="bod(Cuerpo)"/>
              </a:rPr>
              <a:t>Práctica 2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274" y="1084938"/>
            <a:ext cx="5982218" cy="731583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6" r:lo="rId7" r:qs="rId8" r:cs="rId9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</p:grpSp>
      <p:pic>
        <p:nvPicPr>
          <p:cNvPr id="27" name="Picture 2" descr="Large detailed location map of Brazil. Brazil large detailed location map |  Vidiani.com | Maps of all countries in one place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64581"/>
            <a:ext cx="3273425" cy="32734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File:Qgis-icon-3.0.png - Wikimedia Commons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78" y="3203710"/>
            <a:ext cx="1673225" cy="160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Marcador de contenido 2"/>
          <p:cNvSpPr txBox="1">
            <a:spLocks/>
          </p:cNvSpPr>
          <p:nvPr/>
        </p:nvSpPr>
        <p:spPr>
          <a:xfrm>
            <a:off x="5349240" y="3123274"/>
            <a:ext cx="6842760" cy="210987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b="1" u="sng" dirty="0">
                <a:latin typeface="Bodoni MT"/>
              </a:rPr>
              <a:t>Corregimos</a:t>
            </a:r>
            <a:r>
              <a:rPr lang="es-ES" b="1" dirty="0">
                <a:latin typeface="Bodoni MT"/>
              </a:rPr>
              <a:t> nuestro </a:t>
            </a:r>
            <a:r>
              <a:rPr lang="es-ES" b="1" err="1">
                <a:latin typeface="Bodoni MT"/>
              </a:rPr>
              <a:t>dataset</a:t>
            </a:r>
            <a:r>
              <a:rPr lang="es-ES" b="1" dirty="0">
                <a:latin typeface="Bodoni MT"/>
              </a:rPr>
              <a:t> </a:t>
            </a:r>
            <a:r>
              <a:rPr lang="es-ES" i="1" dirty="0">
                <a:latin typeface="Bodoni MT"/>
              </a:rPr>
              <a:t>‘5.dataset_transformado.csv’ </a:t>
            </a:r>
          </a:p>
          <a:p>
            <a:pPr marL="0" indent="0" algn="ctr">
              <a:buNone/>
            </a:pPr>
            <a:endParaRPr lang="es-ES" i="1" dirty="0">
              <a:latin typeface="Bodoni MT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ES" b="1" dirty="0">
                <a:latin typeface="Bodoni MT" panose="02070603080606020203" pitchFamily="18" charset="0"/>
              </a:rPr>
              <a:t>lo abrimos de nuevo en QGIS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ES" b="1" dirty="0">
                <a:latin typeface="Bodoni MT" panose="02070603080606020203" pitchFamily="18" charset="0"/>
              </a:rPr>
              <a:t>‘6.dataset_corregido.csv’</a:t>
            </a:r>
          </a:p>
        </p:txBody>
      </p:sp>
    </p:spTree>
    <p:extLst>
      <p:ext uri="{BB962C8B-B14F-4D97-AF65-F5344CB8AC3E}">
        <p14:creationId xmlns:p14="http://schemas.microsoft.com/office/powerpoint/2010/main" val="1523033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74" y="1084938"/>
            <a:ext cx="5982218" cy="731583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</p:grpSp>
      <p:sp>
        <p:nvSpPr>
          <p:cNvPr id="28" name="Rectángulo 27"/>
          <p:cNvSpPr/>
          <p:nvPr/>
        </p:nvSpPr>
        <p:spPr>
          <a:xfrm>
            <a:off x="482875" y="2410367"/>
            <a:ext cx="47113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ES" sz="2400" dirty="0"/>
              <a:t>Coordenadas = Latitud + Longitud</a:t>
            </a:r>
          </a:p>
          <a:p>
            <a:pPr fontAlgn="base"/>
            <a:endParaRPr lang="es-ES" sz="24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s-ES" dirty="0"/>
              <a:t>Latitud = Longitud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s-ES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s-ES" dirty="0"/>
              <a:t>Coordenadas fuera de rango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s-ES" sz="24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C00000"/>
                </a:solidFill>
              </a:rPr>
              <a:t>Latitud o Longitud es = 0</a:t>
            </a: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16"/>
          <a:srcRect t="13363"/>
          <a:stretch/>
        </p:blipFill>
        <p:spPr>
          <a:xfrm>
            <a:off x="4338221" y="3192992"/>
            <a:ext cx="7498455" cy="273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252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74" y="1084938"/>
            <a:ext cx="5982218" cy="731583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</p:grpSp>
      <p:sp>
        <p:nvSpPr>
          <p:cNvPr id="28" name="Rectángulo 27"/>
          <p:cNvSpPr/>
          <p:nvPr/>
        </p:nvSpPr>
        <p:spPr>
          <a:xfrm>
            <a:off x="482875" y="2410367"/>
            <a:ext cx="47113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ES" sz="2400" dirty="0"/>
              <a:t>Coordenadas = Latitud + Longitud</a:t>
            </a:r>
          </a:p>
          <a:p>
            <a:pPr fontAlgn="base"/>
            <a:endParaRPr lang="es-ES" sz="24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s-ES" dirty="0"/>
              <a:t>Latitud = Longitud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s-ES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s-ES" dirty="0"/>
              <a:t>Coordenadas fuera de rango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s-ES" sz="24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C00000"/>
                </a:solidFill>
              </a:rPr>
              <a:t>Latitud o Longitud es = 0</a:t>
            </a: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47589" y="2674210"/>
            <a:ext cx="6945897" cy="3336562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5008605" y="5332321"/>
            <a:ext cx="21747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err="1">
                <a:solidFill>
                  <a:schemeClr val="bg1">
                    <a:lumMod val="65000"/>
                  </a:schemeClr>
                </a:solidFill>
                <a:latin typeface="AdvP403A40"/>
              </a:rPr>
              <a:t>Yesson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dvP403A40"/>
              </a:rPr>
              <a:t> et al. 2007</a:t>
            </a:r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4417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74" y="1084938"/>
            <a:ext cx="5982218" cy="731583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</p:grpSp>
      <p:sp>
        <p:nvSpPr>
          <p:cNvPr id="27" name="Rectángulo 26"/>
          <p:cNvSpPr/>
          <p:nvPr/>
        </p:nvSpPr>
        <p:spPr>
          <a:xfrm>
            <a:off x="694514" y="1816521"/>
            <a:ext cx="57326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200" b="1" dirty="0" err="1">
                <a:latin typeface="Bodoni MT" panose="02070603080606020203" pitchFamily="18" charset="0"/>
              </a:rPr>
              <a:t>Geocoordinate</a:t>
            </a:r>
            <a:r>
              <a:rPr lang="es-ES" sz="3200" b="1" dirty="0">
                <a:latin typeface="Bodoni MT" panose="02070603080606020203" pitchFamily="18" charset="0"/>
              </a:rPr>
              <a:t> </a:t>
            </a:r>
            <a:r>
              <a:rPr lang="es-ES" sz="3200" b="1" dirty="0" err="1">
                <a:latin typeface="Bodoni MT" panose="02070603080606020203" pitchFamily="18" charset="0"/>
              </a:rPr>
              <a:t>Validation</a:t>
            </a:r>
            <a:r>
              <a:rPr lang="es-ES" sz="3200" b="1" dirty="0">
                <a:latin typeface="Bodoni MT" panose="02070603080606020203" pitchFamily="18" charset="0"/>
              </a:rPr>
              <a:t> </a:t>
            </a:r>
            <a:r>
              <a:rPr lang="es-ES" sz="3200" b="1" dirty="0" err="1">
                <a:latin typeface="Bodoni MT" panose="02070603080606020203" pitchFamily="18" charset="0"/>
              </a:rPr>
              <a:t>Service</a:t>
            </a:r>
            <a:endParaRPr lang="es-ES" sz="3200" b="1" dirty="0">
              <a:latin typeface="Bodoni MT" panose="02070603080606020203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85542" y="2454885"/>
            <a:ext cx="3747404" cy="388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200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74" y="1084938"/>
            <a:ext cx="5982218" cy="731583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</p:grpSp>
      <p:sp>
        <p:nvSpPr>
          <p:cNvPr id="27" name="Rectángulo 26"/>
          <p:cNvSpPr/>
          <p:nvPr/>
        </p:nvSpPr>
        <p:spPr>
          <a:xfrm>
            <a:off x="694514" y="1816521"/>
            <a:ext cx="57326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200" b="1" dirty="0" err="1">
                <a:latin typeface="Bodoni MT" panose="02070603080606020203" pitchFamily="18" charset="0"/>
              </a:rPr>
              <a:t>Geocoordinate</a:t>
            </a:r>
            <a:r>
              <a:rPr lang="es-ES" sz="3200" b="1" dirty="0">
                <a:latin typeface="Bodoni MT" panose="02070603080606020203" pitchFamily="18" charset="0"/>
              </a:rPr>
              <a:t> </a:t>
            </a:r>
            <a:r>
              <a:rPr lang="es-ES" sz="3200" b="1" dirty="0" err="1">
                <a:latin typeface="Bodoni MT" panose="02070603080606020203" pitchFamily="18" charset="0"/>
              </a:rPr>
              <a:t>Validation</a:t>
            </a:r>
            <a:r>
              <a:rPr lang="es-ES" sz="3200" b="1" dirty="0">
                <a:latin typeface="Bodoni MT" panose="02070603080606020203" pitchFamily="18" charset="0"/>
              </a:rPr>
              <a:t> </a:t>
            </a:r>
            <a:r>
              <a:rPr lang="es-ES" sz="3200" b="1" dirty="0" err="1">
                <a:latin typeface="Bodoni MT" panose="02070603080606020203" pitchFamily="18" charset="0"/>
              </a:rPr>
              <a:t>Service</a:t>
            </a:r>
            <a:endParaRPr lang="es-ES" sz="3200" b="1" dirty="0">
              <a:latin typeface="Bodoni MT" panose="02070603080606020203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85542" y="2454885"/>
            <a:ext cx="3747404" cy="3883344"/>
          </a:xfrm>
          <a:prstGeom prst="rect">
            <a:avLst/>
          </a:prstGeom>
        </p:spPr>
      </p:pic>
      <p:pic>
        <p:nvPicPr>
          <p:cNvPr id="1026" name="Picture 2" descr="El profesor Layton y el futuro perdido (DS)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4"/>
          <a:stretch/>
        </p:blipFill>
        <p:spPr bwMode="auto">
          <a:xfrm>
            <a:off x="9618247" y="1470845"/>
            <a:ext cx="2573753" cy="179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ángulo 27"/>
          <p:cNvSpPr/>
          <p:nvPr/>
        </p:nvSpPr>
        <p:spPr>
          <a:xfrm>
            <a:off x="5522496" y="3681268"/>
            <a:ext cx="40957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Bodoni MT" panose="02070603080606020203" pitchFamily="18" charset="0"/>
              </a:rPr>
              <a:t>GBIF</a:t>
            </a:r>
          </a:p>
          <a:p>
            <a:pPr algn="ctr"/>
            <a:r>
              <a:rPr lang="es-ES" sz="2400" b="1" dirty="0">
                <a:latin typeface="Bodoni MT" panose="02070603080606020203" pitchFamily="18" charset="0"/>
              </a:rPr>
              <a:t>Country = </a:t>
            </a:r>
            <a:r>
              <a:rPr lang="es-ES" sz="2400" b="1" dirty="0" err="1">
                <a:latin typeface="Bodoni MT" panose="02070603080606020203" pitchFamily="18" charset="0"/>
              </a:rPr>
              <a:t>Equatorial</a:t>
            </a:r>
            <a:r>
              <a:rPr lang="es-ES" sz="2400" b="1" dirty="0">
                <a:latin typeface="Bodoni MT" panose="02070603080606020203" pitchFamily="18" charset="0"/>
              </a:rPr>
              <a:t> Guinea</a:t>
            </a:r>
          </a:p>
          <a:p>
            <a:pPr algn="ctr"/>
            <a:r>
              <a:rPr lang="es-ES" sz="2400" b="1" dirty="0" err="1">
                <a:latin typeface="Bodoni MT" panose="02070603080606020203" pitchFamily="18" charset="0"/>
              </a:rPr>
              <a:t>Scientific</a:t>
            </a:r>
            <a:r>
              <a:rPr lang="es-ES" sz="2400" b="1" dirty="0">
                <a:latin typeface="Bodoni MT" panose="02070603080606020203" pitchFamily="18" charset="0"/>
              </a:rPr>
              <a:t> </a:t>
            </a:r>
            <a:r>
              <a:rPr lang="es-ES" sz="2400" b="1" dirty="0" err="1">
                <a:latin typeface="Bodoni MT" panose="02070603080606020203" pitchFamily="18" charset="0"/>
              </a:rPr>
              <a:t>Name</a:t>
            </a:r>
            <a:r>
              <a:rPr lang="es-ES" sz="2400" b="1" dirty="0">
                <a:latin typeface="Bodoni MT" panose="02070603080606020203" pitchFamily="18" charset="0"/>
              </a:rPr>
              <a:t> = </a:t>
            </a:r>
            <a:r>
              <a:rPr lang="es-ES" sz="2400" b="1" dirty="0" err="1">
                <a:latin typeface="Bodoni MT" panose="02070603080606020203" pitchFamily="18" charset="0"/>
              </a:rPr>
              <a:t>Squamata</a:t>
            </a:r>
            <a:r>
              <a:rPr lang="es-ES" sz="2400" b="1" dirty="0">
                <a:latin typeface="Bodoni MT" panose="020706030806060202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92279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74" y="1084938"/>
            <a:ext cx="5982218" cy="731583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</p:grpSp>
      <p:sp>
        <p:nvSpPr>
          <p:cNvPr id="27" name="Rectángulo 26"/>
          <p:cNvSpPr/>
          <p:nvPr/>
        </p:nvSpPr>
        <p:spPr>
          <a:xfrm>
            <a:off x="694514" y="1816521"/>
            <a:ext cx="57326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200" b="1" dirty="0" err="1">
                <a:latin typeface="Bodoni MT" panose="02070603080606020203" pitchFamily="18" charset="0"/>
              </a:rPr>
              <a:t>Geocoordinate</a:t>
            </a:r>
            <a:r>
              <a:rPr lang="es-ES" sz="3200" b="1" dirty="0">
                <a:latin typeface="Bodoni MT" panose="02070603080606020203" pitchFamily="18" charset="0"/>
              </a:rPr>
              <a:t> </a:t>
            </a:r>
            <a:r>
              <a:rPr lang="es-ES" sz="3200" b="1" dirty="0" err="1">
                <a:latin typeface="Bodoni MT" panose="02070603080606020203" pitchFamily="18" charset="0"/>
              </a:rPr>
              <a:t>Validation</a:t>
            </a:r>
            <a:r>
              <a:rPr lang="es-ES" sz="3200" b="1" dirty="0">
                <a:latin typeface="Bodoni MT" panose="02070603080606020203" pitchFamily="18" charset="0"/>
              </a:rPr>
              <a:t> </a:t>
            </a:r>
            <a:r>
              <a:rPr lang="es-ES" sz="3200" b="1" dirty="0" err="1">
                <a:latin typeface="Bodoni MT" panose="02070603080606020203" pitchFamily="18" charset="0"/>
              </a:rPr>
              <a:t>Service</a:t>
            </a:r>
            <a:endParaRPr lang="es-ES" sz="3200" b="1" dirty="0">
              <a:latin typeface="Bodoni MT" panose="02070603080606020203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85542" y="2454885"/>
            <a:ext cx="3747404" cy="3883344"/>
          </a:xfrm>
          <a:prstGeom prst="rect">
            <a:avLst/>
          </a:prstGeom>
        </p:spPr>
      </p:pic>
      <p:pic>
        <p:nvPicPr>
          <p:cNvPr id="1026" name="Picture 2" descr="El profesor Layton y el futuro perdido (DS)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4"/>
          <a:stretch/>
        </p:blipFill>
        <p:spPr bwMode="auto">
          <a:xfrm>
            <a:off x="9618247" y="1470845"/>
            <a:ext cx="2573753" cy="179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ndroaspis jamesoni - Viquipèdia, l'enciclopèdia lliure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425" y="3267110"/>
            <a:ext cx="2314575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ángulo 27"/>
          <p:cNvSpPr/>
          <p:nvPr/>
        </p:nvSpPr>
        <p:spPr>
          <a:xfrm>
            <a:off x="5522496" y="3681268"/>
            <a:ext cx="40957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Bodoni MT" panose="02070603080606020203" pitchFamily="18" charset="0"/>
              </a:rPr>
              <a:t>GBIF</a:t>
            </a:r>
          </a:p>
          <a:p>
            <a:pPr algn="ctr"/>
            <a:r>
              <a:rPr lang="es-ES" sz="2400" b="1" dirty="0">
                <a:latin typeface="Bodoni MT" panose="02070603080606020203" pitchFamily="18" charset="0"/>
              </a:rPr>
              <a:t>Country = </a:t>
            </a:r>
            <a:r>
              <a:rPr lang="es-ES" sz="2400" b="1" dirty="0" err="1">
                <a:latin typeface="Bodoni MT" panose="02070603080606020203" pitchFamily="18" charset="0"/>
              </a:rPr>
              <a:t>Equatorial</a:t>
            </a:r>
            <a:r>
              <a:rPr lang="es-ES" sz="2400" b="1" dirty="0">
                <a:latin typeface="Bodoni MT" panose="02070603080606020203" pitchFamily="18" charset="0"/>
              </a:rPr>
              <a:t> Guinea</a:t>
            </a:r>
          </a:p>
          <a:p>
            <a:pPr algn="ctr"/>
            <a:r>
              <a:rPr lang="es-ES" sz="2400" b="1" dirty="0" err="1">
                <a:latin typeface="Bodoni MT" panose="02070603080606020203" pitchFamily="18" charset="0"/>
              </a:rPr>
              <a:t>Scientific</a:t>
            </a:r>
            <a:r>
              <a:rPr lang="es-ES" sz="2400" b="1" dirty="0">
                <a:latin typeface="Bodoni MT" panose="02070603080606020203" pitchFamily="18" charset="0"/>
              </a:rPr>
              <a:t> </a:t>
            </a:r>
            <a:r>
              <a:rPr lang="es-ES" sz="2400" b="1" dirty="0" err="1">
                <a:latin typeface="Bodoni MT" panose="02070603080606020203" pitchFamily="18" charset="0"/>
              </a:rPr>
              <a:t>Name</a:t>
            </a:r>
            <a:r>
              <a:rPr lang="es-ES" sz="2400" b="1" dirty="0">
                <a:latin typeface="Bodoni MT" panose="02070603080606020203" pitchFamily="18" charset="0"/>
              </a:rPr>
              <a:t> = </a:t>
            </a:r>
            <a:r>
              <a:rPr lang="es-ES" sz="2400" b="1" dirty="0" err="1">
                <a:latin typeface="Bodoni MT" panose="02070603080606020203" pitchFamily="18" charset="0"/>
              </a:rPr>
              <a:t>Squamata</a:t>
            </a:r>
            <a:endParaRPr lang="es-ES" sz="2400" b="1" dirty="0">
              <a:latin typeface="Bodoni MT" panose="02070603080606020203" pitchFamily="18" charset="0"/>
            </a:endParaRPr>
          </a:p>
          <a:p>
            <a:pPr algn="ctr"/>
            <a:r>
              <a:rPr lang="es-ES" i="1" dirty="0" err="1"/>
              <a:t>Dendroaspis</a:t>
            </a:r>
            <a:r>
              <a:rPr lang="es-ES" i="1" dirty="0"/>
              <a:t> </a:t>
            </a:r>
            <a:r>
              <a:rPr lang="es-ES" i="1" dirty="0" err="1"/>
              <a:t>jamesoni</a:t>
            </a:r>
            <a:r>
              <a:rPr lang="es-ES" sz="2400" b="1" dirty="0">
                <a:latin typeface="Bodoni MT" panose="02070603080606020203" pitchFamily="18" charset="0"/>
              </a:rPr>
              <a:t>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76071" y="2467554"/>
            <a:ext cx="4219410" cy="385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49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066" y="30511"/>
            <a:ext cx="1126401" cy="896090"/>
          </a:xfrm>
          <a:prstGeom prst="rect">
            <a:avLst/>
          </a:prstGeom>
        </p:spPr>
      </p:pic>
      <p:pic>
        <p:nvPicPr>
          <p:cNvPr id="12" name="Imagen 11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46" r="35146"/>
          <a:stretch/>
        </p:blipFill>
        <p:spPr>
          <a:xfrm>
            <a:off x="4289366" y="156480"/>
            <a:ext cx="3175463" cy="6254094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" t="37509" r="35855" b="37160"/>
          <a:stretch/>
        </p:blipFill>
        <p:spPr>
          <a:xfrm>
            <a:off x="669852" y="2488018"/>
            <a:ext cx="6719776" cy="1584251"/>
          </a:xfrm>
          <a:prstGeom prst="rect">
            <a:avLst/>
          </a:prstGeom>
        </p:spPr>
      </p:pic>
      <p:grpSp>
        <p:nvGrpSpPr>
          <p:cNvPr id="18" name="Grupo 17"/>
          <p:cNvGrpSpPr/>
          <p:nvPr/>
        </p:nvGrpSpPr>
        <p:grpSpPr>
          <a:xfrm>
            <a:off x="-1" y="0"/>
            <a:ext cx="12192001" cy="6865417"/>
            <a:chOff x="-1" y="0"/>
            <a:chExt cx="12192001" cy="6865417"/>
          </a:xfrm>
        </p:grpSpPr>
        <p:grpSp>
          <p:nvGrpSpPr>
            <p:cNvPr id="19" name="Grupo 18"/>
            <p:cNvGrpSpPr/>
            <p:nvPr/>
          </p:nvGrpSpPr>
          <p:grpSpPr>
            <a:xfrm>
              <a:off x="-1" y="0"/>
              <a:ext cx="631157" cy="605273"/>
              <a:chOff x="-1" y="0"/>
              <a:chExt cx="631157" cy="605273"/>
            </a:xfrm>
          </p:grpSpPr>
          <p:sp>
            <p:nvSpPr>
              <p:cNvPr id="21" name="Rectángulo 20"/>
              <p:cNvSpPr/>
              <p:nvPr/>
            </p:nvSpPr>
            <p:spPr>
              <a:xfrm>
                <a:off x="-1" y="0"/>
                <a:ext cx="631157" cy="605273"/>
              </a:xfrm>
              <a:prstGeom prst="rect">
                <a:avLst/>
              </a:prstGeom>
              <a:solidFill>
                <a:srgbClr val="B0306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2" name="Grupo 21"/>
              <p:cNvGrpSpPr/>
              <p:nvPr/>
            </p:nvGrpSpPr>
            <p:grpSpPr>
              <a:xfrm>
                <a:off x="66736" y="8551"/>
                <a:ext cx="497681" cy="588169"/>
                <a:chOff x="3915268" y="4412660"/>
                <a:chExt cx="1432427" cy="1562409"/>
              </a:xfrm>
            </p:grpSpPr>
            <p:pic>
              <p:nvPicPr>
                <p:cNvPr id="23" name="Picture 10" descr="world map icon - Free PNG images - Find &amp;amp; Download Free Vector Art Graphic  resources for design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4969">
                  <a:off x="3915268" y="4571011"/>
                  <a:ext cx="1400548" cy="14040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4" name="Picture 8" descr="Map, place, pin, location icon - Download on Iconfinder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0026" y="4412660"/>
                  <a:ext cx="397669" cy="3976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89058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74" y="1084938"/>
            <a:ext cx="5982218" cy="731583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</p:grpSp>
      <p:sp>
        <p:nvSpPr>
          <p:cNvPr id="27" name="Rectángulo 26"/>
          <p:cNvSpPr/>
          <p:nvPr/>
        </p:nvSpPr>
        <p:spPr>
          <a:xfrm>
            <a:off x="694514" y="1816521"/>
            <a:ext cx="57326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200" b="1" dirty="0" err="1">
                <a:latin typeface="Bodoni MT" panose="02070603080606020203" pitchFamily="18" charset="0"/>
              </a:rPr>
              <a:t>Geocoordinate</a:t>
            </a:r>
            <a:r>
              <a:rPr lang="es-ES" sz="3200" b="1" dirty="0">
                <a:latin typeface="Bodoni MT" panose="02070603080606020203" pitchFamily="18" charset="0"/>
              </a:rPr>
              <a:t> </a:t>
            </a:r>
            <a:r>
              <a:rPr lang="es-ES" sz="3200" b="1" dirty="0" err="1">
                <a:latin typeface="Bodoni MT" panose="02070603080606020203" pitchFamily="18" charset="0"/>
              </a:rPr>
              <a:t>Validation</a:t>
            </a:r>
            <a:r>
              <a:rPr lang="es-ES" sz="3200" b="1" dirty="0">
                <a:latin typeface="Bodoni MT" panose="02070603080606020203" pitchFamily="18" charset="0"/>
              </a:rPr>
              <a:t> </a:t>
            </a:r>
            <a:r>
              <a:rPr lang="es-ES" sz="3200" b="1" dirty="0" err="1">
                <a:latin typeface="Bodoni MT" panose="02070603080606020203" pitchFamily="18" charset="0"/>
              </a:rPr>
              <a:t>Service</a:t>
            </a:r>
            <a:endParaRPr lang="es-ES" sz="3200" b="1" dirty="0">
              <a:latin typeface="Bodoni MT" panose="02070603080606020203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85542" y="2454885"/>
            <a:ext cx="3747404" cy="3883344"/>
          </a:xfrm>
          <a:prstGeom prst="rect">
            <a:avLst/>
          </a:prstGeom>
        </p:spPr>
      </p:pic>
      <p:pic>
        <p:nvPicPr>
          <p:cNvPr id="1026" name="Picture 2" descr="El profesor Layton y el futuro perdido (DS)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4"/>
          <a:stretch/>
        </p:blipFill>
        <p:spPr bwMode="auto">
          <a:xfrm>
            <a:off x="9618247" y="1470845"/>
            <a:ext cx="2573753" cy="179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ndroaspis jamesoni - Viquipèdia, l'enciclopèdia lliure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425" y="3267110"/>
            <a:ext cx="2314575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ángulo 27"/>
          <p:cNvSpPr/>
          <p:nvPr/>
        </p:nvSpPr>
        <p:spPr>
          <a:xfrm>
            <a:off x="5522496" y="3681268"/>
            <a:ext cx="40957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Bodoni MT" panose="02070603080606020203" pitchFamily="18" charset="0"/>
              </a:rPr>
              <a:t>GBIF</a:t>
            </a:r>
          </a:p>
          <a:p>
            <a:pPr algn="ctr"/>
            <a:r>
              <a:rPr lang="es-ES" sz="2400" b="1" dirty="0">
                <a:latin typeface="Bodoni MT" panose="02070603080606020203" pitchFamily="18" charset="0"/>
              </a:rPr>
              <a:t>Country = </a:t>
            </a:r>
            <a:r>
              <a:rPr lang="es-ES" sz="2400" b="1" dirty="0" err="1">
                <a:latin typeface="Bodoni MT" panose="02070603080606020203" pitchFamily="18" charset="0"/>
              </a:rPr>
              <a:t>Equatorial</a:t>
            </a:r>
            <a:r>
              <a:rPr lang="es-ES" sz="2400" b="1" dirty="0">
                <a:latin typeface="Bodoni MT" panose="02070603080606020203" pitchFamily="18" charset="0"/>
              </a:rPr>
              <a:t> Guinea</a:t>
            </a:r>
          </a:p>
          <a:p>
            <a:pPr algn="ctr"/>
            <a:r>
              <a:rPr lang="es-ES" sz="2400" b="1" dirty="0" err="1">
                <a:latin typeface="Bodoni MT" panose="02070603080606020203" pitchFamily="18" charset="0"/>
              </a:rPr>
              <a:t>Scientific</a:t>
            </a:r>
            <a:r>
              <a:rPr lang="es-ES" sz="2400" b="1" dirty="0">
                <a:latin typeface="Bodoni MT" panose="02070603080606020203" pitchFamily="18" charset="0"/>
              </a:rPr>
              <a:t> </a:t>
            </a:r>
            <a:r>
              <a:rPr lang="es-ES" sz="2400" b="1" dirty="0" err="1">
                <a:latin typeface="Bodoni MT" panose="02070603080606020203" pitchFamily="18" charset="0"/>
              </a:rPr>
              <a:t>Name</a:t>
            </a:r>
            <a:r>
              <a:rPr lang="es-ES" sz="2400" b="1" dirty="0">
                <a:latin typeface="Bodoni MT" panose="02070603080606020203" pitchFamily="18" charset="0"/>
              </a:rPr>
              <a:t> = </a:t>
            </a:r>
            <a:r>
              <a:rPr lang="es-ES" sz="2400" b="1" dirty="0" err="1">
                <a:latin typeface="Bodoni MT" panose="02070603080606020203" pitchFamily="18" charset="0"/>
              </a:rPr>
              <a:t>Squamata</a:t>
            </a:r>
            <a:endParaRPr lang="es-ES" sz="2400" b="1" dirty="0">
              <a:latin typeface="Bodoni MT" panose="02070603080606020203" pitchFamily="18" charset="0"/>
            </a:endParaRPr>
          </a:p>
          <a:p>
            <a:pPr algn="ctr"/>
            <a:r>
              <a:rPr lang="es-ES" i="1" dirty="0" err="1"/>
              <a:t>Dendroaspis</a:t>
            </a:r>
            <a:r>
              <a:rPr lang="es-ES" i="1" dirty="0"/>
              <a:t> </a:t>
            </a:r>
            <a:r>
              <a:rPr lang="es-ES" i="1" dirty="0" err="1"/>
              <a:t>jamesoni</a:t>
            </a:r>
            <a:r>
              <a:rPr lang="es-ES" sz="2400" b="1" dirty="0">
                <a:latin typeface="Bodoni MT" panose="02070603080606020203" pitchFamily="18" charset="0"/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862" y="3211194"/>
            <a:ext cx="2800741" cy="282932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073547" y="2401296"/>
            <a:ext cx="5037154" cy="406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377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5"/>
          <a:srcRect t="15119"/>
          <a:stretch/>
        </p:blipFill>
        <p:spPr>
          <a:xfrm>
            <a:off x="750274" y="1095154"/>
            <a:ext cx="5997460" cy="68565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2302" y="1896567"/>
            <a:ext cx="4572396" cy="13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9845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5"/>
          <a:srcRect t="15119"/>
          <a:stretch/>
        </p:blipFill>
        <p:spPr>
          <a:xfrm>
            <a:off x="750274" y="1095154"/>
            <a:ext cx="5997460" cy="685658"/>
          </a:xfrm>
          <a:prstGeom prst="rect">
            <a:avLst/>
          </a:prstGeom>
        </p:spPr>
      </p:pic>
      <p:grpSp>
        <p:nvGrpSpPr>
          <p:cNvPr id="27" name="Grupo 26"/>
          <p:cNvGrpSpPr/>
          <p:nvPr/>
        </p:nvGrpSpPr>
        <p:grpSpPr>
          <a:xfrm>
            <a:off x="5974080" y="3310768"/>
            <a:ext cx="5379720" cy="2830286"/>
            <a:chOff x="5974080" y="3509556"/>
            <a:chExt cx="5379720" cy="2830286"/>
          </a:xfrm>
        </p:grpSpPr>
        <p:sp>
          <p:nvSpPr>
            <p:cNvPr id="28" name="Rectángulo 27"/>
            <p:cNvSpPr/>
            <p:nvPr/>
          </p:nvSpPr>
          <p:spPr>
            <a:xfrm>
              <a:off x="6744789" y="3955203"/>
              <a:ext cx="4609011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es-ES" sz="2400" dirty="0"/>
                <a:t>Establecer el tratamiento básico que debemos dar a los datos que </a:t>
              </a:r>
              <a:r>
                <a:rPr lang="es-ES" sz="2400" b="1" dirty="0"/>
                <a:t>descargamos de repositorios </a:t>
              </a:r>
              <a:r>
                <a:rPr lang="es-ES" sz="2400" dirty="0"/>
                <a:t>públicos para poder utilizarlos en nuestra investigación. </a:t>
              </a:r>
            </a:p>
          </p:txBody>
        </p:sp>
        <p:cxnSp>
          <p:nvCxnSpPr>
            <p:cNvPr id="29" name="Conector recto 28"/>
            <p:cNvCxnSpPr/>
            <p:nvPr/>
          </p:nvCxnSpPr>
          <p:spPr>
            <a:xfrm>
              <a:off x="5974080" y="3509556"/>
              <a:ext cx="8709" cy="2830286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8" descr="Path Icon #382715 - Free Icons Library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29"/>
          <a:stretch/>
        </p:blipFill>
        <p:spPr bwMode="auto">
          <a:xfrm flipH="1">
            <a:off x="5725884" y="1744735"/>
            <a:ext cx="1915887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Cepillo de pintura - Iconos gratis de herramientas y utensilio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7533">
            <a:off x="8427136" y="2267792"/>
            <a:ext cx="1147276" cy="114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ángulo 31"/>
          <p:cNvSpPr/>
          <p:nvPr/>
        </p:nvSpPr>
        <p:spPr>
          <a:xfrm>
            <a:off x="1187509" y="3995148"/>
            <a:ext cx="47113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s-ES" sz="2400" dirty="0"/>
              <a:t>Número de registros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s-ES" sz="24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s-ES" sz="2400" dirty="0"/>
              <a:t>Origen heterogéneo</a:t>
            </a:r>
          </a:p>
        </p:txBody>
      </p:sp>
      <p:sp>
        <p:nvSpPr>
          <p:cNvPr id="33" name="Flecha abajo 32"/>
          <p:cNvSpPr/>
          <p:nvPr/>
        </p:nvSpPr>
        <p:spPr>
          <a:xfrm rot="10800000">
            <a:off x="4456612" y="3884620"/>
            <a:ext cx="396240" cy="710692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Flecha abajo 33"/>
          <p:cNvSpPr/>
          <p:nvPr/>
        </p:nvSpPr>
        <p:spPr>
          <a:xfrm rot="10800000">
            <a:off x="4928086" y="3884620"/>
            <a:ext cx="396240" cy="710692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5861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5"/>
          <a:srcRect t="15119"/>
          <a:stretch/>
        </p:blipFill>
        <p:spPr>
          <a:xfrm>
            <a:off x="750274" y="1095154"/>
            <a:ext cx="5997460" cy="685658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11629" y="2199882"/>
            <a:ext cx="9538725" cy="2817720"/>
          </a:xfrm>
          <a:prstGeom prst="rect">
            <a:avLst/>
          </a:prstGeom>
        </p:spPr>
      </p:pic>
      <p:sp>
        <p:nvSpPr>
          <p:cNvPr id="36" name="Rectángulo 35"/>
          <p:cNvSpPr/>
          <p:nvPr/>
        </p:nvSpPr>
        <p:spPr>
          <a:xfrm>
            <a:off x="750274" y="5691193"/>
            <a:ext cx="5430718" cy="66564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err="1">
                <a:solidFill>
                  <a:schemeClr val="bg1">
                    <a:lumMod val="65000"/>
                  </a:schemeClr>
                </a:solidFill>
                <a:latin typeface="Agency FB"/>
              </a:rPr>
              <a:t>Yesson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Agency FB"/>
              </a:rPr>
              <a:t> C, et al (2007) </a:t>
            </a:r>
            <a:r>
              <a:rPr lang="en-GB" err="1">
                <a:solidFill>
                  <a:schemeClr val="bg1">
                    <a:lumMod val="65000"/>
                  </a:schemeClr>
                </a:solidFill>
                <a:latin typeface="Agency FB"/>
              </a:rPr>
              <a:t>PLoS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Agency FB"/>
              </a:rPr>
              <a:t> ONE 2(11): e1124. doi:10.1371/journal.pone.0001124</a:t>
            </a:r>
          </a:p>
        </p:txBody>
      </p:sp>
    </p:spTree>
    <p:extLst>
      <p:ext uri="{BB962C8B-B14F-4D97-AF65-F5344CB8AC3E}">
        <p14:creationId xmlns:p14="http://schemas.microsoft.com/office/powerpoint/2010/main" val="31055979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5"/>
          <a:srcRect t="15119"/>
          <a:stretch/>
        </p:blipFill>
        <p:spPr>
          <a:xfrm>
            <a:off x="750274" y="1095154"/>
            <a:ext cx="5997460" cy="68565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2302" y="1896567"/>
            <a:ext cx="4572396" cy="13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060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5"/>
          <a:srcRect t="15119"/>
          <a:stretch/>
        </p:blipFill>
        <p:spPr>
          <a:xfrm>
            <a:off x="750274" y="1095154"/>
            <a:ext cx="5997460" cy="68565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2302" y="1896567"/>
            <a:ext cx="4572396" cy="1386960"/>
          </a:xfrm>
          <a:prstGeom prst="rect">
            <a:avLst/>
          </a:prstGeom>
        </p:spPr>
      </p:pic>
      <p:pic>
        <p:nvPicPr>
          <p:cNvPr id="27" name="Picture 2" descr="Neophron percnopterus, alimoche común por Caín Ácrata | Fotografía |  Turismo de Observación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-2"/>
          <a:stretch/>
        </p:blipFill>
        <p:spPr bwMode="auto">
          <a:xfrm>
            <a:off x="8115300" y="3297784"/>
            <a:ext cx="2967950" cy="197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Marcador de contenido 2"/>
          <p:cNvSpPr txBox="1">
            <a:spLocks/>
          </p:cNvSpPr>
          <p:nvPr/>
        </p:nvSpPr>
        <p:spPr>
          <a:xfrm>
            <a:off x="7365534" y="2458294"/>
            <a:ext cx="4613945" cy="86482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dirty="0">
                <a:latin typeface="Bodoni MT" panose="02070603080606020203" pitchFamily="18" charset="0"/>
              </a:rPr>
              <a:t>Especie objetivo: </a:t>
            </a:r>
          </a:p>
          <a:p>
            <a:pPr marL="0" indent="0" algn="ctr">
              <a:buNone/>
            </a:pPr>
            <a:r>
              <a:rPr lang="en-GB" i="1" dirty="0" err="1">
                <a:latin typeface="Bodoni MT" panose="02070603080606020203" pitchFamily="18" charset="0"/>
              </a:rPr>
              <a:t>Neophron</a:t>
            </a:r>
            <a:r>
              <a:rPr lang="en-GB" i="1" dirty="0">
                <a:latin typeface="Bodoni MT" panose="02070603080606020203" pitchFamily="18" charset="0"/>
              </a:rPr>
              <a:t> </a:t>
            </a:r>
            <a:r>
              <a:rPr lang="en-GB" i="1" dirty="0" err="1">
                <a:latin typeface="Bodoni MT" panose="02070603080606020203" pitchFamily="18" charset="0"/>
              </a:rPr>
              <a:t>percnopterus</a:t>
            </a:r>
            <a:r>
              <a:rPr lang="en-GB" i="1" dirty="0">
                <a:latin typeface="Bodoni MT" panose="02070603080606020203" pitchFamily="18" charset="0"/>
              </a:rPr>
              <a:t> </a:t>
            </a:r>
            <a:r>
              <a:rPr lang="en-GB" dirty="0">
                <a:latin typeface="Bodoni MT" panose="02070603080606020203" pitchFamily="18" charset="0"/>
              </a:rPr>
              <a:t>(</a:t>
            </a:r>
            <a:r>
              <a:rPr lang="en-GB" dirty="0" err="1">
                <a:latin typeface="Bodoni MT" panose="02070603080606020203" pitchFamily="18" charset="0"/>
              </a:rPr>
              <a:t>Alimoche</a:t>
            </a:r>
            <a:r>
              <a:rPr lang="en-GB" dirty="0">
                <a:latin typeface="Bodoni MT" panose="02070603080606020203" pitchFamily="18" charset="0"/>
              </a:rPr>
              <a:t>)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5405848" y="3258159"/>
            <a:ext cx="2078537" cy="2126969"/>
            <a:chOff x="10840072" y="930039"/>
            <a:chExt cx="1248508" cy="1248508"/>
          </a:xfrm>
        </p:grpSpPr>
        <p:pic>
          <p:nvPicPr>
            <p:cNvPr id="30" name="Picture 2" descr="Folder - Free interface icons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0072" y="930039"/>
              <a:ext cx="1248508" cy="1248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ángulo 28"/>
            <p:cNvSpPr/>
            <p:nvPr/>
          </p:nvSpPr>
          <p:spPr>
            <a:xfrm>
              <a:off x="11121928" y="1574227"/>
              <a:ext cx="684794" cy="2167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/>
              <a:r>
                <a:rPr lang="es-ES" b="1" dirty="0">
                  <a:latin typeface="Bodoni MT" panose="02070603080606020203" pitchFamily="18" charset="0"/>
                </a:rPr>
                <a:t>Práctica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33960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5"/>
          <a:srcRect t="15119"/>
          <a:stretch/>
        </p:blipFill>
        <p:spPr>
          <a:xfrm>
            <a:off x="750274" y="1095154"/>
            <a:ext cx="5997460" cy="68565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2302" y="1896567"/>
            <a:ext cx="4572396" cy="1386960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41558" y="2403901"/>
            <a:ext cx="5902638" cy="3469094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18"/>
          <a:srcRect l="2882" t="8018" r="7313" b="11862"/>
          <a:stretch/>
        </p:blipFill>
        <p:spPr>
          <a:xfrm>
            <a:off x="3978124" y="4420820"/>
            <a:ext cx="5539220" cy="1973515"/>
          </a:xfrm>
          <a:prstGeom prst="rect">
            <a:avLst/>
          </a:prstGeom>
        </p:spPr>
      </p:pic>
      <p:sp>
        <p:nvSpPr>
          <p:cNvPr id="31" name="Elipse 30"/>
          <p:cNvSpPr/>
          <p:nvPr/>
        </p:nvSpPr>
        <p:spPr>
          <a:xfrm flipH="1" flipV="1">
            <a:off x="3978123" y="4486049"/>
            <a:ext cx="1160585" cy="145409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Picture 2" descr="WTF? Veja o significado de WTF e suas variações - Dicionário Popular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" r="17210"/>
          <a:stretch/>
        </p:blipFill>
        <p:spPr bwMode="auto">
          <a:xfrm>
            <a:off x="855725" y="4527876"/>
            <a:ext cx="2825346" cy="186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lipse 32"/>
          <p:cNvSpPr/>
          <p:nvPr/>
        </p:nvSpPr>
        <p:spPr>
          <a:xfrm flipH="1" flipV="1">
            <a:off x="6319807" y="3283526"/>
            <a:ext cx="3624292" cy="9942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Elipse 33"/>
          <p:cNvSpPr/>
          <p:nvPr/>
        </p:nvSpPr>
        <p:spPr>
          <a:xfrm flipV="1">
            <a:off x="10272344" y="4413377"/>
            <a:ext cx="1671852" cy="145961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777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5"/>
          <a:srcRect t="15119"/>
          <a:stretch/>
        </p:blipFill>
        <p:spPr>
          <a:xfrm>
            <a:off x="750274" y="1095154"/>
            <a:ext cx="5997460" cy="68565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2302" y="1896567"/>
            <a:ext cx="4572396" cy="1386960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41558" y="2403901"/>
            <a:ext cx="5902638" cy="3469094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18"/>
          <a:srcRect l="2882" t="8018" r="7313" b="11862"/>
          <a:stretch/>
        </p:blipFill>
        <p:spPr>
          <a:xfrm>
            <a:off x="3978124" y="4420820"/>
            <a:ext cx="5539220" cy="1973515"/>
          </a:xfrm>
          <a:prstGeom prst="rect">
            <a:avLst/>
          </a:prstGeom>
        </p:spPr>
      </p:pic>
      <p:sp>
        <p:nvSpPr>
          <p:cNvPr id="31" name="Elipse 30"/>
          <p:cNvSpPr/>
          <p:nvPr/>
        </p:nvSpPr>
        <p:spPr>
          <a:xfrm flipH="1" flipV="1">
            <a:off x="3978123" y="4486049"/>
            <a:ext cx="1160585" cy="145409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Picture 2" descr="WTF? Veja o significado de WTF e suas variações - Dicionário Popular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" r="17210"/>
          <a:stretch/>
        </p:blipFill>
        <p:spPr bwMode="auto">
          <a:xfrm>
            <a:off x="855725" y="4527876"/>
            <a:ext cx="2825346" cy="186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lipse 32"/>
          <p:cNvSpPr/>
          <p:nvPr/>
        </p:nvSpPr>
        <p:spPr>
          <a:xfrm flipH="1" flipV="1">
            <a:off x="6319807" y="3283526"/>
            <a:ext cx="3624292" cy="9942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Elipse 33"/>
          <p:cNvSpPr/>
          <p:nvPr/>
        </p:nvSpPr>
        <p:spPr>
          <a:xfrm flipV="1">
            <a:off x="10272344" y="4413377"/>
            <a:ext cx="1671852" cy="145961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60365" y="2181295"/>
            <a:ext cx="5091029" cy="4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577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5"/>
          <a:srcRect t="15119"/>
          <a:stretch/>
        </p:blipFill>
        <p:spPr>
          <a:xfrm>
            <a:off x="750274" y="1095154"/>
            <a:ext cx="5997460" cy="685658"/>
          </a:xfrm>
          <a:prstGeom prst="rect">
            <a:avLst/>
          </a:prstGeom>
        </p:spPr>
      </p:pic>
      <p:pic>
        <p:nvPicPr>
          <p:cNvPr id="28" name="Picture 2" descr="File:Qgis-icon-3.0.png - Wikimedia Common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188" y="3077827"/>
            <a:ext cx="736262" cy="70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ángulo 34"/>
          <p:cNvSpPr/>
          <p:nvPr/>
        </p:nvSpPr>
        <p:spPr>
          <a:xfrm>
            <a:off x="5832094" y="3188523"/>
            <a:ext cx="59196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>
                <a:latin typeface="Bodoni MT" panose="02070603080606020203" pitchFamily="18" charset="0"/>
              </a:rPr>
              <a:t>Cruzamos</a:t>
            </a:r>
            <a:r>
              <a:rPr lang="en-GB" b="1" dirty="0">
                <a:latin typeface="Bodoni MT" panose="02070603080606020203" pitchFamily="18" charset="0"/>
              </a:rPr>
              <a:t> la </a:t>
            </a:r>
            <a:r>
              <a:rPr lang="en-GB" b="1" dirty="0" err="1">
                <a:latin typeface="Bodoni MT" panose="02070603080606020203" pitchFamily="18" charset="0"/>
              </a:rPr>
              <a:t>capa</a:t>
            </a:r>
            <a:r>
              <a:rPr lang="en-GB" b="1" dirty="0">
                <a:latin typeface="Bodoni MT" panose="02070603080606020203" pitchFamily="18" charset="0"/>
              </a:rPr>
              <a:t> del </a:t>
            </a:r>
            <a:r>
              <a:rPr lang="en-GB" b="1" dirty="0" err="1">
                <a:latin typeface="Bodoni MT" panose="02070603080606020203" pitchFamily="18" charset="0"/>
              </a:rPr>
              <a:t>territorio</a:t>
            </a:r>
            <a:r>
              <a:rPr lang="en-GB" b="1" dirty="0">
                <a:latin typeface="Bodoni MT" panose="02070603080606020203" pitchFamily="18" charset="0"/>
              </a:rPr>
              <a:t> y la </a:t>
            </a:r>
            <a:r>
              <a:rPr lang="en-GB" b="1" dirty="0" err="1">
                <a:latin typeface="Bodoni MT" panose="02070603080606020203" pitchFamily="18" charset="0"/>
              </a:rPr>
              <a:t>capa</a:t>
            </a:r>
            <a:r>
              <a:rPr lang="en-GB" b="1" dirty="0">
                <a:latin typeface="Bodoni MT" panose="02070603080606020203" pitchFamily="18" charset="0"/>
              </a:rPr>
              <a:t> de </a:t>
            </a:r>
            <a:r>
              <a:rPr lang="en-GB" b="1" dirty="0" err="1">
                <a:latin typeface="Bodoni MT" panose="02070603080606020203" pitchFamily="18" charset="0"/>
              </a:rPr>
              <a:t>presencias</a:t>
            </a:r>
            <a:endParaRPr lang="es-ES" b="1" dirty="0">
              <a:latin typeface="Bodoni MT" panose="02070603080606020203" pitchFamily="18" charset="0"/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4854616" y="2714994"/>
            <a:ext cx="71278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latin typeface="Bodoni MT" panose="02070603080606020203" pitchFamily="18" charset="0"/>
              </a:rPr>
              <a:t>¿Y </a:t>
            </a:r>
            <a:r>
              <a:rPr lang="en-GB" sz="2400" b="1" dirty="0" err="1">
                <a:latin typeface="Bodoni MT" panose="02070603080606020203" pitchFamily="18" charset="0"/>
              </a:rPr>
              <a:t>si</a:t>
            </a:r>
            <a:r>
              <a:rPr lang="en-GB" sz="2400" b="1" dirty="0">
                <a:latin typeface="Bodoni MT" panose="02070603080606020203" pitchFamily="18" charset="0"/>
              </a:rPr>
              <a:t> </a:t>
            </a:r>
            <a:r>
              <a:rPr lang="en-GB" sz="2400" b="1" dirty="0" err="1">
                <a:latin typeface="Bodoni MT" panose="02070603080606020203" pitchFamily="18" charset="0"/>
              </a:rPr>
              <a:t>quiero</a:t>
            </a:r>
            <a:r>
              <a:rPr lang="en-GB" sz="2400" b="1" dirty="0">
                <a:latin typeface="Bodoni MT" panose="02070603080606020203" pitchFamily="18" charset="0"/>
              </a:rPr>
              <a:t> </a:t>
            </a:r>
            <a:r>
              <a:rPr lang="en-GB" sz="2400" b="1" dirty="0" err="1">
                <a:latin typeface="Bodoni MT" panose="02070603080606020203" pitchFamily="18" charset="0"/>
              </a:rPr>
              <a:t>descartar</a:t>
            </a:r>
            <a:r>
              <a:rPr lang="en-GB" sz="2400" b="1" dirty="0">
                <a:latin typeface="Bodoni MT" panose="02070603080606020203" pitchFamily="18" charset="0"/>
              </a:rPr>
              <a:t> </a:t>
            </a:r>
            <a:r>
              <a:rPr lang="en-GB" sz="2400" b="1" dirty="0" err="1">
                <a:latin typeface="Bodoni MT" panose="02070603080606020203" pitchFamily="18" charset="0"/>
              </a:rPr>
              <a:t>los</a:t>
            </a:r>
            <a:r>
              <a:rPr lang="en-GB" sz="2400" b="1" dirty="0">
                <a:latin typeface="Bodoni MT" panose="02070603080606020203" pitchFamily="18" charset="0"/>
              </a:rPr>
              <a:t> </a:t>
            </a:r>
            <a:r>
              <a:rPr lang="en-GB" sz="2400" b="1" dirty="0" err="1">
                <a:latin typeface="Bodoni MT" panose="02070603080606020203" pitchFamily="18" charset="0"/>
              </a:rPr>
              <a:t>registros</a:t>
            </a:r>
            <a:r>
              <a:rPr lang="en-GB" sz="2400" b="1" dirty="0">
                <a:latin typeface="Bodoni MT" panose="02070603080606020203" pitchFamily="18" charset="0"/>
              </a:rPr>
              <a:t> que </a:t>
            </a:r>
            <a:r>
              <a:rPr lang="en-GB" sz="2400" b="1" dirty="0" err="1">
                <a:latin typeface="Bodoni MT" panose="02070603080606020203" pitchFamily="18" charset="0"/>
              </a:rPr>
              <a:t>caen</a:t>
            </a:r>
            <a:r>
              <a:rPr lang="en-GB" sz="2400" b="1" dirty="0">
                <a:latin typeface="Bodoni MT" panose="02070603080606020203" pitchFamily="18" charset="0"/>
              </a:rPr>
              <a:t> </a:t>
            </a:r>
            <a:r>
              <a:rPr lang="en-GB" sz="2400" b="1" dirty="0" err="1">
                <a:latin typeface="Bodoni MT" panose="02070603080606020203" pitchFamily="18" charset="0"/>
              </a:rPr>
              <a:t>en</a:t>
            </a:r>
            <a:r>
              <a:rPr lang="en-GB" sz="2400" b="1" dirty="0">
                <a:latin typeface="Bodoni MT" panose="02070603080606020203" pitchFamily="18" charset="0"/>
              </a:rPr>
              <a:t> el mar?</a:t>
            </a:r>
            <a:endParaRPr lang="es-ES" sz="2400" b="1" dirty="0">
              <a:latin typeface="Bodoni MT" panose="02070603080606020203" pitchFamily="18" charset="0"/>
            </a:endParaRP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12176" y="3520762"/>
            <a:ext cx="4445366" cy="2530119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grpSp>
        <p:nvGrpSpPr>
          <p:cNvPr id="38" name="Grupo 37"/>
          <p:cNvGrpSpPr/>
          <p:nvPr/>
        </p:nvGrpSpPr>
        <p:grpSpPr>
          <a:xfrm>
            <a:off x="1651335" y="3784740"/>
            <a:ext cx="3212429" cy="1026310"/>
            <a:chOff x="1056955" y="4889742"/>
            <a:chExt cx="4070583" cy="1400017"/>
          </a:xfrm>
        </p:grpSpPr>
        <p:sp>
          <p:nvSpPr>
            <p:cNvPr id="39" name="Paralelogramo 38"/>
            <p:cNvSpPr/>
            <p:nvPr/>
          </p:nvSpPr>
          <p:spPr>
            <a:xfrm rot="21234413" flipH="1">
              <a:off x="1056955" y="4889742"/>
              <a:ext cx="4070583" cy="747346"/>
            </a:xfrm>
            <a:prstGeom prst="parallelogram">
              <a:avLst>
                <a:gd name="adj" fmla="val 13908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Elipse 39"/>
            <p:cNvSpPr/>
            <p:nvPr/>
          </p:nvSpPr>
          <p:spPr>
            <a:xfrm>
              <a:off x="3418703" y="5325128"/>
              <a:ext cx="240894" cy="121615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Elipse 40"/>
            <p:cNvSpPr/>
            <p:nvPr/>
          </p:nvSpPr>
          <p:spPr>
            <a:xfrm>
              <a:off x="1922596" y="5331398"/>
              <a:ext cx="240894" cy="12161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2" name="Conector recto de flecha 41"/>
            <p:cNvCxnSpPr/>
            <p:nvPr/>
          </p:nvCxnSpPr>
          <p:spPr>
            <a:xfrm>
              <a:off x="2043043" y="5451298"/>
              <a:ext cx="0" cy="83846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cto de flecha 42"/>
            <p:cNvCxnSpPr/>
            <p:nvPr/>
          </p:nvCxnSpPr>
          <p:spPr>
            <a:xfrm>
              <a:off x="3539150" y="5442085"/>
              <a:ext cx="0" cy="83846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751900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5"/>
          <a:srcRect t="15119"/>
          <a:stretch/>
        </p:blipFill>
        <p:spPr>
          <a:xfrm>
            <a:off x="750274" y="1095154"/>
            <a:ext cx="5997460" cy="685658"/>
          </a:xfrm>
          <a:prstGeom prst="rect">
            <a:avLst/>
          </a:prstGeom>
        </p:spPr>
      </p:pic>
      <p:pic>
        <p:nvPicPr>
          <p:cNvPr id="28" name="Picture 2" descr="File:Qgis-icon-3.0.png - Wikimedia Common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188" y="3077827"/>
            <a:ext cx="736262" cy="70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ángulo 34"/>
          <p:cNvSpPr/>
          <p:nvPr/>
        </p:nvSpPr>
        <p:spPr>
          <a:xfrm>
            <a:off x="5832094" y="3188523"/>
            <a:ext cx="59196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>
                <a:latin typeface="Bodoni MT" panose="02070603080606020203" pitchFamily="18" charset="0"/>
              </a:rPr>
              <a:t>Cruzamos</a:t>
            </a:r>
            <a:r>
              <a:rPr lang="en-GB" b="1" dirty="0">
                <a:latin typeface="Bodoni MT" panose="02070603080606020203" pitchFamily="18" charset="0"/>
              </a:rPr>
              <a:t> la </a:t>
            </a:r>
            <a:r>
              <a:rPr lang="en-GB" b="1" dirty="0" err="1">
                <a:latin typeface="Bodoni MT" panose="02070603080606020203" pitchFamily="18" charset="0"/>
              </a:rPr>
              <a:t>capa</a:t>
            </a:r>
            <a:r>
              <a:rPr lang="en-GB" b="1" dirty="0">
                <a:latin typeface="Bodoni MT" panose="02070603080606020203" pitchFamily="18" charset="0"/>
              </a:rPr>
              <a:t> del </a:t>
            </a:r>
            <a:r>
              <a:rPr lang="en-GB" b="1" dirty="0" err="1">
                <a:latin typeface="Bodoni MT" panose="02070603080606020203" pitchFamily="18" charset="0"/>
              </a:rPr>
              <a:t>territorio</a:t>
            </a:r>
            <a:r>
              <a:rPr lang="en-GB" b="1" dirty="0">
                <a:latin typeface="Bodoni MT" panose="02070603080606020203" pitchFamily="18" charset="0"/>
              </a:rPr>
              <a:t> y la </a:t>
            </a:r>
            <a:r>
              <a:rPr lang="en-GB" b="1" dirty="0" err="1">
                <a:latin typeface="Bodoni MT" panose="02070603080606020203" pitchFamily="18" charset="0"/>
              </a:rPr>
              <a:t>capa</a:t>
            </a:r>
            <a:r>
              <a:rPr lang="en-GB" b="1" dirty="0">
                <a:latin typeface="Bodoni MT" panose="02070603080606020203" pitchFamily="18" charset="0"/>
              </a:rPr>
              <a:t> de </a:t>
            </a:r>
            <a:r>
              <a:rPr lang="en-GB" b="1" dirty="0" err="1">
                <a:latin typeface="Bodoni MT" panose="02070603080606020203" pitchFamily="18" charset="0"/>
              </a:rPr>
              <a:t>presencias</a:t>
            </a:r>
            <a:endParaRPr lang="es-ES" b="1" dirty="0">
              <a:latin typeface="Bodoni MT" panose="02070603080606020203" pitchFamily="18" charset="0"/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4854616" y="2714994"/>
            <a:ext cx="71278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latin typeface="Bodoni MT" panose="02070603080606020203" pitchFamily="18" charset="0"/>
              </a:rPr>
              <a:t>¿Y </a:t>
            </a:r>
            <a:r>
              <a:rPr lang="en-GB" sz="2400" b="1" dirty="0" err="1">
                <a:latin typeface="Bodoni MT" panose="02070603080606020203" pitchFamily="18" charset="0"/>
              </a:rPr>
              <a:t>si</a:t>
            </a:r>
            <a:r>
              <a:rPr lang="en-GB" sz="2400" b="1" dirty="0">
                <a:latin typeface="Bodoni MT" panose="02070603080606020203" pitchFamily="18" charset="0"/>
              </a:rPr>
              <a:t> </a:t>
            </a:r>
            <a:r>
              <a:rPr lang="en-GB" sz="2400" b="1" dirty="0" err="1">
                <a:latin typeface="Bodoni MT" panose="02070603080606020203" pitchFamily="18" charset="0"/>
              </a:rPr>
              <a:t>quiero</a:t>
            </a:r>
            <a:r>
              <a:rPr lang="en-GB" sz="2400" b="1" dirty="0">
                <a:latin typeface="Bodoni MT" panose="02070603080606020203" pitchFamily="18" charset="0"/>
              </a:rPr>
              <a:t> </a:t>
            </a:r>
            <a:r>
              <a:rPr lang="en-GB" sz="2400" b="1" dirty="0" err="1">
                <a:latin typeface="Bodoni MT" panose="02070603080606020203" pitchFamily="18" charset="0"/>
              </a:rPr>
              <a:t>descartar</a:t>
            </a:r>
            <a:r>
              <a:rPr lang="en-GB" sz="2400" b="1" dirty="0">
                <a:latin typeface="Bodoni MT" panose="02070603080606020203" pitchFamily="18" charset="0"/>
              </a:rPr>
              <a:t> </a:t>
            </a:r>
            <a:r>
              <a:rPr lang="en-GB" sz="2400" b="1" dirty="0" err="1">
                <a:latin typeface="Bodoni MT" panose="02070603080606020203" pitchFamily="18" charset="0"/>
              </a:rPr>
              <a:t>los</a:t>
            </a:r>
            <a:r>
              <a:rPr lang="en-GB" sz="2400" b="1" dirty="0">
                <a:latin typeface="Bodoni MT" panose="02070603080606020203" pitchFamily="18" charset="0"/>
              </a:rPr>
              <a:t> </a:t>
            </a:r>
            <a:r>
              <a:rPr lang="en-GB" sz="2400" b="1" dirty="0" err="1">
                <a:latin typeface="Bodoni MT" panose="02070603080606020203" pitchFamily="18" charset="0"/>
              </a:rPr>
              <a:t>registros</a:t>
            </a:r>
            <a:r>
              <a:rPr lang="en-GB" sz="2400" b="1" dirty="0">
                <a:latin typeface="Bodoni MT" panose="02070603080606020203" pitchFamily="18" charset="0"/>
              </a:rPr>
              <a:t> que </a:t>
            </a:r>
            <a:r>
              <a:rPr lang="en-GB" sz="2400" b="1" dirty="0" err="1">
                <a:latin typeface="Bodoni MT" panose="02070603080606020203" pitchFamily="18" charset="0"/>
              </a:rPr>
              <a:t>caen</a:t>
            </a:r>
            <a:r>
              <a:rPr lang="en-GB" sz="2400" b="1" dirty="0">
                <a:latin typeface="Bodoni MT" panose="02070603080606020203" pitchFamily="18" charset="0"/>
              </a:rPr>
              <a:t> </a:t>
            </a:r>
            <a:r>
              <a:rPr lang="en-GB" sz="2400" b="1" dirty="0" err="1">
                <a:latin typeface="Bodoni MT" panose="02070603080606020203" pitchFamily="18" charset="0"/>
              </a:rPr>
              <a:t>en</a:t>
            </a:r>
            <a:r>
              <a:rPr lang="en-GB" sz="2400" b="1" dirty="0">
                <a:latin typeface="Bodoni MT" panose="02070603080606020203" pitchFamily="18" charset="0"/>
              </a:rPr>
              <a:t> el mar?</a:t>
            </a:r>
            <a:endParaRPr lang="es-ES" sz="2400" b="1" dirty="0">
              <a:latin typeface="Bodoni MT" panose="02070603080606020203" pitchFamily="18" charset="0"/>
            </a:endParaRP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12176" y="3520762"/>
            <a:ext cx="4445366" cy="2530119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grpSp>
        <p:nvGrpSpPr>
          <p:cNvPr id="38" name="Grupo 37"/>
          <p:cNvGrpSpPr/>
          <p:nvPr/>
        </p:nvGrpSpPr>
        <p:grpSpPr>
          <a:xfrm>
            <a:off x="1651335" y="3784740"/>
            <a:ext cx="3212429" cy="1026310"/>
            <a:chOff x="1056955" y="4889742"/>
            <a:chExt cx="4070583" cy="1400017"/>
          </a:xfrm>
        </p:grpSpPr>
        <p:sp>
          <p:nvSpPr>
            <p:cNvPr id="39" name="Paralelogramo 38"/>
            <p:cNvSpPr/>
            <p:nvPr/>
          </p:nvSpPr>
          <p:spPr>
            <a:xfrm rot="21234413" flipH="1">
              <a:off x="1056955" y="4889742"/>
              <a:ext cx="4070583" cy="747346"/>
            </a:xfrm>
            <a:prstGeom prst="parallelogram">
              <a:avLst>
                <a:gd name="adj" fmla="val 13908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Elipse 39"/>
            <p:cNvSpPr/>
            <p:nvPr/>
          </p:nvSpPr>
          <p:spPr>
            <a:xfrm>
              <a:off x="3418703" y="5325128"/>
              <a:ext cx="240894" cy="121615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Elipse 40"/>
            <p:cNvSpPr/>
            <p:nvPr/>
          </p:nvSpPr>
          <p:spPr>
            <a:xfrm>
              <a:off x="1922596" y="5331398"/>
              <a:ext cx="240894" cy="12161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2" name="Conector recto de flecha 41"/>
            <p:cNvCxnSpPr/>
            <p:nvPr/>
          </p:nvCxnSpPr>
          <p:spPr>
            <a:xfrm>
              <a:off x="2043043" y="5451298"/>
              <a:ext cx="0" cy="83846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cto de flecha 42"/>
            <p:cNvCxnSpPr/>
            <p:nvPr/>
          </p:nvCxnSpPr>
          <p:spPr>
            <a:xfrm>
              <a:off x="3539150" y="5442085"/>
              <a:ext cx="0" cy="83846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ángulo 26"/>
          <p:cNvSpPr/>
          <p:nvPr/>
        </p:nvSpPr>
        <p:spPr>
          <a:xfrm>
            <a:off x="6375150" y="4216242"/>
            <a:ext cx="4253429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b="1" dirty="0"/>
              <a:t>a) </a:t>
            </a:r>
            <a:r>
              <a:rPr lang="en-GB" b="1" dirty="0" err="1"/>
              <a:t>Puntos</a:t>
            </a:r>
            <a:r>
              <a:rPr lang="en-GB" b="1" dirty="0"/>
              <a:t> sin </a:t>
            </a:r>
            <a:r>
              <a:rPr lang="en-GB" b="1" dirty="0" err="1"/>
              <a:t>atributo</a:t>
            </a:r>
            <a:r>
              <a:rPr lang="en-GB" b="1" dirty="0"/>
              <a:t> de </a:t>
            </a:r>
            <a:r>
              <a:rPr lang="es-ES" b="1" dirty="0"/>
              <a:t>país</a:t>
            </a:r>
            <a:r>
              <a:rPr lang="en-GB" b="1" dirty="0"/>
              <a:t> = MAR</a:t>
            </a:r>
          </a:p>
          <a:p>
            <a:endParaRPr lang="en-GB" b="1" dirty="0"/>
          </a:p>
          <a:p>
            <a:r>
              <a:rPr lang="en-GB" b="1" dirty="0"/>
              <a:t>b) </a:t>
            </a:r>
            <a:r>
              <a:rPr lang="en-GB" b="1" dirty="0" err="1"/>
              <a:t>Puntos</a:t>
            </a:r>
            <a:r>
              <a:rPr lang="en-GB" b="1" dirty="0"/>
              <a:t> con </a:t>
            </a:r>
            <a:r>
              <a:rPr lang="en-GB" b="1" dirty="0" err="1"/>
              <a:t>atributo</a:t>
            </a:r>
            <a:r>
              <a:rPr lang="en-GB" b="1" dirty="0"/>
              <a:t> de </a:t>
            </a:r>
            <a:r>
              <a:rPr lang="en-GB" b="1" dirty="0" err="1"/>
              <a:t>país</a:t>
            </a:r>
            <a:r>
              <a:rPr lang="en-GB" b="1" dirty="0"/>
              <a:t> = TIERRA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465876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17044" y="1670015"/>
            <a:ext cx="2157911" cy="470897"/>
          </a:xfrm>
        </p:spPr>
        <p:txBody>
          <a:bodyPr>
            <a:normAutofit fontScale="90000"/>
          </a:bodyPr>
          <a:lstStyle/>
          <a:p>
            <a:r>
              <a:rPr lang="es-ES" b="1" dirty="0">
                <a:latin typeface="Bodoni MT" panose="02070603080606020203" pitchFamily="18" charset="0"/>
              </a:rPr>
              <a:t>Objetivos</a:t>
            </a:r>
            <a:br>
              <a:rPr lang="es-ES" b="1" dirty="0">
                <a:latin typeface="Bodoni MT" panose="02070603080606020203" pitchFamily="18" charset="0"/>
              </a:rPr>
            </a:br>
            <a:endParaRPr lang="es-ES" dirty="0">
              <a:latin typeface="Bodoni MT" panose="02070603080606020203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16000" y="2362200"/>
            <a:ext cx="10515600" cy="3441700"/>
          </a:xfrm>
        </p:spPr>
        <p:txBody>
          <a:bodyPr>
            <a:normAutofit/>
          </a:bodyPr>
          <a:lstStyle/>
          <a:p>
            <a:pPr fontAlgn="base">
              <a:lnSpc>
                <a:spcPct val="12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" sz="3200" dirty="0">
                <a:latin typeface="Bodoni MT" panose="02070603080606020203" pitchFamily="18" charset="0"/>
              </a:rPr>
              <a:t>¿Qué tengo mirar?</a:t>
            </a:r>
          </a:p>
          <a:p>
            <a:pPr fontAlgn="base">
              <a:lnSpc>
                <a:spcPct val="12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" sz="3200" dirty="0">
                <a:latin typeface="Bodoni MT" panose="02070603080606020203" pitchFamily="18" charset="0"/>
              </a:rPr>
              <a:t>¿Cómo comprobar los datos?</a:t>
            </a:r>
          </a:p>
          <a:p>
            <a:pPr fontAlgn="base">
              <a:lnSpc>
                <a:spcPct val="12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" sz="3200" dirty="0">
                <a:latin typeface="Bodoni MT" panose="02070603080606020203" pitchFamily="18" charset="0"/>
              </a:rPr>
              <a:t>¿Qué tengo que descartar?</a:t>
            </a:r>
          </a:p>
          <a:p>
            <a:pPr fontAlgn="base">
              <a:lnSpc>
                <a:spcPct val="12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" sz="3200" dirty="0">
                <a:latin typeface="Bodoni MT" panose="02070603080606020203" pitchFamily="18" charset="0"/>
              </a:rPr>
              <a:t>¿Qué tengo que corregir y cómo puedo hacerlo?</a:t>
            </a:r>
          </a:p>
          <a:p>
            <a:pPr marL="0" indent="0">
              <a:buNone/>
            </a:pPr>
            <a:endParaRPr lang="es-ES" dirty="0">
              <a:latin typeface="Bodoni MT" panose="02070603080606020203" pitchFamily="18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-1" y="0"/>
            <a:ext cx="12192001" cy="6865417"/>
            <a:chOff x="-1" y="0"/>
            <a:chExt cx="12192001" cy="6865417"/>
          </a:xfrm>
        </p:grpSpPr>
        <p:grpSp>
          <p:nvGrpSpPr>
            <p:cNvPr id="10" name="Grupo 9"/>
            <p:cNvGrpSpPr/>
            <p:nvPr/>
          </p:nvGrpSpPr>
          <p:grpSpPr>
            <a:xfrm>
              <a:off x="-1" y="0"/>
              <a:ext cx="631157" cy="605273"/>
              <a:chOff x="-1" y="0"/>
              <a:chExt cx="631157" cy="605273"/>
            </a:xfrm>
          </p:grpSpPr>
          <p:sp>
            <p:nvSpPr>
              <p:cNvPr id="12" name="Rectángulo 11"/>
              <p:cNvSpPr/>
              <p:nvPr/>
            </p:nvSpPr>
            <p:spPr>
              <a:xfrm>
                <a:off x="-1" y="0"/>
                <a:ext cx="631157" cy="605273"/>
              </a:xfrm>
              <a:prstGeom prst="rect">
                <a:avLst/>
              </a:prstGeom>
              <a:solidFill>
                <a:srgbClr val="B0306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3" name="Grupo 12"/>
              <p:cNvGrpSpPr/>
              <p:nvPr/>
            </p:nvGrpSpPr>
            <p:grpSpPr>
              <a:xfrm>
                <a:off x="66736" y="8551"/>
                <a:ext cx="497681" cy="588169"/>
                <a:chOff x="3915268" y="4412660"/>
                <a:chExt cx="1432427" cy="1562409"/>
              </a:xfrm>
            </p:grpSpPr>
            <p:pic>
              <p:nvPicPr>
                <p:cNvPr id="14" name="Picture 10" descr="world map icon - Free PNG images - Find &amp;amp; Download Free Vector Art Graphic  resources for design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4969">
                  <a:off x="3915268" y="4571011"/>
                  <a:ext cx="1400548" cy="14040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" name="Picture 8" descr="Map, place, pin, location icon - Download on Iconfinder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0026" y="4412660"/>
                  <a:ext cx="397669" cy="3976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27685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5"/>
          <a:srcRect t="15119"/>
          <a:stretch/>
        </p:blipFill>
        <p:spPr>
          <a:xfrm>
            <a:off x="750274" y="1095154"/>
            <a:ext cx="5997460" cy="685658"/>
          </a:xfrm>
          <a:prstGeom prst="rect">
            <a:avLst/>
          </a:prstGeom>
        </p:spPr>
      </p:pic>
      <p:pic>
        <p:nvPicPr>
          <p:cNvPr id="28" name="Picture 2" descr="File:Qgis-icon-3.0.png - Wikimedia Common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10" y="2477268"/>
            <a:ext cx="736262" cy="70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ángulo 26"/>
          <p:cNvSpPr/>
          <p:nvPr/>
        </p:nvSpPr>
        <p:spPr>
          <a:xfrm>
            <a:off x="1231650" y="2311455"/>
            <a:ext cx="4253429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b="1" dirty="0"/>
              <a:t>a) </a:t>
            </a:r>
            <a:r>
              <a:rPr lang="en-GB" b="1" dirty="0" err="1"/>
              <a:t>Puntos</a:t>
            </a:r>
            <a:r>
              <a:rPr lang="en-GB" b="1" dirty="0"/>
              <a:t> sin </a:t>
            </a:r>
            <a:r>
              <a:rPr lang="en-GB" b="1" dirty="0" err="1"/>
              <a:t>atributo</a:t>
            </a:r>
            <a:r>
              <a:rPr lang="en-GB" b="1" dirty="0"/>
              <a:t> de </a:t>
            </a:r>
            <a:r>
              <a:rPr lang="es-ES" b="1" dirty="0"/>
              <a:t>país</a:t>
            </a:r>
            <a:r>
              <a:rPr lang="en-GB" b="1" dirty="0"/>
              <a:t> = MAR</a:t>
            </a:r>
          </a:p>
          <a:p>
            <a:endParaRPr lang="en-GB" b="1" dirty="0"/>
          </a:p>
          <a:p>
            <a:r>
              <a:rPr lang="en-GB" b="1" dirty="0"/>
              <a:t>b) </a:t>
            </a:r>
            <a:r>
              <a:rPr lang="en-GB" b="1" dirty="0" err="1"/>
              <a:t>Puntos</a:t>
            </a:r>
            <a:r>
              <a:rPr lang="en-GB" b="1" dirty="0"/>
              <a:t> con </a:t>
            </a:r>
            <a:r>
              <a:rPr lang="en-GB" b="1" dirty="0" err="1"/>
              <a:t>atributo</a:t>
            </a:r>
            <a:r>
              <a:rPr lang="en-GB" b="1" dirty="0"/>
              <a:t> de </a:t>
            </a:r>
            <a:r>
              <a:rPr lang="en-GB" b="1" dirty="0" err="1"/>
              <a:t>país</a:t>
            </a:r>
            <a:r>
              <a:rPr lang="en-GB" b="1" dirty="0"/>
              <a:t> = TIERRA</a:t>
            </a:r>
            <a:endParaRPr lang="es-ES" b="1" dirty="0"/>
          </a:p>
        </p:txBody>
      </p:sp>
      <p:grpSp>
        <p:nvGrpSpPr>
          <p:cNvPr id="29" name="Grupo 28"/>
          <p:cNvGrpSpPr/>
          <p:nvPr/>
        </p:nvGrpSpPr>
        <p:grpSpPr>
          <a:xfrm>
            <a:off x="10477500" y="1247971"/>
            <a:ext cx="1321710" cy="1361880"/>
            <a:chOff x="10840072" y="930039"/>
            <a:chExt cx="1248508" cy="1248508"/>
          </a:xfrm>
        </p:grpSpPr>
        <p:pic>
          <p:nvPicPr>
            <p:cNvPr id="30" name="Picture 2" descr="Folder - Free interface icons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0072" y="930039"/>
              <a:ext cx="1248508" cy="1248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ángulo 30"/>
            <p:cNvSpPr/>
            <p:nvPr/>
          </p:nvSpPr>
          <p:spPr>
            <a:xfrm>
              <a:off x="10935849" y="1622738"/>
              <a:ext cx="875524" cy="282156"/>
            </a:xfrm>
            <a:prstGeom prst="rect">
              <a:avLst/>
            </a:prstGeom>
          </p:spPr>
          <p:txBody>
            <a:bodyPr wrap="none" lIns="91440" tIns="45720" rIns="91440" bIns="45720" anchor="t">
              <a:spAutoFit/>
            </a:bodyPr>
            <a:lstStyle/>
            <a:p>
              <a:pPr algn="ctr" fontAlgn="base"/>
              <a:r>
                <a:rPr lang="es-ES" sz="1400" b="1" dirty="0">
                  <a:latin typeface="Bodoni MT"/>
                </a:rPr>
                <a:t>Práctica 3</a:t>
              </a:r>
            </a:p>
          </p:txBody>
        </p:sp>
      </p:grpSp>
      <p:sp>
        <p:nvSpPr>
          <p:cNvPr id="32" name="Rectángulo 31"/>
          <p:cNvSpPr/>
          <p:nvPr/>
        </p:nvSpPr>
        <p:spPr>
          <a:xfrm>
            <a:off x="2690644" y="3628888"/>
            <a:ext cx="6667302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S" b="1" dirty="0">
                <a:latin typeface="Bodoni MT" panose="02070603080606020203" pitchFamily="18" charset="0"/>
              </a:rPr>
              <a:t>Cargamos la capa ‘</a:t>
            </a:r>
            <a:r>
              <a:rPr lang="es-ES" b="1" dirty="0" err="1">
                <a:latin typeface="Bodoni MT" panose="02070603080606020203" pitchFamily="18" charset="0"/>
              </a:rPr>
              <a:t>world.gpkg</a:t>
            </a:r>
            <a:r>
              <a:rPr lang="es-ES" b="1" dirty="0">
                <a:latin typeface="Bodoni MT" panose="02070603080606020203" pitchFamily="18" charset="0"/>
              </a:rPr>
              <a:t>’ y ‘</a:t>
            </a:r>
            <a:r>
              <a:rPr lang="es-ES" b="1" dirty="0" err="1">
                <a:latin typeface="Bodoni MT" panose="02070603080606020203" pitchFamily="18" charset="0"/>
              </a:rPr>
              <a:t>alimoche_gadm.gpkg</a:t>
            </a:r>
            <a:r>
              <a:rPr lang="es-ES" b="1" dirty="0">
                <a:latin typeface="Bodoni MT" panose="02070603080606020203" pitchFamily="18" charset="0"/>
              </a:rPr>
              <a:t>’ y vamos a ver el resultado de la intersección:</a:t>
            </a:r>
          </a:p>
          <a:p>
            <a:endParaRPr lang="es-ES" b="1" dirty="0">
              <a:latin typeface="Bodoni MT" panose="02070603080606020203" pitchFamily="18" charset="0"/>
            </a:endParaRPr>
          </a:p>
          <a:p>
            <a:r>
              <a:rPr lang="es-ES" b="1" dirty="0">
                <a:latin typeface="Bodoni MT" panose="02070603080606020203" pitchFamily="18" charset="0"/>
              </a:rPr>
              <a:t>¿Cuántos registros caen en el mar?</a:t>
            </a:r>
          </a:p>
          <a:p>
            <a:endParaRPr lang="es-ES" b="1" dirty="0">
              <a:latin typeface="Bodoni MT" panose="02070603080606020203" pitchFamily="18" charset="0"/>
            </a:endParaRPr>
          </a:p>
          <a:p>
            <a:r>
              <a:rPr lang="es-ES" b="1" dirty="0">
                <a:latin typeface="Bodoni MT" panose="02070603080606020203" pitchFamily="18" charset="0"/>
              </a:rPr>
              <a:t>¿Cuántos registros hay en España?</a:t>
            </a:r>
          </a:p>
          <a:p>
            <a:endParaRPr lang="es-ES" b="1" dirty="0">
              <a:latin typeface="Bodoni MT" panose="02070603080606020203" pitchFamily="18" charset="0"/>
            </a:endParaRPr>
          </a:p>
          <a:p>
            <a:r>
              <a:rPr lang="es-ES" b="1" dirty="0">
                <a:latin typeface="Bodoni MT" panose="02070603080606020203" pitchFamily="18" charset="0"/>
              </a:rPr>
              <a:t>¿Todas las presencias que caen en España fueron registradas aquí?</a:t>
            </a:r>
          </a:p>
        </p:txBody>
      </p:sp>
    </p:spTree>
    <p:extLst>
      <p:ext uri="{BB962C8B-B14F-4D97-AF65-F5344CB8AC3E}">
        <p14:creationId xmlns:p14="http://schemas.microsoft.com/office/powerpoint/2010/main" val="15503488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5"/>
          <a:srcRect t="15119"/>
          <a:stretch/>
        </p:blipFill>
        <p:spPr>
          <a:xfrm>
            <a:off x="750274" y="1095154"/>
            <a:ext cx="5997460" cy="685658"/>
          </a:xfrm>
          <a:prstGeom prst="rect">
            <a:avLst/>
          </a:prstGeom>
        </p:spPr>
      </p:pic>
      <p:pic>
        <p:nvPicPr>
          <p:cNvPr id="28" name="Picture 2" descr="File:Qgis-icon-3.0.png - Wikimedia Common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10" y="2477268"/>
            <a:ext cx="736262" cy="70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ángulo 26"/>
          <p:cNvSpPr/>
          <p:nvPr/>
        </p:nvSpPr>
        <p:spPr>
          <a:xfrm>
            <a:off x="1231650" y="2311455"/>
            <a:ext cx="4253429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b="1" dirty="0"/>
              <a:t>a) </a:t>
            </a:r>
            <a:r>
              <a:rPr lang="en-GB" b="1" dirty="0" err="1"/>
              <a:t>Puntos</a:t>
            </a:r>
            <a:r>
              <a:rPr lang="en-GB" b="1" dirty="0"/>
              <a:t> sin </a:t>
            </a:r>
            <a:r>
              <a:rPr lang="en-GB" b="1" dirty="0" err="1"/>
              <a:t>atributo</a:t>
            </a:r>
            <a:r>
              <a:rPr lang="en-GB" b="1" dirty="0"/>
              <a:t> de </a:t>
            </a:r>
            <a:r>
              <a:rPr lang="es-ES" b="1" dirty="0"/>
              <a:t>país</a:t>
            </a:r>
            <a:r>
              <a:rPr lang="en-GB" b="1" dirty="0"/>
              <a:t> = MAR</a:t>
            </a:r>
          </a:p>
          <a:p>
            <a:endParaRPr lang="en-GB" b="1" dirty="0"/>
          </a:p>
          <a:p>
            <a:r>
              <a:rPr lang="en-GB" b="1" dirty="0"/>
              <a:t>b) </a:t>
            </a:r>
            <a:r>
              <a:rPr lang="en-GB" b="1" dirty="0" err="1"/>
              <a:t>Puntos</a:t>
            </a:r>
            <a:r>
              <a:rPr lang="en-GB" b="1" dirty="0"/>
              <a:t> con </a:t>
            </a:r>
            <a:r>
              <a:rPr lang="en-GB" b="1" dirty="0" err="1"/>
              <a:t>atributo</a:t>
            </a:r>
            <a:r>
              <a:rPr lang="en-GB" b="1" dirty="0"/>
              <a:t> de </a:t>
            </a:r>
            <a:r>
              <a:rPr lang="en-GB" b="1" dirty="0" err="1"/>
              <a:t>país</a:t>
            </a:r>
            <a:r>
              <a:rPr lang="en-GB" b="1" dirty="0"/>
              <a:t> = TIERRA</a:t>
            </a:r>
            <a:endParaRPr lang="es-ES" b="1" dirty="0"/>
          </a:p>
        </p:txBody>
      </p:sp>
      <p:grpSp>
        <p:nvGrpSpPr>
          <p:cNvPr id="33" name="Grupo 32"/>
          <p:cNvGrpSpPr/>
          <p:nvPr/>
        </p:nvGrpSpPr>
        <p:grpSpPr>
          <a:xfrm>
            <a:off x="2325499" y="2832100"/>
            <a:ext cx="9104501" cy="3547165"/>
            <a:chOff x="2302281" y="2244895"/>
            <a:chExt cx="9801794" cy="4131810"/>
          </a:xfrm>
        </p:grpSpPr>
        <p:pic>
          <p:nvPicPr>
            <p:cNvPr id="34" name="Imagen 3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478868" y="2244895"/>
              <a:ext cx="6625207" cy="4078728"/>
            </a:xfrm>
            <a:prstGeom prst="rect">
              <a:avLst/>
            </a:prstGeom>
          </p:spPr>
        </p:pic>
        <p:sp>
          <p:nvSpPr>
            <p:cNvPr id="35" name="Rectángulo 34"/>
            <p:cNvSpPr/>
            <p:nvPr/>
          </p:nvSpPr>
          <p:spPr>
            <a:xfrm>
              <a:off x="7719647" y="3206237"/>
              <a:ext cx="202223" cy="272562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ángulo 35"/>
            <p:cNvSpPr/>
            <p:nvPr/>
          </p:nvSpPr>
          <p:spPr>
            <a:xfrm>
              <a:off x="11195539" y="3350433"/>
              <a:ext cx="814753" cy="1828235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ángulo 36"/>
            <p:cNvSpPr/>
            <p:nvPr/>
          </p:nvSpPr>
          <p:spPr>
            <a:xfrm>
              <a:off x="9023839" y="2252811"/>
              <a:ext cx="202223" cy="272562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8" name="Imagen 37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302281" y="5104055"/>
              <a:ext cx="6629975" cy="127265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9" name="Rectángulo 38"/>
            <p:cNvSpPr/>
            <p:nvPr/>
          </p:nvSpPr>
          <p:spPr>
            <a:xfrm>
              <a:off x="6427174" y="5612088"/>
              <a:ext cx="1424357" cy="419913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2993E9A1-82D7-AEB4-4D7F-A9CAD86A5752}"/>
              </a:ext>
            </a:extLst>
          </p:cNvPr>
          <p:cNvGrpSpPr/>
          <p:nvPr/>
        </p:nvGrpSpPr>
        <p:grpSpPr>
          <a:xfrm>
            <a:off x="10477500" y="1247971"/>
            <a:ext cx="1321710" cy="1361880"/>
            <a:chOff x="10840072" y="930039"/>
            <a:chExt cx="1248508" cy="1248508"/>
          </a:xfrm>
        </p:grpSpPr>
        <p:pic>
          <p:nvPicPr>
            <p:cNvPr id="45" name="Picture 2" descr="Folder - Free interface icons">
              <a:extLst>
                <a:ext uri="{FF2B5EF4-FFF2-40B4-BE49-F238E27FC236}">
                  <a16:creationId xmlns:a16="http://schemas.microsoft.com/office/drawing/2014/main" id="{EE297831-DE16-8925-2ED0-238E88C770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0072" y="930039"/>
              <a:ext cx="1248508" cy="1248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Rectángulo 45">
              <a:extLst>
                <a:ext uri="{FF2B5EF4-FFF2-40B4-BE49-F238E27FC236}">
                  <a16:creationId xmlns:a16="http://schemas.microsoft.com/office/drawing/2014/main" id="{98E7F5DB-334F-C26D-C907-1A7F34BD52E4}"/>
                </a:ext>
              </a:extLst>
            </p:cNvPr>
            <p:cNvSpPr/>
            <p:nvPr/>
          </p:nvSpPr>
          <p:spPr>
            <a:xfrm>
              <a:off x="10935849" y="1622738"/>
              <a:ext cx="875524" cy="282156"/>
            </a:xfrm>
            <a:prstGeom prst="rect">
              <a:avLst/>
            </a:prstGeom>
          </p:spPr>
          <p:txBody>
            <a:bodyPr wrap="none" lIns="91440" tIns="45720" rIns="91440" bIns="45720" anchor="t">
              <a:spAutoFit/>
            </a:bodyPr>
            <a:lstStyle/>
            <a:p>
              <a:pPr algn="ctr" fontAlgn="base"/>
              <a:r>
                <a:rPr lang="es-ES" sz="1400" b="1" dirty="0">
                  <a:latin typeface="Bodoni MT"/>
                </a:rPr>
                <a:t>Práctica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3690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5"/>
          <a:srcRect t="15119"/>
          <a:stretch/>
        </p:blipFill>
        <p:spPr>
          <a:xfrm>
            <a:off x="750274" y="1095154"/>
            <a:ext cx="5997460" cy="685658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1231650" y="2311455"/>
            <a:ext cx="4253429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b="1" dirty="0"/>
              <a:t>a) </a:t>
            </a:r>
            <a:r>
              <a:rPr lang="en-GB" b="1" dirty="0" err="1"/>
              <a:t>Puntos</a:t>
            </a:r>
            <a:r>
              <a:rPr lang="en-GB" b="1" dirty="0"/>
              <a:t> sin </a:t>
            </a:r>
            <a:r>
              <a:rPr lang="en-GB" b="1" dirty="0" err="1"/>
              <a:t>atributo</a:t>
            </a:r>
            <a:r>
              <a:rPr lang="en-GB" b="1" dirty="0"/>
              <a:t> de </a:t>
            </a:r>
            <a:r>
              <a:rPr lang="es-ES" b="1" dirty="0"/>
              <a:t>país</a:t>
            </a:r>
            <a:r>
              <a:rPr lang="en-GB" b="1" dirty="0"/>
              <a:t> = MAR</a:t>
            </a:r>
          </a:p>
          <a:p>
            <a:endParaRPr lang="en-GB" b="1" dirty="0"/>
          </a:p>
          <a:p>
            <a:r>
              <a:rPr lang="en-GB" b="1" dirty="0"/>
              <a:t>b) </a:t>
            </a:r>
            <a:r>
              <a:rPr lang="en-GB" b="1" dirty="0" err="1"/>
              <a:t>Puntos</a:t>
            </a:r>
            <a:r>
              <a:rPr lang="en-GB" b="1" dirty="0"/>
              <a:t> con </a:t>
            </a:r>
            <a:r>
              <a:rPr lang="en-GB" b="1" dirty="0" err="1"/>
              <a:t>atributo</a:t>
            </a:r>
            <a:r>
              <a:rPr lang="en-GB" b="1" dirty="0"/>
              <a:t> de </a:t>
            </a:r>
            <a:r>
              <a:rPr lang="en-GB" b="1" dirty="0" err="1"/>
              <a:t>país</a:t>
            </a:r>
            <a:r>
              <a:rPr lang="en-GB" b="1" dirty="0"/>
              <a:t> = TIERRA</a:t>
            </a:r>
            <a:endParaRPr lang="es-ES" b="1" dirty="0"/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2302" y="1896567"/>
            <a:ext cx="4572396" cy="1386960"/>
          </a:xfrm>
          <a:prstGeom prst="rect">
            <a:avLst/>
          </a:prstGeom>
        </p:spPr>
      </p:pic>
      <p:pic>
        <p:nvPicPr>
          <p:cNvPr id="40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02" y="2231345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65" y="2451420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Conector recto 41"/>
          <p:cNvCxnSpPr/>
          <p:nvPr/>
        </p:nvCxnSpPr>
        <p:spPr>
          <a:xfrm flipV="1">
            <a:off x="1183588" y="2822331"/>
            <a:ext cx="3599427" cy="17584"/>
          </a:xfrm>
          <a:prstGeom prst="line">
            <a:avLst/>
          </a:prstGeom>
          <a:ln>
            <a:solidFill>
              <a:srgbClr val="8E0A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Imagen 4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82449" y="3519924"/>
            <a:ext cx="2080603" cy="2812473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68880" y="1361605"/>
            <a:ext cx="3287127" cy="2080660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29769" y="3402623"/>
            <a:ext cx="5710729" cy="2920014"/>
          </a:xfrm>
          <a:prstGeom prst="rect">
            <a:avLst/>
          </a:prstGeom>
        </p:spPr>
      </p:pic>
      <p:grpSp>
        <p:nvGrpSpPr>
          <p:cNvPr id="34" name="Grupo 33">
            <a:extLst>
              <a:ext uri="{FF2B5EF4-FFF2-40B4-BE49-F238E27FC236}">
                <a16:creationId xmlns:a16="http://schemas.microsoft.com/office/drawing/2014/main" id="{87BBF7AA-F059-E9EF-1179-E9D3539B5556}"/>
              </a:ext>
            </a:extLst>
          </p:cNvPr>
          <p:cNvGrpSpPr/>
          <p:nvPr/>
        </p:nvGrpSpPr>
        <p:grpSpPr>
          <a:xfrm>
            <a:off x="10477500" y="1247971"/>
            <a:ext cx="1321710" cy="1361880"/>
            <a:chOff x="10840072" y="930039"/>
            <a:chExt cx="1248508" cy="1248508"/>
          </a:xfrm>
        </p:grpSpPr>
        <p:pic>
          <p:nvPicPr>
            <p:cNvPr id="28" name="Picture 2" descr="Folder - Free interface icons">
              <a:extLst>
                <a:ext uri="{FF2B5EF4-FFF2-40B4-BE49-F238E27FC236}">
                  <a16:creationId xmlns:a16="http://schemas.microsoft.com/office/drawing/2014/main" id="{D8752F24-BB29-908C-01BC-4A58F46745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0072" y="930039"/>
              <a:ext cx="1248508" cy="1248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40C98DCE-0472-C8A9-4504-C3A37E079B3E}"/>
                </a:ext>
              </a:extLst>
            </p:cNvPr>
            <p:cNvSpPr/>
            <p:nvPr/>
          </p:nvSpPr>
          <p:spPr>
            <a:xfrm>
              <a:off x="10935849" y="1622738"/>
              <a:ext cx="875524" cy="282156"/>
            </a:xfrm>
            <a:prstGeom prst="rect">
              <a:avLst/>
            </a:prstGeom>
          </p:spPr>
          <p:txBody>
            <a:bodyPr wrap="none" lIns="91440" tIns="45720" rIns="91440" bIns="45720" anchor="t">
              <a:spAutoFit/>
            </a:bodyPr>
            <a:lstStyle/>
            <a:p>
              <a:pPr algn="ctr" fontAlgn="base"/>
              <a:r>
                <a:rPr lang="es-ES" sz="1400" b="1" dirty="0">
                  <a:latin typeface="Bodoni MT"/>
                </a:rPr>
                <a:t>Práctica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97137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5"/>
          <a:srcRect t="15119"/>
          <a:stretch/>
        </p:blipFill>
        <p:spPr>
          <a:xfrm>
            <a:off x="750274" y="1095154"/>
            <a:ext cx="5997460" cy="685658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1231650" y="2311455"/>
            <a:ext cx="4253429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b="1" dirty="0"/>
              <a:t>a) </a:t>
            </a:r>
            <a:r>
              <a:rPr lang="en-GB" b="1" dirty="0" err="1"/>
              <a:t>Puntos</a:t>
            </a:r>
            <a:r>
              <a:rPr lang="en-GB" b="1" dirty="0"/>
              <a:t> sin </a:t>
            </a:r>
            <a:r>
              <a:rPr lang="en-GB" b="1" dirty="0" err="1"/>
              <a:t>atributo</a:t>
            </a:r>
            <a:r>
              <a:rPr lang="en-GB" b="1" dirty="0"/>
              <a:t> de </a:t>
            </a:r>
            <a:r>
              <a:rPr lang="es-ES" b="1" dirty="0"/>
              <a:t>país</a:t>
            </a:r>
            <a:r>
              <a:rPr lang="en-GB" b="1" dirty="0"/>
              <a:t> = MAR</a:t>
            </a:r>
          </a:p>
          <a:p>
            <a:endParaRPr lang="en-GB" b="1" dirty="0"/>
          </a:p>
          <a:p>
            <a:r>
              <a:rPr lang="en-GB" b="1" dirty="0"/>
              <a:t>b) </a:t>
            </a:r>
            <a:r>
              <a:rPr lang="en-GB" b="1" dirty="0" err="1"/>
              <a:t>Puntos</a:t>
            </a:r>
            <a:r>
              <a:rPr lang="en-GB" b="1" dirty="0"/>
              <a:t> con </a:t>
            </a:r>
            <a:r>
              <a:rPr lang="en-GB" b="1" dirty="0" err="1"/>
              <a:t>atributo</a:t>
            </a:r>
            <a:r>
              <a:rPr lang="en-GB" b="1" dirty="0"/>
              <a:t> de </a:t>
            </a:r>
            <a:r>
              <a:rPr lang="en-GB" b="1" dirty="0" err="1"/>
              <a:t>país</a:t>
            </a:r>
            <a:r>
              <a:rPr lang="en-GB" b="1" dirty="0"/>
              <a:t> = TIERRA</a:t>
            </a:r>
            <a:endParaRPr lang="es-ES" b="1" dirty="0"/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2302" y="1896567"/>
            <a:ext cx="4572396" cy="1386960"/>
          </a:xfrm>
          <a:prstGeom prst="rect">
            <a:avLst/>
          </a:prstGeom>
        </p:spPr>
      </p:pic>
      <p:pic>
        <p:nvPicPr>
          <p:cNvPr id="40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02" y="2231345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65" y="2451420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Conector recto 41"/>
          <p:cNvCxnSpPr/>
          <p:nvPr/>
        </p:nvCxnSpPr>
        <p:spPr>
          <a:xfrm flipV="1">
            <a:off x="1183588" y="2822331"/>
            <a:ext cx="3599427" cy="17584"/>
          </a:xfrm>
          <a:prstGeom prst="line">
            <a:avLst/>
          </a:prstGeom>
          <a:ln>
            <a:solidFill>
              <a:srgbClr val="8E0A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n 2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214" y="2101613"/>
            <a:ext cx="2983250" cy="4224956"/>
          </a:xfrm>
          <a:prstGeom prst="rect">
            <a:avLst/>
          </a:prstGeom>
        </p:spPr>
      </p:pic>
      <p:pic>
        <p:nvPicPr>
          <p:cNvPr id="33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28" y="2647398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upo 35">
            <a:extLst>
              <a:ext uri="{FF2B5EF4-FFF2-40B4-BE49-F238E27FC236}">
                <a16:creationId xmlns:a16="http://schemas.microsoft.com/office/drawing/2014/main" id="{0C00D1D9-084C-0C13-FAA4-23D0C7996EE0}"/>
              </a:ext>
            </a:extLst>
          </p:cNvPr>
          <p:cNvGrpSpPr/>
          <p:nvPr/>
        </p:nvGrpSpPr>
        <p:grpSpPr>
          <a:xfrm>
            <a:off x="10477500" y="1247971"/>
            <a:ext cx="1321710" cy="1361880"/>
            <a:chOff x="10840072" y="930039"/>
            <a:chExt cx="1248508" cy="1248508"/>
          </a:xfrm>
        </p:grpSpPr>
        <p:pic>
          <p:nvPicPr>
            <p:cNvPr id="34" name="Picture 2" descr="Folder - Free interface icons">
              <a:extLst>
                <a:ext uri="{FF2B5EF4-FFF2-40B4-BE49-F238E27FC236}">
                  <a16:creationId xmlns:a16="http://schemas.microsoft.com/office/drawing/2014/main" id="{A6E53E68-038F-1AC7-6921-D03BE83DFD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0072" y="930039"/>
              <a:ext cx="1248508" cy="1248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ángulo 34">
              <a:extLst>
                <a:ext uri="{FF2B5EF4-FFF2-40B4-BE49-F238E27FC236}">
                  <a16:creationId xmlns:a16="http://schemas.microsoft.com/office/drawing/2014/main" id="{C0656B60-B332-DEBD-9D5B-E2A4F68A2299}"/>
                </a:ext>
              </a:extLst>
            </p:cNvPr>
            <p:cNvSpPr/>
            <p:nvPr/>
          </p:nvSpPr>
          <p:spPr>
            <a:xfrm>
              <a:off x="10935849" y="1622738"/>
              <a:ext cx="875524" cy="282156"/>
            </a:xfrm>
            <a:prstGeom prst="rect">
              <a:avLst/>
            </a:prstGeom>
          </p:spPr>
          <p:txBody>
            <a:bodyPr wrap="none" lIns="91440" tIns="45720" rIns="91440" bIns="45720" anchor="t">
              <a:spAutoFit/>
            </a:bodyPr>
            <a:lstStyle/>
            <a:p>
              <a:pPr algn="ctr" fontAlgn="base"/>
              <a:r>
                <a:rPr lang="es-ES" sz="1400" b="1" dirty="0">
                  <a:latin typeface="Bodoni MT"/>
                </a:rPr>
                <a:t>Práctica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78339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5"/>
          <a:srcRect t="15119"/>
          <a:stretch/>
        </p:blipFill>
        <p:spPr>
          <a:xfrm>
            <a:off x="750274" y="1095154"/>
            <a:ext cx="5997460" cy="685658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1231650" y="2311455"/>
            <a:ext cx="4253429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b="1" dirty="0"/>
              <a:t>a) </a:t>
            </a:r>
            <a:r>
              <a:rPr lang="en-GB" b="1" dirty="0" err="1"/>
              <a:t>Puntos</a:t>
            </a:r>
            <a:r>
              <a:rPr lang="en-GB" b="1" dirty="0"/>
              <a:t> sin </a:t>
            </a:r>
            <a:r>
              <a:rPr lang="en-GB" b="1" dirty="0" err="1"/>
              <a:t>atributo</a:t>
            </a:r>
            <a:r>
              <a:rPr lang="en-GB" b="1" dirty="0"/>
              <a:t> de </a:t>
            </a:r>
            <a:r>
              <a:rPr lang="es-ES" b="1" dirty="0"/>
              <a:t>país</a:t>
            </a:r>
            <a:r>
              <a:rPr lang="en-GB" b="1" dirty="0"/>
              <a:t> = MAR</a:t>
            </a:r>
          </a:p>
          <a:p>
            <a:endParaRPr lang="en-GB" b="1" dirty="0"/>
          </a:p>
          <a:p>
            <a:r>
              <a:rPr lang="en-GB" b="1" dirty="0"/>
              <a:t>b) </a:t>
            </a:r>
            <a:r>
              <a:rPr lang="en-GB" b="1" dirty="0" err="1"/>
              <a:t>Puntos</a:t>
            </a:r>
            <a:r>
              <a:rPr lang="en-GB" b="1" dirty="0"/>
              <a:t> con </a:t>
            </a:r>
            <a:r>
              <a:rPr lang="en-GB" b="1" dirty="0" err="1"/>
              <a:t>atributo</a:t>
            </a:r>
            <a:r>
              <a:rPr lang="en-GB" b="1" dirty="0"/>
              <a:t> de </a:t>
            </a:r>
            <a:r>
              <a:rPr lang="en-GB" b="1" dirty="0" err="1"/>
              <a:t>país</a:t>
            </a:r>
            <a:r>
              <a:rPr lang="en-GB" b="1" dirty="0"/>
              <a:t> = TIERRA</a:t>
            </a:r>
            <a:endParaRPr lang="es-ES" b="1" dirty="0"/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2302" y="1896567"/>
            <a:ext cx="4572396" cy="1386960"/>
          </a:xfrm>
          <a:prstGeom prst="rect">
            <a:avLst/>
          </a:prstGeom>
        </p:spPr>
      </p:pic>
      <p:pic>
        <p:nvPicPr>
          <p:cNvPr id="40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02" y="2231345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65" y="2451420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28" y="2647398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Conector recto 33"/>
          <p:cNvCxnSpPr/>
          <p:nvPr/>
        </p:nvCxnSpPr>
        <p:spPr>
          <a:xfrm flipV="1">
            <a:off x="1183588" y="3050931"/>
            <a:ext cx="3599427" cy="17584"/>
          </a:xfrm>
          <a:prstGeom prst="line">
            <a:avLst/>
          </a:prstGeom>
          <a:ln>
            <a:solidFill>
              <a:srgbClr val="8E0A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ángulo 34"/>
          <p:cNvSpPr/>
          <p:nvPr/>
        </p:nvSpPr>
        <p:spPr>
          <a:xfrm>
            <a:off x="3048573" y="3391882"/>
            <a:ext cx="60948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Bodoni MT" panose="02070603080606020203" pitchFamily="18" charset="0"/>
              </a:rPr>
              <a:t>¿Si la presencia ha caído en el mismo país en que se registró se puede dar por válido?</a:t>
            </a: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49" y="4222879"/>
            <a:ext cx="4607901" cy="2144511"/>
          </a:xfrm>
          <a:prstGeom prst="rect">
            <a:avLst/>
          </a:prstGeom>
        </p:spPr>
      </p:pic>
      <p:sp>
        <p:nvSpPr>
          <p:cNvPr id="37" name="Rectángulo 36"/>
          <p:cNvSpPr/>
          <p:nvPr/>
        </p:nvSpPr>
        <p:spPr>
          <a:xfrm>
            <a:off x="8398850" y="5905725"/>
            <a:ext cx="2926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err="1">
                <a:latin typeface="Agency FB" panose="020B0503020202020204" pitchFamily="34" charset="0"/>
              </a:rPr>
              <a:t>Cobos</a:t>
            </a:r>
            <a:r>
              <a:rPr lang="en-GB" sz="1200" dirty="0">
                <a:latin typeface="Agency FB" panose="020B0503020202020204" pitchFamily="34" charset="0"/>
              </a:rPr>
              <a:t> et al (2018). Biodiversity Informatics </a:t>
            </a:r>
          </a:p>
          <a:p>
            <a:r>
              <a:rPr lang="en-GB" sz="1200" dirty="0">
                <a:latin typeface="Agency FB" panose="020B0503020202020204" pitchFamily="34" charset="0"/>
              </a:rPr>
              <a:t>10.17161/bi.v13i0.7600 </a:t>
            </a:r>
          </a:p>
        </p:txBody>
      </p:sp>
    </p:spTree>
    <p:extLst>
      <p:ext uri="{BB962C8B-B14F-4D97-AF65-F5344CB8AC3E}">
        <p14:creationId xmlns:p14="http://schemas.microsoft.com/office/powerpoint/2010/main" val="17897046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5"/>
          <a:srcRect t="15119"/>
          <a:stretch/>
        </p:blipFill>
        <p:spPr>
          <a:xfrm>
            <a:off x="750274" y="1095154"/>
            <a:ext cx="5997460" cy="685658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1231650" y="2311455"/>
            <a:ext cx="4253429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b="1" dirty="0"/>
              <a:t>a) </a:t>
            </a:r>
            <a:r>
              <a:rPr lang="en-GB" b="1" dirty="0" err="1"/>
              <a:t>Puntos</a:t>
            </a:r>
            <a:r>
              <a:rPr lang="en-GB" b="1" dirty="0"/>
              <a:t> sin </a:t>
            </a:r>
            <a:r>
              <a:rPr lang="en-GB" b="1" dirty="0" err="1"/>
              <a:t>atributo</a:t>
            </a:r>
            <a:r>
              <a:rPr lang="en-GB" b="1" dirty="0"/>
              <a:t> de </a:t>
            </a:r>
            <a:r>
              <a:rPr lang="es-ES" b="1" dirty="0"/>
              <a:t>país</a:t>
            </a:r>
            <a:r>
              <a:rPr lang="en-GB" b="1" dirty="0"/>
              <a:t> = MAR</a:t>
            </a:r>
          </a:p>
          <a:p>
            <a:endParaRPr lang="en-GB" b="1" dirty="0"/>
          </a:p>
          <a:p>
            <a:r>
              <a:rPr lang="en-GB" b="1" dirty="0"/>
              <a:t>b) </a:t>
            </a:r>
            <a:r>
              <a:rPr lang="en-GB" b="1" dirty="0" err="1"/>
              <a:t>Puntos</a:t>
            </a:r>
            <a:r>
              <a:rPr lang="en-GB" b="1" dirty="0"/>
              <a:t> con </a:t>
            </a:r>
            <a:r>
              <a:rPr lang="en-GB" b="1" dirty="0" err="1"/>
              <a:t>atributo</a:t>
            </a:r>
            <a:r>
              <a:rPr lang="en-GB" b="1" dirty="0"/>
              <a:t> de </a:t>
            </a:r>
            <a:r>
              <a:rPr lang="en-GB" b="1" dirty="0" err="1"/>
              <a:t>país</a:t>
            </a:r>
            <a:r>
              <a:rPr lang="en-GB" b="1" dirty="0"/>
              <a:t> = TIERRA</a:t>
            </a:r>
            <a:endParaRPr lang="es-ES" b="1" dirty="0"/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2302" y="1896567"/>
            <a:ext cx="4572396" cy="1386960"/>
          </a:xfrm>
          <a:prstGeom prst="rect">
            <a:avLst/>
          </a:prstGeom>
        </p:spPr>
      </p:pic>
      <p:pic>
        <p:nvPicPr>
          <p:cNvPr id="40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02" y="2231345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65" y="2451420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28" y="2647398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Conector recto 33"/>
          <p:cNvCxnSpPr/>
          <p:nvPr/>
        </p:nvCxnSpPr>
        <p:spPr>
          <a:xfrm flipV="1">
            <a:off x="1183588" y="3050931"/>
            <a:ext cx="3599427" cy="17584"/>
          </a:xfrm>
          <a:prstGeom prst="line">
            <a:avLst/>
          </a:prstGeom>
          <a:ln>
            <a:solidFill>
              <a:srgbClr val="8E0A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ángulo 34"/>
          <p:cNvSpPr/>
          <p:nvPr/>
        </p:nvSpPr>
        <p:spPr>
          <a:xfrm>
            <a:off x="3048573" y="3391882"/>
            <a:ext cx="60948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Bodoni MT" panose="02070603080606020203" pitchFamily="18" charset="0"/>
              </a:rPr>
              <a:t>¿Si la presencia ha caído en el mismo país en que se registró se puede dar por válido?</a:t>
            </a: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49" y="4222879"/>
            <a:ext cx="4607901" cy="2144511"/>
          </a:xfrm>
          <a:prstGeom prst="rect">
            <a:avLst/>
          </a:prstGeom>
        </p:spPr>
      </p:pic>
      <p:sp>
        <p:nvSpPr>
          <p:cNvPr id="37" name="Rectángulo 36"/>
          <p:cNvSpPr/>
          <p:nvPr/>
        </p:nvSpPr>
        <p:spPr>
          <a:xfrm>
            <a:off x="8398850" y="5905725"/>
            <a:ext cx="2926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err="1">
                <a:latin typeface="Agency FB" panose="020B0503020202020204" pitchFamily="34" charset="0"/>
              </a:rPr>
              <a:t>Cobos</a:t>
            </a:r>
            <a:r>
              <a:rPr lang="en-GB" sz="1200" dirty="0">
                <a:latin typeface="Agency FB" panose="020B0503020202020204" pitchFamily="34" charset="0"/>
              </a:rPr>
              <a:t> et al (2018). Biodiversity Informatics </a:t>
            </a:r>
          </a:p>
          <a:p>
            <a:r>
              <a:rPr lang="en-GB" sz="1200" dirty="0">
                <a:latin typeface="Agency FB" panose="020B0503020202020204" pitchFamily="34" charset="0"/>
              </a:rPr>
              <a:t>10.17161/bi.v13i0.7600 </a:t>
            </a:r>
          </a:p>
        </p:txBody>
      </p:sp>
      <p:cxnSp>
        <p:nvCxnSpPr>
          <p:cNvPr id="28" name="Conector recto 27"/>
          <p:cNvCxnSpPr/>
          <p:nvPr/>
        </p:nvCxnSpPr>
        <p:spPr>
          <a:xfrm flipV="1">
            <a:off x="2913186" y="5507991"/>
            <a:ext cx="6802314" cy="276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ángulo 37"/>
          <p:cNvSpPr/>
          <p:nvPr/>
        </p:nvSpPr>
        <p:spPr>
          <a:xfrm>
            <a:off x="3158456" y="5184825"/>
            <a:ext cx="43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1</a:t>
            </a:r>
          </a:p>
          <a:p>
            <a:r>
              <a:rPr lang="es-ES" dirty="0"/>
              <a:t>-1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33107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5"/>
          <a:srcRect t="15119"/>
          <a:stretch/>
        </p:blipFill>
        <p:spPr>
          <a:xfrm>
            <a:off x="750274" y="1095154"/>
            <a:ext cx="5997460" cy="685658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1231650" y="2311455"/>
            <a:ext cx="4253429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b="1" dirty="0"/>
              <a:t>a) </a:t>
            </a:r>
            <a:r>
              <a:rPr lang="en-GB" b="1" dirty="0" err="1"/>
              <a:t>Puntos</a:t>
            </a:r>
            <a:r>
              <a:rPr lang="en-GB" b="1" dirty="0"/>
              <a:t> sin </a:t>
            </a:r>
            <a:r>
              <a:rPr lang="en-GB" b="1" dirty="0" err="1"/>
              <a:t>atributo</a:t>
            </a:r>
            <a:r>
              <a:rPr lang="en-GB" b="1" dirty="0"/>
              <a:t> de </a:t>
            </a:r>
            <a:r>
              <a:rPr lang="es-ES" b="1" dirty="0"/>
              <a:t>país</a:t>
            </a:r>
            <a:r>
              <a:rPr lang="en-GB" b="1" dirty="0"/>
              <a:t> = MAR</a:t>
            </a:r>
          </a:p>
          <a:p>
            <a:endParaRPr lang="en-GB" b="1" dirty="0"/>
          </a:p>
          <a:p>
            <a:r>
              <a:rPr lang="en-GB" b="1" dirty="0"/>
              <a:t>b) </a:t>
            </a:r>
            <a:r>
              <a:rPr lang="en-GB" b="1" dirty="0" err="1"/>
              <a:t>Puntos</a:t>
            </a:r>
            <a:r>
              <a:rPr lang="en-GB" b="1" dirty="0"/>
              <a:t> con </a:t>
            </a:r>
            <a:r>
              <a:rPr lang="en-GB" b="1" dirty="0" err="1"/>
              <a:t>atributo</a:t>
            </a:r>
            <a:r>
              <a:rPr lang="en-GB" b="1" dirty="0"/>
              <a:t> de </a:t>
            </a:r>
            <a:r>
              <a:rPr lang="en-GB" b="1" dirty="0" err="1"/>
              <a:t>país</a:t>
            </a:r>
            <a:r>
              <a:rPr lang="en-GB" b="1" dirty="0"/>
              <a:t> = TIERRA</a:t>
            </a:r>
            <a:endParaRPr lang="es-ES" b="1" dirty="0"/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2302" y="1896567"/>
            <a:ext cx="4572396" cy="1386960"/>
          </a:xfrm>
          <a:prstGeom prst="rect">
            <a:avLst/>
          </a:prstGeom>
        </p:spPr>
      </p:pic>
      <p:pic>
        <p:nvPicPr>
          <p:cNvPr id="40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02" y="2231345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65" y="2451420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28" y="2647398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Conector recto 33"/>
          <p:cNvCxnSpPr/>
          <p:nvPr/>
        </p:nvCxnSpPr>
        <p:spPr>
          <a:xfrm flipV="1">
            <a:off x="1183588" y="3050931"/>
            <a:ext cx="3599427" cy="17584"/>
          </a:xfrm>
          <a:prstGeom prst="line">
            <a:avLst/>
          </a:prstGeom>
          <a:ln>
            <a:solidFill>
              <a:srgbClr val="8E0A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ángulo 34"/>
          <p:cNvSpPr/>
          <p:nvPr/>
        </p:nvSpPr>
        <p:spPr>
          <a:xfrm>
            <a:off x="3048573" y="3391882"/>
            <a:ext cx="60948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Bodoni MT" panose="02070603080606020203" pitchFamily="18" charset="0"/>
              </a:rPr>
              <a:t>¿Si la presencia ha caído en el mismo país en que se registró se puede dar por válido?</a:t>
            </a: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49" y="4222879"/>
            <a:ext cx="4607901" cy="2144511"/>
          </a:xfrm>
          <a:prstGeom prst="rect">
            <a:avLst/>
          </a:prstGeom>
        </p:spPr>
      </p:pic>
      <p:sp>
        <p:nvSpPr>
          <p:cNvPr id="37" name="Rectángulo 36"/>
          <p:cNvSpPr/>
          <p:nvPr/>
        </p:nvSpPr>
        <p:spPr>
          <a:xfrm>
            <a:off x="8398850" y="5905725"/>
            <a:ext cx="2926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err="1">
                <a:latin typeface="Agency FB" panose="020B0503020202020204" pitchFamily="34" charset="0"/>
              </a:rPr>
              <a:t>Cobos</a:t>
            </a:r>
            <a:r>
              <a:rPr lang="en-GB" sz="1200" dirty="0">
                <a:latin typeface="Agency FB" panose="020B0503020202020204" pitchFamily="34" charset="0"/>
              </a:rPr>
              <a:t> et al (2018). Biodiversity Informatics </a:t>
            </a:r>
          </a:p>
          <a:p>
            <a:r>
              <a:rPr lang="en-GB" sz="1200" dirty="0">
                <a:latin typeface="Agency FB" panose="020B0503020202020204" pitchFamily="34" charset="0"/>
              </a:rPr>
              <a:t>10.17161/bi.v13i0.7600 </a:t>
            </a:r>
          </a:p>
        </p:txBody>
      </p:sp>
      <p:cxnSp>
        <p:nvCxnSpPr>
          <p:cNvPr id="28" name="Conector recto 27"/>
          <p:cNvCxnSpPr/>
          <p:nvPr/>
        </p:nvCxnSpPr>
        <p:spPr>
          <a:xfrm>
            <a:off x="5972175" y="4243371"/>
            <a:ext cx="9525" cy="20644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ángulo 37"/>
          <p:cNvSpPr/>
          <p:nvPr/>
        </p:nvSpPr>
        <p:spPr>
          <a:xfrm>
            <a:off x="5600898" y="6062406"/>
            <a:ext cx="12512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- </a:t>
            </a:r>
            <a:r>
              <a:rPr lang="es-ES" dirty="0"/>
              <a:t>1   1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38783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5"/>
          <a:srcRect t="15119"/>
          <a:stretch/>
        </p:blipFill>
        <p:spPr>
          <a:xfrm>
            <a:off x="750274" y="1095154"/>
            <a:ext cx="5997460" cy="685658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1231650" y="2311455"/>
            <a:ext cx="4253429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b="1" dirty="0"/>
              <a:t>a) </a:t>
            </a:r>
            <a:r>
              <a:rPr lang="en-GB" b="1" dirty="0" err="1"/>
              <a:t>Puntos</a:t>
            </a:r>
            <a:r>
              <a:rPr lang="en-GB" b="1" dirty="0"/>
              <a:t> sin </a:t>
            </a:r>
            <a:r>
              <a:rPr lang="en-GB" b="1" dirty="0" err="1"/>
              <a:t>atributo</a:t>
            </a:r>
            <a:r>
              <a:rPr lang="en-GB" b="1" dirty="0"/>
              <a:t> de </a:t>
            </a:r>
            <a:r>
              <a:rPr lang="es-ES" b="1" dirty="0"/>
              <a:t>país</a:t>
            </a:r>
            <a:r>
              <a:rPr lang="en-GB" b="1" dirty="0"/>
              <a:t> = MAR</a:t>
            </a:r>
          </a:p>
          <a:p>
            <a:endParaRPr lang="en-GB" b="1" dirty="0"/>
          </a:p>
          <a:p>
            <a:r>
              <a:rPr lang="en-GB" b="1" dirty="0"/>
              <a:t>b) </a:t>
            </a:r>
            <a:r>
              <a:rPr lang="en-GB" b="1" dirty="0" err="1"/>
              <a:t>Puntos</a:t>
            </a:r>
            <a:r>
              <a:rPr lang="en-GB" b="1" dirty="0"/>
              <a:t> con </a:t>
            </a:r>
            <a:r>
              <a:rPr lang="en-GB" b="1" dirty="0" err="1"/>
              <a:t>atributo</a:t>
            </a:r>
            <a:r>
              <a:rPr lang="en-GB" b="1" dirty="0"/>
              <a:t> de </a:t>
            </a:r>
            <a:r>
              <a:rPr lang="en-GB" b="1" dirty="0" err="1"/>
              <a:t>país</a:t>
            </a:r>
            <a:r>
              <a:rPr lang="en-GB" b="1" dirty="0"/>
              <a:t> = TIERRA</a:t>
            </a:r>
            <a:endParaRPr lang="es-ES" b="1" dirty="0"/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2302" y="1896567"/>
            <a:ext cx="4572396" cy="1386960"/>
          </a:xfrm>
          <a:prstGeom prst="rect">
            <a:avLst/>
          </a:prstGeom>
        </p:spPr>
      </p:pic>
      <p:pic>
        <p:nvPicPr>
          <p:cNvPr id="40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02" y="2231345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65" y="2451420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28" y="2647398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Conector recto 33"/>
          <p:cNvCxnSpPr/>
          <p:nvPr/>
        </p:nvCxnSpPr>
        <p:spPr>
          <a:xfrm flipV="1">
            <a:off x="1183588" y="3050931"/>
            <a:ext cx="3599427" cy="17584"/>
          </a:xfrm>
          <a:prstGeom prst="line">
            <a:avLst/>
          </a:prstGeom>
          <a:ln>
            <a:solidFill>
              <a:srgbClr val="8E0A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ángulo 34"/>
          <p:cNvSpPr/>
          <p:nvPr/>
        </p:nvSpPr>
        <p:spPr>
          <a:xfrm>
            <a:off x="3048573" y="3391882"/>
            <a:ext cx="60948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Bodoni MT" panose="02070603080606020203" pitchFamily="18" charset="0"/>
              </a:rPr>
              <a:t>¿Si la presencia ha caído en el mismo país en que se registró se puede dar por válido?</a:t>
            </a: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49" y="4222879"/>
            <a:ext cx="4607901" cy="2144511"/>
          </a:xfrm>
          <a:prstGeom prst="rect">
            <a:avLst/>
          </a:prstGeom>
        </p:spPr>
      </p:pic>
      <p:sp>
        <p:nvSpPr>
          <p:cNvPr id="37" name="Rectángulo 36"/>
          <p:cNvSpPr/>
          <p:nvPr/>
        </p:nvSpPr>
        <p:spPr>
          <a:xfrm>
            <a:off x="8398850" y="5905725"/>
            <a:ext cx="2926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err="1">
                <a:latin typeface="Agency FB" panose="020B0503020202020204" pitchFamily="34" charset="0"/>
              </a:rPr>
              <a:t>Cobos</a:t>
            </a:r>
            <a:r>
              <a:rPr lang="en-GB" sz="1200" dirty="0">
                <a:latin typeface="Agency FB" panose="020B0503020202020204" pitchFamily="34" charset="0"/>
              </a:rPr>
              <a:t> et al (2018). Biodiversity Informatics </a:t>
            </a:r>
          </a:p>
          <a:p>
            <a:r>
              <a:rPr lang="en-GB" sz="1200" dirty="0">
                <a:latin typeface="Agency FB" panose="020B0503020202020204" pitchFamily="34" charset="0"/>
              </a:rPr>
              <a:t>10.17161/bi.v13i0.7600 </a:t>
            </a:r>
          </a:p>
        </p:txBody>
      </p:sp>
      <p:cxnSp>
        <p:nvCxnSpPr>
          <p:cNvPr id="28" name="Conector recto 27"/>
          <p:cNvCxnSpPr/>
          <p:nvPr/>
        </p:nvCxnSpPr>
        <p:spPr>
          <a:xfrm flipV="1">
            <a:off x="5711445" y="4275878"/>
            <a:ext cx="1431458" cy="155807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5939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5"/>
          <a:srcRect t="15119"/>
          <a:stretch/>
        </p:blipFill>
        <p:spPr>
          <a:xfrm>
            <a:off x="750274" y="1095154"/>
            <a:ext cx="5997460" cy="685658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1231650" y="2311455"/>
            <a:ext cx="4253429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b="1" dirty="0"/>
              <a:t>a) </a:t>
            </a:r>
            <a:r>
              <a:rPr lang="en-GB" b="1" dirty="0" err="1"/>
              <a:t>Puntos</a:t>
            </a:r>
            <a:r>
              <a:rPr lang="en-GB" b="1" dirty="0"/>
              <a:t> sin </a:t>
            </a:r>
            <a:r>
              <a:rPr lang="en-GB" b="1" dirty="0" err="1"/>
              <a:t>atributo</a:t>
            </a:r>
            <a:r>
              <a:rPr lang="en-GB" b="1" dirty="0"/>
              <a:t> de </a:t>
            </a:r>
            <a:r>
              <a:rPr lang="es-ES" b="1" dirty="0"/>
              <a:t>país</a:t>
            </a:r>
            <a:r>
              <a:rPr lang="en-GB" b="1" dirty="0"/>
              <a:t> = MAR</a:t>
            </a:r>
          </a:p>
          <a:p>
            <a:endParaRPr lang="en-GB" b="1" dirty="0"/>
          </a:p>
          <a:p>
            <a:r>
              <a:rPr lang="en-GB" b="1" dirty="0"/>
              <a:t>b) </a:t>
            </a:r>
            <a:r>
              <a:rPr lang="en-GB" b="1" dirty="0" err="1"/>
              <a:t>Puntos</a:t>
            </a:r>
            <a:r>
              <a:rPr lang="en-GB" b="1" dirty="0"/>
              <a:t> con </a:t>
            </a:r>
            <a:r>
              <a:rPr lang="en-GB" b="1" dirty="0" err="1"/>
              <a:t>atributo</a:t>
            </a:r>
            <a:r>
              <a:rPr lang="en-GB" b="1" dirty="0"/>
              <a:t> de </a:t>
            </a:r>
            <a:r>
              <a:rPr lang="en-GB" b="1" dirty="0" err="1"/>
              <a:t>país</a:t>
            </a:r>
            <a:r>
              <a:rPr lang="en-GB" b="1" dirty="0"/>
              <a:t> = TIERRA</a:t>
            </a:r>
            <a:endParaRPr lang="es-ES" b="1" dirty="0"/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2302" y="1896567"/>
            <a:ext cx="4572396" cy="1386960"/>
          </a:xfrm>
          <a:prstGeom prst="rect">
            <a:avLst/>
          </a:prstGeom>
        </p:spPr>
      </p:pic>
      <p:pic>
        <p:nvPicPr>
          <p:cNvPr id="40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02" y="2231345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65" y="2451420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28" y="2647398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Marcador de contenido 2"/>
          <p:cNvSpPr txBox="1">
            <a:spLocks/>
          </p:cNvSpPr>
          <p:nvPr/>
        </p:nvSpPr>
        <p:spPr>
          <a:xfrm>
            <a:off x="1798317" y="4834904"/>
            <a:ext cx="9257714" cy="148187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b="1" dirty="0">
                <a:solidFill>
                  <a:srgbClr val="8E0A0A"/>
                </a:solidFill>
                <a:latin typeface="Bodoni MT"/>
              </a:rPr>
              <a:t>Vamos a hacer una comprobación en la </a:t>
            </a:r>
            <a:r>
              <a:rPr lang="es-ES" b="1" u="sng" dirty="0">
                <a:solidFill>
                  <a:srgbClr val="8E0A0A"/>
                </a:solidFill>
                <a:latin typeface="Bodoni MT"/>
              </a:rPr>
              <a:t>práctica 2</a:t>
            </a:r>
            <a:r>
              <a:rPr lang="es-ES" b="1" dirty="0">
                <a:solidFill>
                  <a:srgbClr val="8E0A0A"/>
                </a:solidFill>
                <a:latin typeface="Bodoni MT"/>
              </a:rPr>
              <a:t> de nuevo: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ES" b="1" dirty="0">
                <a:solidFill>
                  <a:srgbClr val="8E0A0A"/>
                </a:solidFill>
                <a:latin typeface="Bodoni MT" panose="02070603080606020203" pitchFamily="18" charset="0"/>
              </a:rPr>
              <a:t>Nombre de los municipios de muestreo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ES" b="1" dirty="0">
                <a:solidFill>
                  <a:srgbClr val="8E0A0A"/>
                </a:solidFill>
                <a:latin typeface="Bodoni MT" panose="02070603080606020203" pitchFamily="18" charset="0"/>
              </a:rPr>
              <a:t>+ BRA_adm2.gpkg</a:t>
            </a:r>
          </a:p>
        </p:txBody>
      </p:sp>
      <p:sp>
        <p:nvSpPr>
          <p:cNvPr id="39" name="Rectángulo 38"/>
          <p:cNvSpPr/>
          <p:nvPr/>
        </p:nvSpPr>
        <p:spPr>
          <a:xfrm>
            <a:off x="2931499" y="3767925"/>
            <a:ext cx="69913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Bodoni MT" panose="02070603080606020203" pitchFamily="18" charset="0"/>
              </a:rPr>
              <a:t>¿Si la presencia ha caído en el mismo país en que se registró se puede dar por válido?</a:t>
            </a:r>
          </a:p>
        </p:txBody>
      </p:sp>
      <p:pic>
        <p:nvPicPr>
          <p:cNvPr id="42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65" y="2876627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71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11040" y="2849880"/>
            <a:ext cx="6842760" cy="3327082"/>
          </a:xfrm>
        </p:spPr>
        <p:txBody>
          <a:bodyPr/>
          <a:lstStyle/>
          <a:p>
            <a:pPr marL="0" indent="0" algn="ctr">
              <a:buNone/>
            </a:pPr>
            <a:endParaRPr lang="es-ES" b="1" dirty="0"/>
          </a:p>
        </p:txBody>
      </p:sp>
      <p:sp>
        <p:nvSpPr>
          <p:cNvPr id="4" name="Marcador de contenido 4"/>
          <p:cNvSpPr txBox="1">
            <a:spLocks/>
          </p:cNvSpPr>
          <p:nvPr/>
        </p:nvSpPr>
        <p:spPr>
          <a:xfrm>
            <a:off x="542133" y="295115"/>
            <a:ext cx="11107733" cy="14630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s-ES" b="1"/>
              <a:t>Práctica 1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s-ES"/>
              <a:t>Análisis de los errores geográficos más comunes en un conjunto de datos pequeño obtenido en campo.</a:t>
            </a:r>
            <a:endParaRPr lang="es-ES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/>
          <a:srcRect t="2645" b="4679"/>
          <a:stretch/>
        </p:blipFill>
        <p:spPr>
          <a:xfrm>
            <a:off x="-1" y="55484"/>
            <a:ext cx="12192000" cy="680251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947273" y="14477"/>
            <a:ext cx="578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</a:rPr>
              <a:t>1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0406519" y="4537826"/>
            <a:ext cx="578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</a:rPr>
              <a:t>2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0" name="Elipse 9"/>
          <p:cNvSpPr/>
          <p:nvPr/>
        </p:nvSpPr>
        <p:spPr>
          <a:xfrm>
            <a:off x="8257310" y="4999491"/>
            <a:ext cx="2438400" cy="24671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ipse 10"/>
          <p:cNvSpPr/>
          <p:nvPr/>
        </p:nvSpPr>
        <p:spPr>
          <a:xfrm>
            <a:off x="3737114" y="26290"/>
            <a:ext cx="4055164" cy="55680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114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29025" y="177800"/>
            <a:ext cx="4933950" cy="1325563"/>
          </a:xfrm>
        </p:spPr>
        <p:txBody>
          <a:bodyPr/>
          <a:lstStyle/>
          <a:p>
            <a:r>
              <a:rPr lang="es-ES" dirty="0">
                <a:latin typeface="Bodoni MT" panose="02070603080606020203" pitchFamily="18" charset="0"/>
              </a:rPr>
              <a:t>¿Qué tengo mirar?</a:t>
            </a:r>
            <a:endParaRPr lang="en-GB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14935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>
                <a:latin typeface="Bodoni MT" panose="02070603080606020203" pitchFamily="18" charset="0"/>
              </a:rPr>
              <a:t>Validación geográfica</a:t>
            </a:r>
            <a:endParaRPr lang="en-GB" dirty="0">
              <a:latin typeface="Bodoni MT" panose="02070603080606020203" pitchFamily="18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38200" y="2726610"/>
            <a:ext cx="113537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Bodoni MT" panose="02070603080606020203" pitchFamily="18" charset="0"/>
              </a:rPr>
              <a:t>‘He capturado al individuo en Guadalajara’</a:t>
            </a:r>
          </a:p>
          <a:p>
            <a:r>
              <a:rPr lang="es-ES" sz="2400" dirty="0">
                <a:latin typeface="Bodoni MT" panose="02070603080606020203" pitchFamily="18" charset="0"/>
              </a:rPr>
              <a:t>‘He capturado al individuo en las coordenadas 20.66 -103.34’</a:t>
            </a:r>
          </a:p>
          <a:p>
            <a:r>
              <a:rPr lang="es-ES" sz="2400" dirty="0">
                <a:latin typeface="Bodoni MT" panose="02070603080606020203" pitchFamily="18" charset="0"/>
              </a:rPr>
              <a:t>‘He capturado al individuo en latitud = 20.66 N y longitud = 103.34 O’</a:t>
            </a:r>
          </a:p>
          <a:p>
            <a:r>
              <a:rPr lang="es-ES" sz="2400" dirty="0">
                <a:latin typeface="Bodoni MT" panose="02070603080606020203" pitchFamily="18" charset="0"/>
              </a:rPr>
              <a:t>‘He capturado al individuo en Guadalajara, coordenadas 20.66 -103.34’</a:t>
            </a:r>
          </a:p>
          <a:p>
            <a:r>
              <a:rPr lang="es-ES" sz="2400" dirty="0">
                <a:latin typeface="Bodoni MT" panose="02070603080606020203" pitchFamily="18" charset="0"/>
              </a:rPr>
              <a:t>‘He capturado al individuo en Guadalajara, México’</a:t>
            </a:r>
          </a:p>
          <a:p>
            <a:r>
              <a:rPr lang="es-ES" sz="2400" dirty="0">
                <a:latin typeface="Bodoni MT" panose="02070603080606020203" pitchFamily="18" charset="0"/>
              </a:rPr>
              <a:t>‘He capturado al individuo en latitud = 20.66 N y longitud = 103.34 O, Guadalajara, México’</a:t>
            </a:r>
            <a:endParaRPr lang="en-GB" sz="2400" dirty="0">
              <a:latin typeface="Bodoni MT" panose="02070603080606020203" pitchFamily="18" charset="0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-1" y="0"/>
            <a:ext cx="12192001" cy="6865417"/>
            <a:chOff x="-1" y="0"/>
            <a:chExt cx="12192001" cy="6865417"/>
          </a:xfrm>
        </p:grpSpPr>
        <p:grpSp>
          <p:nvGrpSpPr>
            <p:cNvPr id="14" name="Grupo 13"/>
            <p:cNvGrpSpPr/>
            <p:nvPr/>
          </p:nvGrpSpPr>
          <p:grpSpPr>
            <a:xfrm>
              <a:off x="-1" y="0"/>
              <a:ext cx="631157" cy="605273"/>
              <a:chOff x="-1" y="0"/>
              <a:chExt cx="631157" cy="605273"/>
            </a:xfrm>
          </p:grpSpPr>
          <p:sp>
            <p:nvSpPr>
              <p:cNvPr id="16" name="Rectángulo 15"/>
              <p:cNvSpPr/>
              <p:nvPr/>
            </p:nvSpPr>
            <p:spPr>
              <a:xfrm>
                <a:off x="-1" y="0"/>
                <a:ext cx="631157" cy="605273"/>
              </a:xfrm>
              <a:prstGeom prst="rect">
                <a:avLst/>
              </a:prstGeom>
              <a:solidFill>
                <a:srgbClr val="B0306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7" name="Grupo 16"/>
              <p:cNvGrpSpPr/>
              <p:nvPr/>
            </p:nvGrpSpPr>
            <p:grpSpPr>
              <a:xfrm>
                <a:off x="66736" y="8551"/>
                <a:ext cx="497681" cy="588169"/>
                <a:chOff x="3915268" y="4412660"/>
                <a:chExt cx="1432427" cy="1562409"/>
              </a:xfrm>
            </p:grpSpPr>
            <p:pic>
              <p:nvPicPr>
                <p:cNvPr id="18" name="Picture 10" descr="world map icon - Free PNG images - Find &amp;amp; Download Free Vector Art Graphic  resources for design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4969">
                  <a:off x="3915268" y="4571011"/>
                  <a:ext cx="1400548" cy="14040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" name="Picture 8" descr="Map, place, pin, location icon - Download on Iconfinder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0026" y="4412660"/>
                  <a:ext cx="397669" cy="3976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33379B7B-0197-32C2-FB97-AE40AD3E3777}"/>
                </a:ext>
              </a:extLst>
            </p:cNvPr>
            <p:cNvSpPr/>
            <p:nvPr/>
          </p:nvSpPr>
          <p:spPr>
            <a:xfrm>
              <a:off x="0" y="6496085"/>
              <a:ext cx="12192000" cy="369332"/>
            </a:xfrm>
            <a:prstGeom prst="rect">
              <a:avLst/>
            </a:prstGeom>
            <a:solidFill>
              <a:srgbClr val="F2FFE6"/>
            </a:solidFill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es-ES" b="1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rPr>
                <a:t>III Taller GBIF.ES: Mejora de la calidad de datos de biodiversidad</a:t>
              </a:r>
              <a:endParaRPr lang="en-GB" dirty="0">
                <a:solidFill>
                  <a:schemeClr val="bg1">
                    <a:lumMod val="65000"/>
                  </a:schemeClr>
                </a:solidFill>
                <a:latin typeface="Bodoni MT" panose="020706030806060202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737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11040" y="2849880"/>
            <a:ext cx="6842760" cy="3327082"/>
          </a:xfrm>
        </p:spPr>
        <p:txBody>
          <a:bodyPr/>
          <a:lstStyle/>
          <a:p>
            <a:pPr marL="0" indent="0" algn="ctr">
              <a:buNone/>
            </a:pPr>
            <a:endParaRPr lang="es-ES" b="1" dirty="0"/>
          </a:p>
        </p:txBody>
      </p:sp>
      <p:sp>
        <p:nvSpPr>
          <p:cNvPr id="4" name="Marcador de contenido 4"/>
          <p:cNvSpPr txBox="1">
            <a:spLocks/>
          </p:cNvSpPr>
          <p:nvPr/>
        </p:nvSpPr>
        <p:spPr>
          <a:xfrm>
            <a:off x="542133" y="295115"/>
            <a:ext cx="11107733" cy="14630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s-ES" b="1"/>
              <a:t>Práctica 1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s-ES"/>
              <a:t>Análisis de los errores geográficos más comunes en un conjunto de datos pequeño obtenido en campo.</a:t>
            </a:r>
            <a:endParaRPr lang="es-ES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/>
          <a:srcRect t="2645" b="4679"/>
          <a:stretch/>
        </p:blipFill>
        <p:spPr>
          <a:xfrm>
            <a:off x="-1" y="55484"/>
            <a:ext cx="12192000" cy="680251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947273" y="14477"/>
            <a:ext cx="578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</a:rPr>
              <a:t>1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0406519" y="4537826"/>
            <a:ext cx="578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</a:rPr>
              <a:t>2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0" name="Elipse 9"/>
          <p:cNvSpPr/>
          <p:nvPr/>
        </p:nvSpPr>
        <p:spPr>
          <a:xfrm>
            <a:off x="8257310" y="4999491"/>
            <a:ext cx="2438400" cy="24671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ipse 10"/>
          <p:cNvSpPr/>
          <p:nvPr/>
        </p:nvSpPr>
        <p:spPr>
          <a:xfrm>
            <a:off x="3737114" y="26290"/>
            <a:ext cx="4055164" cy="55680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1623" y="1787350"/>
            <a:ext cx="6430273" cy="4146217"/>
          </a:xfrm>
          <a:prstGeom prst="rect">
            <a:avLst/>
          </a:prstGeom>
        </p:spPr>
      </p:pic>
      <p:sp>
        <p:nvSpPr>
          <p:cNvPr id="13" name="Elipse 12"/>
          <p:cNvSpPr/>
          <p:nvPr/>
        </p:nvSpPr>
        <p:spPr>
          <a:xfrm>
            <a:off x="1752678" y="2261677"/>
            <a:ext cx="2438400" cy="136426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uadroTexto 13"/>
          <p:cNvSpPr txBox="1"/>
          <p:nvPr/>
        </p:nvSpPr>
        <p:spPr>
          <a:xfrm>
            <a:off x="4191078" y="2165015"/>
            <a:ext cx="578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</a:rPr>
              <a:t>3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7126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11040" y="2849880"/>
            <a:ext cx="6842760" cy="3327082"/>
          </a:xfrm>
        </p:spPr>
        <p:txBody>
          <a:bodyPr/>
          <a:lstStyle/>
          <a:p>
            <a:pPr marL="0" indent="0" algn="ctr">
              <a:buNone/>
            </a:pPr>
            <a:endParaRPr lang="es-ES" b="1" dirty="0"/>
          </a:p>
        </p:txBody>
      </p:sp>
      <p:sp>
        <p:nvSpPr>
          <p:cNvPr id="4" name="Marcador de contenido 4"/>
          <p:cNvSpPr txBox="1">
            <a:spLocks/>
          </p:cNvSpPr>
          <p:nvPr/>
        </p:nvSpPr>
        <p:spPr>
          <a:xfrm>
            <a:off x="542133" y="295115"/>
            <a:ext cx="11107733" cy="14630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s-ES" b="1"/>
              <a:t>Práctica 1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s-ES"/>
              <a:t>Análisis de los errores geográficos más comunes en un conjunto de datos pequeño obtenido en campo.</a:t>
            </a:r>
            <a:endParaRPr lang="es-ES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/>
          <a:srcRect t="2645" b="4679"/>
          <a:stretch/>
        </p:blipFill>
        <p:spPr>
          <a:xfrm>
            <a:off x="-1" y="55484"/>
            <a:ext cx="12192000" cy="680251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947273" y="14477"/>
            <a:ext cx="578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</a:rPr>
              <a:t>1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0406519" y="4537826"/>
            <a:ext cx="578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</a:rPr>
              <a:t>2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0" name="Elipse 9"/>
          <p:cNvSpPr/>
          <p:nvPr/>
        </p:nvSpPr>
        <p:spPr>
          <a:xfrm>
            <a:off x="8257310" y="4999491"/>
            <a:ext cx="2438400" cy="24671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ipse 10"/>
          <p:cNvSpPr/>
          <p:nvPr/>
        </p:nvSpPr>
        <p:spPr>
          <a:xfrm>
            <a:off x="3737114" y="26290"/>
            <a:ext cx="4055164" cy="55680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1623" y="1787350"/>
            <a:ext cx="6430273" cy="4146217"/>
          </a:xfrm>
          <a:prstGeom prst="rect">
            <a:avLst/>
          </a:prstGeom>
        </p:spPr>
      </p:pic>
      <p:sp>
        <p:nvSpPr>
          <p:cNvPr id="13" name="Elipse 12"/>
          <p:cNvSpPr/>
          <p:nvPr/>
        </p:nvSpPr>
        <p:spPr>
          <a:xfrm>
            <a:off x="1752678" y="2261677"/>
            <a:ext cx="2438400" cy="136426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uadroTexto 13"/>
          <p:cNvSpPr txBox="1"/>
          <p:nvPr/>
        </p:nvSpPr>
        <p:spPr>
          <a:xfrm>
            <a:off x="4191078" y="2165015"/>
            <a:ext cx="578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</a:rPr>
              <a:t>3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6096000" y="4187059"/>
            <a:ext cx="704900" cy="35076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uadroTexto 15"/>
          <p:cNvSpPr txBox="1"/>
          <p:nvPr/>
        </p:nvSpPr>
        <p:spPr>
          <a:xfrm>
            <a:off x="6800900" y="4187058"/>
            <a:ext cx="578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</a:rPr>
              <a:t>4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5208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11040" y="2849880"/>
            <a:ext cx="6842760" cy="3327082"/>
          </a:xfrm>
        </p:spPr>
        <p:txBody>
          <a:bodyPr/>
          <a:lstStyle/>
          <a:p>
            <a:pPr marL="0" indent="0" algn="ctr">
              <a:buNone/>
            </a:pPr>
            <a:endParaRPr lang="es-ES" b="1" dirty="0"/>
          </a:p>
        </p:txBody>
      </p:sp>
      <p:sp>
        <p:nvSpPr>
          <p:cNvPr id="4" name="Marcador de contenido 4"/>
          <p:cNvSpPr txBox="1">
            <a:spLocks/>
          </p:cNvSpPr>
          <p:nvPr/>
        </p:nvSpPr>
        <p:spPr>
          <a:xfrm>
            <a:off x="542133" y="295115"/>
            <a:ext cx="11107733" cy="14630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s-ES" b="1"/>
              <a:t>Práctica 1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s-ES"/>
              <a:t>Análisis de los errores geográficos más comunes en un conjunto de datos pequeño obtenido en campo.</a:t>
            </a:r>
            <a:endParaRPr lang="es-ES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/>
          <a:srcRect t="2645" b="4679"/>
          <a:stretch/>
        </p:blipFill>
        <p:spPr>
          <a:xfrm>
            <a:off x="-1" y="55484"/>
            <a:ext cx="12192000" cy="680251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947273" y="14477"/>
            <a:ext cx="578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</a:rPr>
              <a:t>1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0406519" y="4537826"/>
            <a:ext cx="578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</a:rPr>
              <a:t>2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0" name="Elipse 9"/>
          <p:cNvSpPr/>
          <p:nvPr/>
        </p:nvSpPr>
        <p:spPr>
          <a:xfrm>
            <a:off x="8257310" y="4999491"/>
            <a:ext cx="2438400" cy="24671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ipse 10"/>
          <p:cNvSpPr/>
          <p:nvPr/>
        </p:nvSpPr>
        <p:spPr>
          <a:xfrm>
            <a:off x="3737114" y="26290"/>
            <a:ext cx="4055164" cy="55680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1623" y="1787350"/>
            <a:ext cx="6430273" cy="4146217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4191078" y="2165015"/>
            <a:ext cx="578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</a:rPr>
              <a:t>3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6096000" y="4187059"/>
            <a:ext cx="704900" cy="35076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1116" y="1824417"/>
            <a:ext cx="6522230" cy="412240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221849" y="3398793"/>
            <a:ext cx="578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</a:rPr>
              <a:t>5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7" name="Elipse 16"/>
          <p:cNvSpPr/>
          <p:nvPr/>
        </p:nvSpPr>
        <p:spPr>
          <a:xfrm>
            <a:off x="2025020" y="3164183"/>
            <a:ext cx="983223" cy="102287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6767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5"/>
          <a:srcRect t="15119"/>
          <a:stretch/>
        </p:blipFill>
        <p:spPr>
          <a:xfrm>
            <a:off x="750274" y="1095154"/>
            <a:ext cx="5997460" cy="685658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1231650" y="2311455"/>
            <a:ext cx="4253429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b="1" dirty="0"/>
              <a:t>a) </a:t>
            </a:r>
            <a:r>
              <a:rPr lang="en-GB" b="1" dirty="0" err="1"/>
              <a:t>Puntos</a:t>
            </a:r>
            <a:r>
              <a:rPr lang="en-GB" b="1" dirty="0"/>
              <a:t> sin </a:t>
            </a:r>
            <a:r>
              <a:rPr lang="en-GB" b="1" dirty="0" err="1"/>
              <a:t>atributo</a:t>
            </a:r>
            <a:r>
              <a:rPr lang="en-GB" b="1" dirty="0"/>
              <a:t> de </a:t>
            </a:r>
            <a:r>
              <a:rPr lang="es-ES" b="1" dirty="0"/>
              <a:t>país</a:t>
            </a:r>
            <a:r>
              <a:rPr lang="en-GB" b="1" dirty="0"/>
              <a:t> = MAR</a:t>
            </a:r>
          </a:p>
          <a:p>
            <a:endParaRPr lang="en-GB" b="1" dirty="0"/>
          </a:p>
          <a:p>
            <a:r>
              <a:rPr lang="en-GB" b="1" dirty="0"/>
              <a:t>b) </a:t>
            </a:r>
            <a:r>
              <a:rPr lang="en-GB" b="1" dirty="0" err="1"/>
              <a:t>Puntos</a:t>
            </a:r>
            <a:r>
              <a:rPr lang="en-GB" b="1" dirty="0"/>
              <a:t> con </a:t>
            </a:r>
            <a:r>
              <a:rPr lang="en-GB" b="1" dirty="0" err="1"/>
              <a:t>atributo</a:t>
            </a:r>
            <a:r>
              <a:rPr lang="en-GB" b="1" dirty="0"/>
              <a:t> de </a:t>
            </a:r>
            <a:r>
              <a:rPr lang="en-GB" b="1" dirty="0" err="1"/>
              <a:t>país</a:t>
            </a:r>
            <a:r>
              <a:rPr lang="en-GB" b="1" dirty="0"/>
              <a:t> = TIERRA</a:t>
            </a:r>
            <a:endParaRPr lang="es-ES" b="1" dirty="0"/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2302" y="1896567"/>
            <a:ext cx="4572396" cy="1386960"/>
          </a:xfrm>
          <a:prstGeom prst="rect">
            <a:avLst/>
          </a:prstGeom>
        </p:spPr>
      </p:pic>
      <p:pic>
        <p:nvPicPr>
          <p:cNvPr id="40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02" y="2231345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65" y="2451420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28" y="2647398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Marcador de contenido 2"/>
          <p:cNvSpPr txBox="1">
            <a:spLocks/>
          </p:cNvSpPr>
          <p:nvPr/>
        </p:nvSpPr>
        <p:spPr>
          <a:xfrm>
            <a:off x="1798317" y="4834904"/>
            <a:ext cx="9257714" cy="148187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b="1" dirty="0">
                <a:solidFill>
                  <a:srgbClr val="8E0A0A"/>
                </a:solidFill>
                <a:latin typeface="Bodoni MT" panose="02070603080606020203" pitchFamily="18" charset="0"/>
              </a:rPr>
              <a:t>Vamos a hacer una comprobación en la práctica 2 de nuevo: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ES" b="1" dirty="0">
                <a:solidFill>
                  <a:srgbClr val="8E0A0A"/>
                </a:solidFill>
                <a:latin typeface="Bodoni MT" panose="02070603080606020203" pitchFamily="18" charset="0"/>
              </a:rPr>
              <a:t>Nombre de los municipios de muestreo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ES" b="1" dirty="0">
                <a:solidFill>
                  <a:srgbClr val="8E0A0A"/>
                </a:solidFill>
                <a:latin typeface="Bodoni MT" panose="02070603080606020203" pitchFamily="18" charset="0"/>
              </a:rPr>
              <a:t>+ BRA_adm2.gpkg</a:t>
            </a:r>
          </a:p>
        </p:txBody>
      </p:sp>
      <p:sp>
        <p:nvSpPr>
          <p:cNvPr id="39" name="Rectángulo 38"/>
          <p:cNvSpPr/>
          <p:nvPr/>
        </p:nvSpPr>
        <p:spPr>
          <a:xfrm>
            <a:off x="2931499" y="3767925"/>
            <a:ext cx="69913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Bodoni MT" panose="02070603080606020203" pitchFamily="18" charset="0"/>
              </a:rPr>
              <a:t>¿Si la presencia ha caído en el mismo país en que se registró se puede dar por válido?</a:t>
            </a:r>
          </a:p>
        </p:txBody>
      </p:sp>
      <p:pic>
        <p:nvPicPr>
          <p:cNvPr id="42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65" y="2876627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Folder - Free interface icons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0" y="1247971"/>
            <a:ext cx="1321710" cy="136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ángulo 33"/>
          <p:cNvSpPr/>
          <p:nvPr/>
        </p:nvSpPr>
        <p:spPr>
          <a:xfrm>
            <a:off x="10621226" y="1940072"/>
            <a:ext cx="8543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ES" sz="1600" b="1" dirty="0">
                <a:latin typeface="Bodoni MT" panose="02070603080606020203" pitchFamily="18" charset="0"/>
              </a:rPr>
              <a:t>Práctica 2</a:t>
            </a:r>
          </a:p>
        </p:txBody>
      </p:sp>
    </p:spTree>
    <p:extLst>
      <p:ext uri="{BB962C8B-B14F-4D97-AF65-F5344CB8AC3E}">
        <p14:creationId xmlns:p14="http://schemas.microsoft.com/office/powerpoint/2010/main" val="26897632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5"/>
          <a:srcRect t="15119"/>
          <a:stretch/>
        </p:blipFill>
        <p:spPr>
          <a:xfrm>
            <a:off x="750274" y="1095154"/>
            <a:ext cx="5997460" cy="685658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1231650" y="2311455"/>
            <a:ext cx="4253429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b="1" dirty="0"/>
              <a:t>a) </a:t>
            </a:r>
            <a:r>
              <a:rPr lang="en-GB" b="1" dirty="0" err="1"/>
              <a:t>Puntos</a:t>
            </a:r>
            <a:r>
              <a:rPr lang="en-GB" b="1" dirty="0"/>
              <a:t> sin </a:t>
            </a:r>
            <a:r>
              <a:rPr lang="en-GB" b="1" dirty="0" err="1"/>
              <a:t>atributo</a:t>
            </a:r>
            <a:r>
              <a:rPr lang="en-GB" b="1" dirty="0"/>
              <a:t> de </a:t>
            </a:r>
            <a:r>
              <a:rPr lang="es-ES" b="1" dirty="0"/>
              <a:t>país</a:t>
            </a:r>
            <a:r>
              <a:rPr lang="en-GB" b="1" dirty="0"/>
              <a:t> = MAR</a:t>
            </a:r>
          </a:p>
          <a:p>
            <a:endParaRPr lang="en-GB" b="1" dirty="0"/>
          </a:p>
          <a:p>
            <a:r>
              <a:rPr lang="en-GB" b="1" dirty="0"/>
              <a:t>b) </a:t>
            </a:r>
            <a:r>
              <a:rPr lang="en-GB" b="1" dirty="0" err="1"/>
              <a:t>Puntos</a:t>
            </a:r>
            <a:r>
              <a:rPr lang="en-GB" b="1" dirty="0"/>
              <a:t> con </a:t>
            </a:r>
            <a:r>
              <a:rPr lang="en-GB" b="1" dirty="0" err="1"/>
              <a:t>atributo</a:t>
            </a:r>
            <a:r>
              <a:rPr lang="en-GB" b="1" dirty="0"/>
              <a:t> de </a:t>
            </a:r>
            <a:r>
              <a:rPr lang="en-GB" b="1" dirty="0" err="1"/>
              <a:t>país</a:t>
            </a:r>
            <a:r>
              <a:rPr lang="en-GB" b="1" dirty="0"/>
              <a:t> = TIERRA</a:t>
            </a:r>
            <a:endParaRPr lang="es-ES" b="1" dirty="0"/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2302" y="1896567"/>
            <a:ext cx="4572396" cy="1386960"/>
          </a:xfrm>
          <a:prstGeom prst="rect">
            <a:avLst/>
          </a:prstGeom>
        </p:spPr>
      </p:pic>
      <p:pic>
        <p:nvPicPr>
          <p:cNvPr id="40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02" y="2231345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65" y="2451420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28" y="2647398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65" y="2876627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Pincel - Iconos gratis de art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8560">
            <a:off x="11220311" y="5770463"/>
            <a:ext cx="636103" cy="63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Marcador de contenido 2"/>
          <p:cNvSpPr txBox="1">
            <a:spLocks/>
          </p:cNvSpPr>
          <p:nvPr/>
        </p:nvSpPr>
        <p:spPr>
          <a:xfrm>
            <a:off x="7661085" y="2773120"/>
            <a:ext cx="1877640" cy="4391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>
                <a:latin typeface="Bodoni MT" panose="02070603080606020203" pitchFamily="18" charset="0"/>
              </a:rPr>
              <a:t>Municipios</a:t>
            </a: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52985" y="3192944"/>
            <a:ext cx="5293841" cy="3061822"/>
          </a:xfrm>
          <a:prstGeom prst="rect">
            <a:avLst/>
          </a:prstGeom>
        </p:spPr>
      </p:pic>
      <p:pic>
        <p:nvPicPr>
          <p:cNvPr id="37" name="Picture 2" descr="File:Qgis-icon-3.0.png - Wikimedia Commons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383" y="5233376"/>
            <a:ext cx="1072026" cy="102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Folder - Free interface icons">
            <a:extLst>
              <a:ext uri="{FF2B5EF4-FFF2-40B4-BE49-F238E27FC236}">
                <a16:creationId xmlns:a16="http://schemas.microsoft.com/office/drawing/2014/main" id="{EF25E321-EE84-797D-A372-D8214FD5D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0" y="1247971"/>
            <a:ext cx="1321710" cy="136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ángulo 57">
            <a:extLst>
              <a:ext uri="{FF2B5EF4-FFF2-40B4-BE49-F238E27FC236}">
                <a16:creationId xmlns:a16="http://schemas.microsoft.com/office/drawing/2014/main" id="{8B2231D7-EC6D-6A45-CE21-862F9515AE08}"/>
              </a:ext>
            </a:extLst>
          </p:cNvPr>
          <p:cNvSpPr/>
          <p:nvPr/>
        </p:nvSpPr>
        <p:spPr>
          <a:xfrm>
            <a:off x="10621226" y="1929489"/>
            <a:ext cx="10342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ES" sz="1600" b="1" dirty="0">
                <a:latin typeface="Bodoni MT" panose="02070603080606020203" pitchFamily="18" charset="0"/>
              </a:rPr>
              <a:t>Práctica 2</a:t>
            </a:r>
          </a:p>
        </p:txBody>
      </p:sp>
    </p:spTree>
    <p:extLst>
      <p:ext uri="{BB962C8B-B14F-4D97-AF65-F5344CB8AC3E}">
        <p14:creationId xmlns:p14="http://schemas.microsoft.com/office/powerpoint/2010/main" val="25516624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5"/>
          <a:srcRect t="15119"/>
          <a:stretch/>
        </p:blipFill>
        <p:spPr>
          <a:xfrm>
            <a:off x="750274" y="1095154"/>
            <a:ext cx="5997460" cy="685658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1231650" y="2311455"/>
            <a:ext cx="4253429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b="1" dirty="0"/>
              <a:t>a) </a:t>
            </a:r>
            <a:r>
              <a:rPr lang="en-GB" b="1" dirty="0" err="1"/>
              <a:t>Puntos</a:t>
            </a:r>
            <a:r>
              <a:rPr lang="en-GB" b="1" dirty="0"/>
              <a:t> sin </a:t>
            </a:r>
            <a:r>
              <a:rPr lang="en-GB" b="1" dirty="0" err="1"/>
              <a:t>atributo</a:t>
            </a:r>
            <a:r>
              <a:rPr lang="en-GB" b="1" dirty="0"/>
              <a:t> de </a:t>
            </a:r>
            <a:r>
              <a:rPr lang="es-ES" b="1" dirty="0"/>
              <a:t>país</a:t>
            </a:r>
            <a:r>
              <a:rPr lang="en-GB" b="1" dirty="0"/>
              <a:t> = MAR</a:t>
            </a:r>
          </a:p>
          <a:p>
            <a:endParaRPr lang="en-GB" b="1" dirty="0"/>
          </a:p>
          <a:p>
            <a:r>
              <a:rPr lang="en-GB" b="1" dirty="0"/>
              <a:t>b) </a:t>
            </a:r>
            <a:r>
              <a:rPr lang="en-GB" b="1" dirty="0" err="1"/>
              <a:t>Puntos</a:t>
            </a:r>
            <a:r>
              <a:rPr lang="en-GB" b="1" dirty="0"/>
              <a:t> con </a:t>
            </a:r>
            <a:r>
              <a:rPr lang="en-GB" b="1" dirty="0" err="1"/>
              <a:t>atributo</a:t>
            </a:r>
            <a:r>
              <a:rPr lang="en-GB" b="1" dirty="0"/>
              <a:t> de </a:t>
            </a:r>
            <a:r>
              <a:rPr lang="en-GB" b="1" dirty="0" err="1"/>
              <a:t>país</a:t>
            </a:r>
            <a:r>
              <a:rPr lang="en-GB" b="1" dirty="0"/>
              <a:t> = TIERRA</a:t>
            </a:r>
            <a:endParaRPr lang="es-ES" b="1" dirty="0"/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2302" y="1896567"/>
            <a:ext cx="4572396" cy="1386960"/>
          </a:xfrm>
          <a:prstGeom prst="rect">
            <a:avLst/>
          </a:prstGeom>
        </p:spPr>
      </p:pic>
      <p:pic>
        <p:nvPicPr>
          <p:cNvPr id="40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02" y="2231345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65" y="2451420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28" y="2647398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65" y="2876627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Pincel - Iconos gratis de art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8560">
            <a:off x="11220311" y="5770463"/>
            <a:ext cx="636103" cy="63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Marcador de contenido 2"/>
          <p:cNvSpPr txBox="1">
            <a:spLocks/>
          </p:cNvSpPr>
          <p:nvPr/>
        </p:nvSpPr>
        <p:spPr>
          <a:xfrm>
            <a:off x="7661085" y="2773120"/>
            <a:ext cx="1877640" cy="4391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>
                <a:latin typeface="Bodoni MT" panose="02070603080606020203" pitchFamily="18" charset="0"/>
              </a:rPr>
              <a:t>Municipios</a:t>
            </a: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52985" y="3192944"/>
            <a:ext cx="5293841" cy="3061822"/>
          </a:xfrm>
          <a:prstGeom prst="rect">
            <a:avLst/>
          </a:prstGeom>
        </p:spPr>
      </p:pic>
      <p:pic>
        <p:nvPicPr>
          <p:cNvPr id="37" name="Picture 2" descr="File:Qgis-icon-3.0.png - Wikimedia Commons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383" y="5233376"/>
            <a:ext cx="1072026" cy="102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Marcador de contenido 2"/>
          <p:cNvSpPr>
            <a:spLocks noGrp="1"/>
          </p:cNvSpPr>
          <p:nvPr>
            <p:ph idx="1"/>
          </p:nvPr>
        </p:nvSpPr>
        <p:spPr>
          <a:xfrm>
            <a:off x="482875" y="4381260"/>
            <a:ext cx="5416799" cy="662199"/>
          </a:xfrm>
          <a:solidFill>
            <a:srgbClr val="FFFFFF">
              <a:alpha val="69804"/>
            </a:srgbClr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ES" sz="2400" b="1" dirty="0">
                <a:latin typeface="Bodoni MT" panose="02070603080606020203" pitchFamily="18" charset="0"/>
              </a:rPr>
              <a:t>¿Están todos los registros en el municipio donde se recogieron?</a:t>
            </a:r>
          </a:p>
        </p:txBody>
      </p:sp>
      <p:pic>
        <p:nvPicPr>
          <p:cNvPr id="43" name="Picture 2" descr="Folder - Free interface icons">
            <a:extLst>
              <a:ext uri="{FF2B5EF4-FFF2-40B4-BE49-F238E27FC236}">
                <a16:creationId xmlns:a16="http://schemas.microsoft.com/office/drawing/2014/main" id="{AAA90AEE-F3D6-34DD-2215-CEE1BA11E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0" y="1247971"/>
            <a:ext cx="1321710" cy="136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44">
            <a:extLst>
              <a:ext uri="{FF2B5EF4-FFF2-40B4-BE49-F238E27FC236}">
                <a16:creationId xmlns:a16="http://schemas.microsoft.com/office/drawing/2014/main" id="{392A2216-BBAA-4D99-1166-88926504E923}"/>
              </a:ext>
            </a:extLst>
          </p:cNvPr>
          <p:cNvSpPr/>
          <p:nvPr/>
        </p:nvSpPr>
        <p:spPr>
          <a:xfrm>
            <a:off x="10621226" y="1929489"/>
            <a:ext cx="10342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ES" sz="1600" b="1" dirty="0">
                <a:latin typeface="Bodoni MT" panose="02070603080606020203" pitchFamily="18" charset="0"/>
              </a:rPr>
              <a:t>Práctica 2</a:t>
            </a:r>
          </a:p>
        </p:txBody>
      </p:sp>
    </p:spTree>
    <p:extLst>
      <p:ext uri="{BB962C8B-B14F-4D97-AF65-F5344CB8AC3E}">
        <p14:creationId xmlns:p14="http://schemas.microsoft.com/office/powerpoint/2010/main" val="12166093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5"/>
          <a:srcRect t="15119"/>
          <a:stretch/>
        </p:blipFill>
        <p:spPr>
          <a:xfrm>
            <a:off x="750274" y="1095154"/>
            <a:ext cx="5997460" cy="685658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1231650" y="2311455"/>
            <a:ext cx="4253429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b="1" dirty="0"/>
              <a:t>a) </a:t>
            </a:r>
            <a:r>
              <a:rPr lang="en-GB" b="1" dirty="0" err="1"/>
              <a:t>Puntos</a:t>
            </a:r>
            <a:r>
              <a:rPr lang="en-GB" b="1" dirty="0"/>
              <a:t> sin </a:t>
            </a:r>
            <a:r>
              <a:rPr lang="en-GB" b="1" dirty="0" err="1"/>
              <a:t>atributo</a:t>
            </a:r>
            <a:r>
              <a:rPr lang="en-GB" b="1" dirty="0"/>
              <a:t> de </a:t>
            </a:r>
            <a:r>
              <a:rPr lang="es-ES" b="1" dirty="0"/>
              <a:t>país</a:t>
            </a:r>
            <a:r>
              <a:rPr lang="en-GB" b="1" dirty="0"/>
              <a:t> = MAR</a:t>
            </a:r>
          </a:p>
          <a:p>
            <a:endParaRPr lang="en-GB" b="1" dirty="0"/>
          </a:p>
          <a:p>
            <a:r>
              <a:rPr lang="en-GB" b="1" dirty="0"/>
              <a:t>b) </a:t>
            </a:r>
            <a:r>
              <a:rPr lang="en-GB" b="1" dirty="0" err="1"/>
              <a:t>Puntos</a:t>
            </a:r>
            <a:r>
              <a:rPr lang="en-GB" b="1" dirty="0"/>
              <a:t> con </a:t>
            </a:r>
            <a:r>
              <a:rPr lang="en-GB" b="1" dirty="0" err="1"/>
              <a:t>atributo</a:t>
            </a:r>
            <a:r>
              <a:rPr lang="en-GB" b="1" dirty="0"/>
              <a:t> de </a:t>
            </a:r>
            <a:r>
              <a:rPr lang="en-GB" b="1" dirty="0" err="1"/>
              <a:t>país</a:t>
            </a:r>
            <a:r>
              <a:rPr lang="en-GB" b="1" dirty="0"/>
              <a:t> = TIERRA</a:t>
            </a:r>
            <a:endParaRPr lang="es-ES" b="1" dirty="0"/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2302" y="1896567"/>
            <a:ext cx="4572396" cy="1386960"/>
          </a:xfrm>
          <a:prstGeom prst="rect">
            <a:avLst/>
          </a:prstGeom>
        </p:spPr>
      </p:pic>
      <p:pic>
        <p:nvPicPr>
          <p:cNvPr id="40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02" y="2231345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65" y="2451420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28" y="2647398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65" y="2876627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Pincel - Iconos gratis de art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8560">
            <a:off x="11220311" y="5770463"/>
            <a:ext cx="636103" cy="63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Marcador de contenido 2"/>
          <p:cNvSpPr txBox="1">
            <a:spLocks/>
          </p:cNvSpPr>
          <p:nvPr/>
        </p:nvSpPr>
        <p:spPr>
          <a:xfrm>
            <a:off x="7661085" y="2773120"/>
            <a:ext cx="1877640" cy="4391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b="1" dirty="0">
                <a:latin typeface="Bodoni MT" panose="02070603080606020203" pitchFamily="18" charset="0"/>
              </a:rPr>
              <a:t>Municipios</a:t>
            </a: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52985" y="3192944"/>
            <a:ext cx="5293841" cy="3061822"/>
          </a:xfrm>
          <a:prstGeom prst="rect">
            <a:avLst/>
          </a:prstGeom>
        </p:spPr>
      </p:pic>
      <p:pic>
        <p:nvPicPr>
          <p:cNvPr id="37" name="Picture 2" descr="File:Qgis-icon-3.0.png - Wikimedia Commons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383" y="5233376"/>
            <a:ext cx="1072026" cy="102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Marcador de contenido 2"/>
          <p:cNvSpPr>
            <a:spLocks noGrp="1"/>
          </p:cNvSpPr>
          <p:nvPr>
            <p:ph idx="1"/>
          </p:nvPr>
        </p:nvSpPr>
        <p:spPr>
          <a:xfrm>
            <a:off x="482875" y="4381260"/>
            <a:ext cx="5416799" cy="662199"/>
          </a:xfrm>
          <a:solidFill>
            <a:srgbClr val="FFFFFF">
              <a:alpha val="69804"/>
            </a:srgbClr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ES" sz="2400" b="1" dirty="0">
                <a:latin typeface="Bodoni MT" panose="02070603080606020203" pitchFamily="18" charset="0"/>
              </a:rPr>
              <a:t>¿Están todos los registros en el municipio donde se recogieron?</a:t>
            </a: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51958" y="3348039"/>
            <a:ext cx="11291625" cy="1033220"/>
          </a:xfrm>
          <a:prstGeom prst="rect">
            <a:avLst/>
          </a:prstGeom>
        </p:spPr>
      </p:pic>
      <p:pic>
        <p:nvPicPr>
          <p:cNvPr id="9" name="Picture 2" descr="Folder - Free interface icons">
            <a:extLst>
              <a:ext uri="{FF2B5EF4-FFF2-40B4-BE49-F238E27FC236}">
                <a16:creationId xmlns:a16="http://schemas.microsoft.com/office/drawing/2014/main" id="{CEC67BFB-A553-1CBA-0070-C52B1D6FD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0" y="1247971"/>
            <a:ext cx="1321710" cy="136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30E040EA-5954-94A3-11E4-7118B6B85E6F}"/>
              </a:ext>
            </a:extLst>
          </p:cNvPr>
          <p:cNvSpPr/>
          <p:nvPr/>
        </p:nvSpPr>
        <p:spPr>
          <a:xfrm>
            <a:off x="10621226" y="1929489"/>
            <a:ext cx="10342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ES" sz="1600" b="1" dirty="0">
                <a:latin typeface="Bodoni MT" panose="02070603080606020203" pitchFamily="18" charset="0"/>
              </a:rPr>
              <a:t>Práctica 2</a:t>
            </a:r>
          </a:p>
        </p:txBody>
      </p:sp>
    </p:spTree>
    <p:extLst>
      <p:ext uri="{BB962C8B-B14F-4D97-AF65-F5344CB8AC3E}">
        <p14:creationId xmlns:p14="http://schemas.microsoft.com/office/powerpoint/2010/main" val="16423573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5"/>
          <a:srcRect t="15119"/>
          <a:stretch/>
        </p:blipFill>
        <p:spPr>
          <a:xfrm>
            <a:off x="750274" y="1095154"/>
            <a:ext cx="5997460" cy="685658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1231650" y="2311455"/>
            <a:ext cx="4253429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b="1" dirty="0"/>
              <a:t>a) </a:t>
            </a:r>
            <a:r>
              <a:rPr lang="en-GB" b="1" dirty="0" err="1"/>
              <a:t>Puntos</a:t>
            </a:r>
            <a:r>
              <a:rPr lang="en-GB" b="1" dirty="0"/>
              <a:t> sin </a:t>
            </a:r>
            <a:r>
              <a:rPr lang="en-GB" b="1" dirty="0" err="1"/>
              <a:t>atributo</a:t>
            </a:r>
            <a:r>
              <a:rPr lang="en-GB" b="1" dirty="0"/>
              <a:t> de </a:t>
            </a:r>
            <a:r>
              <a:rPr lang="es-ES" b="1" dirty="0"/>
              <a:t>país</a:t>
            </a:r>
            <a:r>
              <a:rPr lang="en-GB" b="1" dirty="0"/>
              <a:t> = MAR</a:t>
            </a:r>
          </a:p>
          <a:p>
            <a:endParaRPr lang="en-GB" b="1" dirty="0"/>
          </a:p>
          <a:p>
            <a:r>
              <a:rPr lang="en-GB" b="1" dirty="0"/>
              <a:t>b) </a:t>
            </a:r>
            <a:r>
              <a:rPr lang="en-GB" b="1" dirty="0" err="1"/>
              <a:t>Puntos</a:t>
            </a:r>
            <a:r>
              <a:rPr lang="en-GB" b="1" dirty="0"/>
              <a:t> con </a:t>
            </a:r>
            <a:r>
              <a:rPr lang="en-GB" b="1" dirty="0" err="1"/>
              <a:t>atributo</a:t>
            </a:r>
            <a:r>
              <a:rPr lang="en-GB" b="1" dirty="0"/>
              <a:t> de </a:t>
            </a:r>
            <a:r>
              <a:rPr lang="en-GB" b="1" dirty="0" err="1"/>
              <a:t>país</a:t>
            </a:r>
            <a:r>
              <a:rPr lang="en-GB" b="1" dirty="0"/>
              <a:t> = TIERRA</a:t>
            </a:r>
            <a:endParaRPr lang="es-ES" b="1" dirty="0"/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2302" y="1896567"/>
            <a:ext cx="4572396" cy="1386960"/>
          </a:xfrm>
          <a:prstGeom prst="rect">
            <a:avLst/>
          </a:prstGeom>
        </p:spPr>
      </p:pic>
      <p:pic>
        <p:nvPicPr>
          <p:cNvPr id="40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02" y="2231345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65" y="2451420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28" y="2647398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65" y="2876627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Marcador de contenido 2"/>
          <p:cNvSpPr txBox="1">
            <a:spLocks/>
          </p:cNvSpPr>
          <p:nvPr/>
        </p:nvSpPr>
        <p:spPr>
          <a:xfrm>
            <a:off x="2697480" y="3714014"/>
            <a:ext cx="6797040" cy="1688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3200" b="1" dirty="0">
                <a:latin typeface="Bodoni MT" panose="02070603080606020203" pitchFamily="18" charset="0"/>
              </a:rPr>
              <a:t>Nuestro </a:t>
            </a:r>
            <a:r>
              <a:rPr lang="es-ES" sz="3200" b="1" dirty="0" err="1">
                <a:latin typeface="Bodoni MT" panose="02070603080606020203" pitchFamily="18" charset="0"/>
              </a:rPr>
              <a:t>dataset</a:t>
            </a:r>
            <a:r>
              <a:rPr lang="es-ES" sz="3200" b="1" dirty="0">
                <a:latin typeface="Bodoni MT" panose="02070603080606020203" pitchFamily="18" charset="0"/>
              </a:rPr>
              <a:t> está ahora validado geográficamente y podemos, entre otras cosas, extraer variables ambientales a partir de la localización de los puntos de muestreo</a:t>
            </a:r>
          </a:p>
        </p:txBody>
      </p:sp>
      <p:pic>
        <p:nvPicPr>
          <p:cNvPr id="45" name="Picture 2" descr="Folder - Free interface icons">
            <a:extLst>
              <a:ext uri="{FF2B5EF4-FFF2-40B4-BE49-F238E27FC236}">
                <a16:creationId xmlns:a16="http://schemas.microsoft.com/office/drawing/2014/main" id="{FFA0D0F9-62F2-23B8-CFA8-9E33769D6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0" y="1247971"/>
            <a:ext cx="1321710" cy="136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ángulo 46">
            <a:extLst>
              <a:ext uri="{FF2B5EF4-FFF2-40B4-BE49-F238E27FC236}">
                <a16:creationId xmlns:a16="http://schemas.microsoft.com/office/drawing/2014/main" id="{7FBF7632-A18F-2727-2C8A-78C9D7F5553D}"/>
              </a:ext>
            </a:extLst>
          </p:cNvPr>
          <p:cNvSpPr/>
          <p:nvPr/>
        </p:nvSpPr>
        <p:spPr>
          <a:xfrm>
            <a:off x="10621226" y="1929489"/>
            <a:ext cx="10342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ES" sz="1600" b="1" dirty="0">
                <a:latin typeface="Bodoni MT" panose="02070603080606020203" pitchFamily="18" charset="0"/>
              </a:rPr>
              <a:t>Práctica 2</a:t>
            </a:r>
          </a:p>
        </p:txBody>
      </p:sp>
    </p:spTree>
    <p:extLst>
      <p:ext uri="{BB962C8B-B14F-4D97-AF65-F5344CB8AC3E}">
        <p14:creationId xmlns:p14="http://schemas.microsoft.com/office/powerpoint/2010/main" val="29763300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5"/>
          <a:srcRect t="15119"/>
          <a:stretch/>
        </p:blipFill>
        <p:spPr>
          <a:xfrm>
            <a:off x="750274" y="1095154"/>
            <a:ext cx="5997460" cy="685658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1231650" y="2311455"/>
            <a:ext cx="4253429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b="1" dirty="0"/>
              <a:t>a) </a:t>
            </a:r>
            <a:r>
              <a:rPr lang="en-GB" b="1" dirty="0" err="1"/>
              <a:t>Puntos</a:t>
            </a:r>
            <a:r>
              <a:rPr lang="en-GB" b="1" dirty="0"/>
              <a:t> sin </a:t>
            </a:r>
            <a:r>
              <a:rPr lang="en-GB" b="1" dirty="0" err="1"/>
              <a:t>atributo</a:t>
            </a:r>
            <a:r>
              <a:rPr lang="en-GB" b="1" dirty="0"/>
              <a:t> de </a:t>
            </a:r>
            <a:r>
              <a:rPr lang="es-ES" b="1" dirty="0"/>
              <a:t>país</a:t>
            </a:r>
            <a:r>
              <a:rPr lang="en-GB" b="1" dirty="0"/>
              <a:t> = MAR</a:t>
            </a:r>
          </a:p>
          <a:p>
            <a:endParaRPr lang="en-GB" b="1" dirty="0"/>
          </a:p>
          <a:p>
            <a:r>
              <a:rPr lang="en-GB" b="1" dirty="0"/>
              <a:t>b) </a:t>
            </a:r>
            <a:r>
              <a:rPr lang="en-GB" b="1" dirty="0" err="1"/>
              <a:t>Puntos</a:t>
            </a:r>
            <a:r>
              <a:rPr lang="en-GB" b="1" dirty="0"/>
              <a:t> con </a:t>
            </a:r>
            <a:r>
              <a:rPr lang="en-GB" b="1" dirty="0" err="1"/>
              <a:t>atributo</a:t>
            </a:r>
            <a:r>
              <a:rPr lang="en-GB" b="1" dirty="0"/>
              <a:t> de </a:t>
            </a:r>
            <a:r>
              <a:rPr lang="en-GB" b="1" dirty="0" err="1"/>
              <a:t>país</a:t>
            </a:r>
            <a:r>
              <a:rPr lang="en-GB" b="1" dirty="0"/>
              <a:t> = TIERRA</a:t>
            </a:r>
            <a:endParaRPr lang="es-ES" b="1" dirty="0"/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2302" y="1896567"/>
            <a:ext cx="4572396" cy="1386960"/>
          </a:xfrm>
          <a:prstGeom prst="rect">
            <a:avLst/>
          </a:prstGeom>
        </p:spPr>
      </p:pic>
      <p:pic>
        <p:nvPicPr>
          <p:cNvPr id="40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02" y="2231345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65" y="2451420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28" y="2647398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65" y="2876627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Conector recto 27"/>
          <p:cNvCxnSpPr/>
          <p:nvPr/>
        </p:nvCxnSpPr>
        <p:spPr>
          <a:xfrm flipV="1">
            <a:off x="1262719" y="3245660"/>
            <a:ext cx="3599427" cy="17584"/>
          </a:xfrm>
          <a:prstGeom prst="line">
            <a:avLst/>
          </a:prstGeom>
          <a:ln>
            <a:solidFill>
              <a:srgbClr val="8E0A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80400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5"/>
          <a:srcRect t="15119"/>
          <a:stretch/>
        </p:blipFill>
        <p:spPr>
          <a:xfrm>
            <a:off x="750274" y="1095154"/>
            <a:ext cx="5997460" cy="685658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1231650" y="2311455"/>
            <a:ext cx="4253429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b="1" dirty="0"/>
              <a:t>a) </a:t>
            </a:r>
            <a:r>
              <a:rPr lang="en-GB" b="1" dirty="0" err="1"/>
              <a:t>Puntos</a:t>
            </a:r>
            <a:r>
              <a:rPr lang="en-GB" b="1" dirty="0"/>
              <a:t> sin </a:t>
            </a:r>
            <a:r>
              <a:rPr lang="en-GB" b="1" dirty="0" err="1"/>
              <a:t>atributo</a:t>
            </a:r>
            <a:r>
              <a:rPr lang="en-GB" b="1" dirty="0"/>
              <a:t> de </a:t>
            </a:r>
            <a:r>
              <a:rPr lang="es-ES" b="1" dirty="0"/>
              <a:t>país</a:t>
            </a:r>
            <a:r>
              <a:rPr lang="en-GB" b="1" dirty="0"/>
              <a:t> = MAR</a:t>
            </a:r>
          </a:p>
          <a:p>
            <a:endParaRPr lang="en-GB" b="1" dirty="0"/>
          </a:p>
          <a:p>
            <a:r>
              <a:rPr lang="en-GB" b="1" dirty="0"/>
              <a:t>b) </a:t>
            </a:r>
            <a:r>
              <a:rPr lang="en-GB" b="1" dirty="0" err="1"/>
              <a:t>Puntos</a:t>
            </a:r>
            <a:r>
              <a:rPr lang="en-GB" b="1" dirty="0"/>
              <a:t> con </a:t>
            </a:r>
            <a:r>
              <a:rPr lang="en-GB" b="1" dirty="0" err="1"/>
              <a:t>atributo</a:t>
            </a:r>
            <a:r>
              <a:rPr lang="en-GB" b="1" dirty="0"/>
              <a:t> de </a:t>
            </a:r>
            <a:r>
              <a:rPr lang="en-GB" b="1" dirty="0" err="1"/>
              <a:t>país</a:t>
            </a:r>
            <a:r>
              <a:rPr lang="en-GB" b="1" dirty="0"/>
              <a:t> = TIERRA</a:t>
            </a:r>
            <a:endParaRPr lang="es-ES" b="1" dirty="0"/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2302" y="1896567"/>
            <a:ext cx="4572396" cy="1386960"/>
          </a:xfrm>
          <a:prstGeom prst="rect">
            <a:avLst/>
          </a:prstGeom>
        </p:spPr>
      </p:pic>
      <p:pic>
        <p:nvPicPr>
          <p:cNvPr id="40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02" y="2231345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65" y="2451420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28" y="2647398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65" y="2876627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Conector recto 27"/>
          <p:cNvCxnSpPr/>
          <p:nvPr/>
        </p:nvCxnSpPr>
        <p:spPr>
          <a:xfrm flipV="1">
            <a:off x="1262719" y="3245660"/>
            <a:ext cx="3599427" cy="17584"/>
          </a:xfrm>
          <a:prstGeom prst="line">
            <a:avLst/>
          </a:prstGeom>
          <a:ln>
            <a:solidFill>
              <a:srgbClr val="8E0A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n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480" y="3150847"/>
            <a:ext cx="6408595" cy="3264406"/>
          </a:xfrm>
          <a:prstGeom prst="rect">
            <a:avLst/>
          </a:prstGeom>
        </p:spPr>
      </p:pic>
      <p:sp>
        <p:nvSpPr>
          <p:cNvPr id="36" name="Rectángulo 35"/>
          <p:cNvSpPr/>
          <p:nvPr/>
        </p:nvSpPr>
        <p:spPr>
          <a:xfrm>
            <a:off x="3606435" y="5919458"/>
            <a:ext cx="31454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Agency FB" panose="020B0503020202020204" pitchFamily="34" charset="0"/>
              </a:rPr>
              <a:t>Park et al. (2022)</a:t>
            </a:r>
          </a:p>
          <a:p>
            <a:r>
              <a:rPr lang="en-GB" sz="1600" dirty="0">
                <a:latin typeface="Agency FB" panose="020B0503020202020204" pitchFamily="34" charset="0"/>
              </a:rPr>
              <a:t>Artificial Hotspot Occurrence Inventory AHOI</a:t>
            </a:r>
          </a:p>
        </p:txBody>
      </p:sp>
    </p:spTree>
    <p:extLst>
      <p:ext uri="{BB962C8B-B14F-4D97-AF65-F5344CB8AC3E}">
        <p14:creationId xmlns:p14="http://schemas.microsoft.com/office/powerpoint/2010/main" val="2490191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3" name="Diagrama 12"/>
            <p:cNvGraphicFramePr/>
            <p:nvPr>
              <p:extLst>
                <p:ext uri="{D42A27DB-BD31-4B8C-83A1-F6EECF244321}">
                  <p14:modId xmlns:p14="http://schemas.microsoft.com/office/powerpoint/2010/main" val="2303915852"/>
                </p:ext>
              </p:extLst>
            </p:nvPr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8" name="Grupo 7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12" name="Grupo 11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15" name="Rectángulo 14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16" name="Grupo 15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17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8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80942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5"/>
          <a:srcRect t="15119"/>
          <a:stretch/>
        </p:blipFill>
        <p:spPr>
          <a:xfrm>
            <a:off x="750274" y="1095154"/>
            <a:ext cx="5997460" cy="685658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1231650" y="2311455"/>
            <a:ext cx="4253429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b="1" dirty="0"/>
              <a:t>a) </a:t>
            </a:r>
            <a:r>
              <a:rPr lang="en-GB" b="1" dirty="0" err="1"/>
              <a:t>Puntos</a:t>
            </a:r>
            <a:r>
              <a:rPr lang="en-GB" b="1" dirty="0"/>
              <a:t> sin </a:t>
            </a:r>
            <a:r>
              <a:rPr lang="en-GB" b="1" dirty="0" err="1"/>
              <a:t>atributo</a:t>
            </a:r>
            <a:r>
              <a:rPr lang="en-GB" b="1" dirty="0"/>
              <a:t> de </a:t>
            </a:r>
            <a:r>
              <a:rPr lang="es-ES" b="1" dirty="0"/>
              <a:t>país</a:t>
            </a:r>
            <a:r>
              <a:rPr lang="en-GB" b="1" dirty="0"/>
              <a:t> = MAR</a:t>
            </a:r>
          </a:p>
          <a:p>
            <a:endParaRPr lang="en-GB" b="1" dirty="0"/>
          </a:p>
          <a:p>
            <a:r>
              <a:rPr lang="en-GB" b="1" dirty="0"/>
              <a:t>b) </a:t>
            </a:r>
            <a:r>
              <a:rPr lang="en-GB" b="1" dirty="0" err="1"/>
              <a:t>Puntos</a:t>
            </a:r>
            <a:r>
              <a:rPr lang="en-GB" b="1" dirty="0"/>
              <a:t> con </a:t>
            </a:r>
            <a:r>
              <a:rPr lang="en-GB" b="1" dirty="0" err="1"/>
              <a:t>atributo</a:t>
            </a:r>
            <a:r>
              <a:rPr lang="en-GB" b="1" dirty="0"/>
              <a:t> de </a:t>
            </a:r>
            <a:r>
              <a:rPr lang="en-GB" b="1" dirty="0" err="1"/>
              <a:t>país</a:t>
            </a:r>
            <a:r>
              <a:rPr lang="en-GB" b="1" dirty="0"/>
              <a:t> = TIERRA</a:t>
            </a:r>
            <a:endParaRPr lang="es-ES" b="1" dirty="0"/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2302" y="1896567"/>
            <a:ext cx="4572396" cy="1386960"/>
          </a:xfrm>
          <a:prstGeom prst="rect">
            <a:avLst/>
          </a:prstGeom>
        </p:spPr>
      </p:pic>
      <p:pic>
        <p:nvPicPr>
          <p:cNvPr id="40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02" y="2231345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65" y="2451420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28" y="2647398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65" y="2876627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Conector recto 27"/>
          <p:cNvCxnSpPr/>
          <p:nvPr/>
        </p:nvCxnSpPr>
        <p:spPr>
          <a:xfrm flipV="1">
            <a:off x="1262719" y="3245660"/>
            <a:ext cx="3599427" cy="17584"/>
          </a:xfrm>
          <a:prstGeom prst="line">
            <a:avLst/>
          </a:prstGeom>
          <a:ln>
            <a:solidFill>
              <a:srgbClr val="8E0A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18"/>
          <a:srcRect l="73376" t="7821" r="7447" b="63826"/>
          <a:stretch/>
        </p:blipFill>
        <p:spPr>
          <a:xfrm>
            <a:off x="9561692" y="2760872"/>
            <a:ext cx="1831616" cy="1523324"/>
          </a:xfrm>
          <a:prstGeom prst="rect">
            <a:avLst/>
          </a:prstGeom>
        </p:spPr>
      </p:pic>
      <p:sp>
        <p:nvSpPr>
          <p:cNvPr id="37" name="Rectángulo 36"/>
          <p:cNvSpPr/>
          <p:nvPr/>
        </p:nvSpPr>
        <p:spPr>
          <a:xfrm>
            <a:off x="5795496" y="2760872"/>
            <a:ext cx="3758854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s-ES" b="1" i="1" dirty="0"/>
              <a:t>Instalar complemento </a:t>
            </a:r>
            <a:r>
              <a:rPr lang="en-GB" b="1" dirty="0" err="1"/>
              <a:t>QuickMapServices</a:t>
            </a:r>
            <a:endParaRPr lang="en-GB" b="1" i="1" dirty="0"/>
          </a:p>
          <a:p>
            <a:pPr marL="342900" indent="-342900">
              <a:buAutoNum type="arabicPeriod"/>
            </a:pPr>
            <a:r>
              <a:rPr lang="es-ES" b="1" i="1" dirty="0"/>
              <a:t>Abrimos el OSM</a:t>
            </a:r>
          </a:p>
          <a:p>
            <a:pPr marL="342900" indent="-342900">
              <a:buAutoNum type="arabicPeriod"/>
            </a:pPr>
            <a:r>
              <a:rPr lang="es-ES" b="1" i="1" dirty="0"/>
              <a:t>Hacemos </a:t>
            </a:r>
            <a:r>
              <a:rPr lang="es-ES" b="1" i="1" dirty="0" err="1"/>
              <a:t>click</a:t>
            </a:r>
            <a:r>
              <a:rPr lang="es-ES" b="1" i="1" dirty="0"/>
              <a:t> en OSM Standard</a:t>
            </a:r>
          </a:p>
        </p:txBody>
      </p:sp>
      <p:pic>
        <p:nvPicPr>
          <p:cNvPr id="38" name="Picture 2" descr="File:Qgis-icon-3.0.png - Wikimedia Commons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92" y="2919400"/>
            <a:ext cx="512444" cy="49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Imagen 38"/>
          <p:cNvPicPr>
            <a:picLocks noChangeAspect="1"/>
          </p:cNvPicPr>
          <p:nvPr/>
        </p:nvPicPr>
        <p:blipFill rotWithShape="1">
          <a:blip r:embed="rId20"/>
          <a:srcRect b="10671"/>
          <a:stretch/>
        </p:blipFill>
        <p:spPr>
          <a:xfrm>
            <a:off x="7058024" y="3866606"/>
            <a:ext cx="3563201" cy="2620495"/>
          </a:xfrm>
          <a:prstGeom prst="rect">
            <a:avLst/>
          </a:prstGeom>
        </p:spPr>
      </p:pic>
      <p:pic>
        <p:nvPicPr>
          <p:cNvPr id="34" name="Picture 2" descr="Folder - Free interface icons">
            <a:extLst>
              <a:ext uri="{FF2B5EF4-FFF2-40B4-BE49-F238E27FC236}">
                <a16:creationId xmlns:a16="http://schemas.microsoft.com/office/drawing/2014/main" id="{3C97B6DB-E101-57C1-3C10-EE31E2134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0" y="1247971"/>
            <a:ext cx="1321710" cy="136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44">
            <a:extLst>
              <a:ext uri="{FF2B5EF4-FFF2-40B4-BE49-F238E27FC236}">
                <a16:creationId xmlns:a16="http://schemas.microsoft.com/office/drawing/2014/main" id="{4572668C-F1E5-C17D-02C4-33E422FD4631}"/>
              </a:ext>
            </a:extLst>
          </p:cNvPr>
          <p:cNvSpPr/>
          <p:nvPr/>
        </p:nvSpPr>
        <p:spPr>
          <a:xfrm>
            <a:off x="10621226" y="1929489"/>
            <a:ext cx="1034257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fontAlgn="base"/>
            <a:r>
              <a:rPr lang="es-ES" sz="1600" b="1" dirty="0">
                <a:latin typeface="Bodoni MT"/>
              </a:rPr>
              <a:t>Práctica 3</a:t>
            </a:r>
          </a:p>
        </p:txBody>
      </p:sp>
    </p:spTree>
    <p:extLst>
      <p:ext uri="{BB962C8B-B14F-4D97-AF65-F5344CB8AC3E}">
        <p14:creationId xmlns:p14="http://schemas.microsoft.com/office/powerpoint/2010/main" val="23233630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5"/>
          <a:srcRect t="15119"/>
          <a:stretch/>
        </p:blipFill>
        <p:spPr>
          <a:xfrm>
            <a:off x="750274" y="1095154"/>
            <a:ext cx="5997460" cy="685658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1231650" y="2311455"/>
            <a:ext cx="4253429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b="1" dirty="0"/>
              <a:t>a) </a:t>
            </a:r>
            <a:r>
              <a:rPr lang="en-GB" b="1" dirty="0" err="1"/>
              <a:t>Puntos</a:t>
            </a:r>
            <a:r>
              <a:rPr lang="en-GB" b="1" dirty="0"/>
              <a:t> sin </a:t>
            </a:r>
            <a:r>
              <a:rPr lang="en-GB" b="1" dirty="0" err="1"/>
              <a:t>atributo</a:t>
            </a:r>
            <a:r>
              <a:rPr lang="en-GB" b="1" dirty="0"/>
              <a:t> de </a:t>
            </a:r>
            <a:r>
              <a:rPr lang="es-ES" b="1" dirty="0"/>
              <a:t>país</a:t>
            </a:r>
            <a:r>
              <a:rPr lang="en-GB" b="1" dirty="0"/>
              <a:t> = MAR</a:t>
            </a:r>
          </a:p>
          <a:p>
            <a:endParaRPr lang="en-GB" b="1" dirty="0"/>
          </a:p>
          <a:p>
            <a:r>
              <a:rPr lang="en-GB" b="1" dirty="0"/>
              <a:t>b) </a:t>
            </a:r>
            <a:r>
              <a:rPr lang="en-GB" b="1" dirty="0" err="1"/>
              <a:t>Puntos</a:t>
            </a:r>
            <a:r>
              <a:rPr lang="en-GB" b="1" dirty="0"/>
              <a:t> con </a:t>
            </a:r>
            <a:r>
              <a:rPr lang="en-GB" b="1" dirty="0" err="1"/>
              <a:t>atributo</a:t>
            </a:r>
            <a:r>
              <a:rPr lang="en-GB" b="1" dirty="0"/>
              <a:t> de </a:t>
            </a:r>
            <a:r>
              <a:rPr lang="en-GB" b="1" dirty="0" err="1"/>
              <a:t>país</a:t>
            </a:r>
            <a:r>
              <a:rPr lang="en-GB" b="1" dirty="0"/>
              <a:t> = TIERRA</a:t>
            </a:r>
            <a:endParaRPr lang="es-ES" b="1" dirty="0"/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2302" y="1896567"/>
            <a:ext cx="4572396" cy="1386960"/>
          </a:xfrm>
          <a:prstGeom prst="rect">
            <a:avLst/>
          </a:prstGeom>
        </p:spPr>
      </p:pic>
      <p:pic>
        <p:nvPicPr>
          <p:cNvPr id="40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02" y="2231345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65" y="2451420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28" y="2647398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65" y="2876627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Conector recto 27"/>
          <p:cNvCxnSpPr/>
          <p:nvPr/>
        </p:nvCxnSpPr>
        <p:spPr>
          <a:xfrm flipV="1">
            <a:off x="1262719" y="3245660"/>
            <a:ext cx="3599427" cy="17584"/>
          </a:xfrm>
          <a:prstGeom prst="line">
            <a:avLst/>
          </a:prstGeom>
          <a:ln>
            <a:solidFill>
              <a:srgbClr val="8E0A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ángulo 33"/>
          <p:cNvSpPr/>
          <p:nvPr/>
        </p:nvSpPr>
        <p:spPr>
          <a:xfrm>
            <a:off x="10401300" y="2652531"/>
            <a:ext cx="162941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script ‘practica3.R’</a:t>
            </a:r>
          </a:p>
        </p:txBody>
      </p:sp>
      <p:pic>
        <p:nvPicPr>
          <p:cNvPr id="46" name="Picture 2" descr="RStudio Logo Usage Guidelines - RStudio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88" y="3964341"/>
            <a:ext cx="3205199" cy="112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ángulo 46"/>
          <p:cNvSpPr/>
          <p:nvPr/>
        </p:nvSpPr>
        <p:spPr>
          <a:xfrm>
            <a:off x="1262719" y="5110162"/>
            <a:ext cx="31967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err="1">
                <a:latin typeface="Arial Narrow" panose="020B0606020202030204" pitchFamily="34" charset="0"/>
              </a:rPr>
              <a:t>CoordinateCleaner</a:t>
            </a:r>
            <a:endParaRPr lang="en-GB" sz="3200" b="1" dirty="0">
              <a:latin typeface="Arial Narrow" panose="020B0606020202030204" pitchFamily="34" charset="0"/>
            </a:endParaRPr>
          </a:p>
        </p:txBody>
      </p:sp>
      <p:pic>
        <p:nvPicPr>
          <p:cNvPr id="35" name="Picture 2" descr="Folder - Free interface icons">
            <a:extLst>
              <a:ext uri="{FF2B5EF4-FFF2-40B4-BE49-F238E27FC236}">
                <a16:creationId xmlns:a16="http://schemas.microsoft.com/office/drawing/2014/main" id="{7F0F6547-D5AA-7D66-314A-C7AA25743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0" y="1247971"/>
            <a:ext cx="1321710" cy="136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ángulo 36">
            <a:extLst>
              <a:ext uri="{FF2B5EF4-FFF2-40B4-BE49-F238E27FC236}">
                <a16:creationId xmlns:a16="http://schemas.microsoft.com/office/drawing/2014/main" id="{77C2BA27-9CC2-45BC-1CCD-99B53CF7DBC7}"/>
              </a:ext>
            </a:extLst>
          </p:cNvPr>
          <p:cNvSpPr/>
          <p:nvPr/>
        </p:nvSpPr>
        <p:spPr>
          <a:xfrm>
            <a:off x="10621226" y="1929489"/>
            <a:ext cx="1034257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fontAlgn="base"/>
            <a:r>
              <a:rPr lang="es-ES" sz="1600" b="1" dirty="0">
                <a:latin typeface="Bodoni MT"/>
              </a:rPr>
              <a:t>Práctica 3</a:t>
            </a:r>
          </a:p>
        </p:txBody>
      </p:sp>
    </p:spTree>
    <p:extLst>
      <p:ext uri="{BB962C8B-B14F-4D97-AF65-F5344CB8AC3E}">
        <p14:creationId xmlns:p14="http://schemas.microsoft.com/office/powerpoint/2010/main" val="1973237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5"/>
          <a:srcRect t="15119"/>
          <a:stretch/>
        </p:blipFill>
        <p:spPr>
          <a:xfrm>
            <a:off x="750274" y="1095154"/>
            <a:ext cx="5997460" cy="685658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1231650" y="2311455"/>
            <a:ext cx="4253429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b="1" dirty="0"/>
              <a:t>a) </a:t>
            </a:r>
            <a:r>
              <a:rPr lang="en-GB" b="1" dirty="0" err="1"/>
              <a:t>Puntos</a:t>
            </a:r>
            <a:r>
              <a:rPr lang="en-GB" b="1" dirty="0"/>
              <a:t> sin </a:t>
            </a:r>
            <a:r>
              <a:rPr lang="en-GB" b="1" dirty="0" err="1"/>
              <a:t>atributo</a:t>
            </a:r>
            <a:r>
              <a:rPr lang="en-GB" b="1" dirty="0"/>
              <a:t> de </a:t>
            </a:r>
            <a:r>
              <a:rPr lang="es-ES" b="1" dirty="0"/>
              <a:t>país</a:t>
            </a:r>
            <a:r>
              <a:rPr lang="en-GB" b="1" dirty="0"/>
              <a:t> = MAR</a:t>
            </a:r>
          </a:p>
          <a:p>
            <a:endParaRPr lang="en-GB" b="1" dirty="0"/>
          </a:p>
          <a:p>
            <a:r>
              <a:rPr lang="en-GB" b="1" dirty="0"/>
              <a:t>b) </a:t>
            </a:r>
            <a:r>
              <a:rPr lang="en-GB" b="1" dirty="0" err="1"/>
              <a:t>Puntos</a:t>
            </a:r>
            <a:r>
              <a:rPr lang="en-GB" b="1" dirty="0"/>
              <a:t> con </a:t>
            </a:r>
            <a:r>
              <a:rPr lang="en-GB" b="1" dirty="0" err="1"/>
              <a:t>atributo</a:t>
            </a:r>
            <a:r>
              <a:rPr lang="en-GB" b="1" dirty="0"/>
              <a:t> de </a:t>
            </a:r>
            <a:r>
              <a:rPr lang="en-GB" b="1" dirty="0" err="1"/>
              <a:t>país</a:t>
            </a:r>
            <a:r>
              <a:rPr lang="en-GB" b="1" dirty="0"/>
              <a:t> = TIERRA</a:t>
            </a:r>
            <a:endParaRPr lang="es-ES" b="1" dirty="0"/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2302" y="1896567"/>
            <a:ext cx="4572396" cy="1386960"/>
          </a:xfrm>
          <a:prstGeom prst="rect">
            <a:avLst/>
          </a:prstGeom>
        </p:spPr>
      </p:pic>
      <p:pic>
        <p:nvPicPr>
          <p:cNvPr id="40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02" y="2231345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65" y="2451420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28" y="2647398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Free check mark tick mark check vect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65" y="2876627"/>
            <a:ext cx="231286" cy="2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Conector recto 27"/>
          <p:cNvCxnSpPr/>
          <p:nvPr/>
        </p:nvCxnSpPr>
        <p:spPr>
          <a:xfrm flipV="1">
            <a:off x="1262719" y="3245660"/>
            <a:ext cx="3599427" cy="17584"/>
          </a:xfrm>
          <a:prstGeom prst="line">
            <a:avLst/>
          </a:prstGeom>
          <a:ln>
            <a:solidFill>
              <a:srgbClr val="8E0A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ángulo 33"/>
          <p:cNvSpPr/>
          <p:nvPr/>
        </p:nvSpPr>
        <p:spPr>
          <a:xfrm>
            <a:off x="10401300" y="2652531"/>
            <a:ext cx="162941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script ‘practica3.R’</a:t>
            </a:r>
          </a:p>
        </p:txBody>
      </p:sp>
      <p:pic>
        <p:nvPicPr>
          <p:cNvPr id="35" name="Picture 2" descr="RStudio Logo Usage Guidelines - RStudio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88" y="3964341"/>
            <a:ext cx="3205199" cy="112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ángulo 44"/>
          <p:cNvSpPr/>
          <p:nvPr/>
        </p:nvSpPr>
        <p:spPr>
          <a:xfrm>
            <a:off x="1262719" y="5110162"/>
            <a:ext cx="31967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err="1">
                <a:latin typeface="Arial Narrow" panose="020B0606020202030204" pitchFamily="34" charset="0"/>
              </a:rPr>
              <a:t>CoordinateCleaner</a:t>
            </a:r>
            <a:endParaRPr lang="en-GB" sz="3200" b="1" dirty="0">
              <a:latin typeface="Arial Narrow" panose="020B0606020202030204" pitchFamily="34" charset="0"/>
            </a:endParaRPr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5351110" y="4333306"/>
            <a:ext cx="5732338" cy="484748"/>
          </a:xfrm>
          <a:prstGeom prst="rect">
            <a:avLst/>
          </a:prstGeom>
          <a:solidFill>
            <a:srgbClr val="16161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rgbClr val="FC6F09"/>
                </a:solidFill>
                <a:effectLst/>
                <a:latin typeface="Lucida Console" panose="020B0609040504020204" pitchFamily="49" charset="0"/>
              </a:rPr>
              <a:t># Are coordinates from locality or province centroids? (1km buffer)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rgbClr val="FDC251"/>
                </a:solidFill>
                <a:effectLst/>
                <a:latin typeface="Lucida Console" panose="020B0609040504020204" pitchFamily="49" charset="0"/>
              </a:rPr>
              <a:t>Testing country centroids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rgbClr val="FDC251"/>
                </a:solidFill>
                <a:effectLst/>
                <a:latin typeface="Lucida Console" panose="020B0609040504020204" pitchFamily="49" charset="0"/>
              </a:rPr>
              <a:t>Flagged 180 records.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Rectangle 3"/>
          <p:cNvSpPr>
            <a:spLocks noChangeArrowheads="1"/>
          </p:cNvSpPr>
          <p:nvPr/>
        </p:nvSpPr>
        <p:spPr bwMode="auto">
          <a:xfrm>
            <a:off x="5351110" y="3617981"/>
            <a:ext cx="5262659" cy="484748"/>
          </a:xfrm>
          <a:prstGeom prst="rect">
            <a:avLst/>
          </a:prstGeom>
          <a:solidFill>
            <a:srgbClr val="16161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rgbClr val="FC6F09"/>
                </a:solidFill>
                <a:effectLst/>
                <a:latin typeface="Lucida Console" panose="020B0609040504020204" pitchFamily="49" charset="0"/>
              </a:rPr>
              <a:t># Are coordinates placed in a country's centroids? (10km buffer)</a:t>
            </a: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50" dirty="0">
                <a:solidFill>
                  <a:srgbClr val="FDC251"/>
                </a:solidFill>
                <a:latin typeface="Lucida Console" panose="020B0609040504020204" pitchFamily="49" charset="0"/>
              </a:rPr>
              <a:t>Testing country capitals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50" dirty="0">
                <a:solidFill>
                  <a:srgbClr val="FDC251"/>
                </a:solidFill>
                <a:latin typeface="Lucida Console" panose="020B0609040504020204" pitchFamily="49" charset="0"/>
              </a:rPr>
              <a:t>Flagged 709 records.</a:t>
            </a:r>
            <a:r>
              <a:rPr lang="en-US" altLang="en-US" sz="1050" dirty="0"/>
              <a:t> </a:t>
            </a:r>
            <a:endParaRPr lang="en-US" altLang="en-US" sz="1050" dirty="0">
              <a:latin typeface="Arial" panose="020B0604020202020204" pitchFamily="34" charset="0"/>
            </a:endParaRPr>
          </a:p>
        </p:txBody>
      </p:sp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5338670" y="5148527"/>
            <a:ext cx="5568832" cy="1131079"/>
          </a:xfrm>
          <a:prstGeom prst="rect">
            <a:avLst/>
          </a:prstGeom>
          <a:solidFill>
            <a:srgbClr val="16161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rgbClr val="FC6F09"/>
                </a:solidFill>
                <a:effectLst/>
                <a:latin typeface="Lucida Console" panose="020B0609040504020204" pitchFamily="49" charset="0"/>
              </a:rPr>
              <a:t># Are coordinates placed in </a:t>
            </a:r>
            <a:r>
              <a:rPr kumimoji="0" lang="en-US" altLang="en-US" sz="1050" b="0" i="0" u="none" strike="noStrike" cap="none" normalizeH="0" baseline="0" dirty="0" err="1">
                <a:ln>
                  <a:noFill/>
                </a:ln>
                <a:solidFill>
                  <a:srgbClr val="FC6F09"/>
                </a:solidFill>
                <a:effectLst/>
                <a:latin typeface="Lucida Console" panose="020B0609040504020204" pitchFamily="49" charset="0"/>
              </a:rPr>
              <a:t>gbif</a:t>
            </a: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rgbClr val="FC6F09"/>
                </a:solidFill>
                <a:effectLst/>
                <a:latin typeface="Lucida Console" panose="020B0609040504020204" pitchFamily="49" charset="0"/>
              </a:rPr>
              <a:t> headquarters?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rgbClr val="FDC251"/>
                </a:solidFill>
                <a:effectLst/>
                <a:latin typeface="Lucida Console" panose="020B0609040504020204" pitchFamily="49" charset="0"/>
              </a:rPr>
              <a:t>Testing GBIF headquarters, flagging records around Copenhagen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rgbClr val="FDC251"/>
                </a:solidFill>
                <a:effectLst/>
                <a:latin typeface="Lucida Console" panose="020B0609040504020204" pitchFamily="49" charset="0"/>
              </a:rPr>
              <a:t>Flagged 0 records.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050" dirty="0">
              <a:solidFill>
                <a:srgbClr val="FDC251"/>
              </a:solidFill>
              <a:latin typeface="Lucida Console" panose="020B0609040504020204" pitchFamily="49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rgbClr val="FC6F09"/>
                </a:solidFill>
                <a:effectLst/>
                <a:latin typeface="Lucida Console" panose="020B0609040504020204" pitchFamily="49" charset="0"/>
              </a:rPr>
              <a:t># Are coordinates from museums, gardens, institutions, zoo's... ?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rgbClr val="FDC251"/>
                </a:solidFill>
                <a:effectLst/>
                <a:latin typeface="Lucida Console" panose="020B0609040504020204" pitchFamily="49" charset="0"/>
              </a:rPr>
              <a:t>Testing biodiversity institutions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rgbClr val="FDC251"/>
                </a:solidFill>
                <a:effectLst/>
                <a:latin typeface="Lucida Console" panose="020B0609040504020204" pitchFamily="49" charset="0"/>
              </a:rPr>
              <a:t>Flagged 50 records.</a:t>
            </a: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9" name="Picture 2" descr="Folder - Free interface icons">
            <a:extLst>
              <a:ext uri="{FF2B5EF4-FFF2-40B4-BE49-F238E27FC236}">
                <a16:creationId xmlns:a16="http://schemas.microsoft.com/office/drawing/2014/main" id="{28E14308-F503-EE08-B785-582D28CCD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0" y="1247971"/>
            <a:ext cx="1321710" cy="136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ángulo 46">
            <a:extLst>
              <a:ext uri="{FF2B5EF4-FFF2-40B4-BE49-F238E27FC236}">
                <a16:creationId xmlns:a16="http://schemas.microsoft.com/office/drawing/2014/main" id="{8362F802-2638-EFFD-320E-135C7D8B4627}"/>
              </a:ext>
            </a:extLst>
          </p:cNvPr>
          <p:cNvSpPr/>
          <p:nvPr/>
        </p:nvSpPr>
        <p:spPr>
          <a:xfrm>
            <a:off x="10621226" y="1929489"/>
            <a:ext cx="1034257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fontAlgn="base"/>
            <a:r>
              <a:rPr lang="es-ES" sz="1600" b="1" dirty="0">
                <a:latin typeface="Bodoni MT"/>
              </a:rPr>
              <a:t>Práctica 3</a:t>
            </a:r>
          </a:p>
        </p:txBody>
      </p:sp>
    </p:spTree>
    <p:extLst>
      <p:ext uri="{BB962C8B-B14F-4D97-AF65-F5344CB8AC3E}">
        <p14:creationId xmlns:p14="http://schemas.microsoft.com/office/powerpoint/2010/main" val="5528657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29" name="Imagen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0274" y="1108409"/>
            <a:ext cx="5730737" cy="6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394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29" name="Imagen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0274" y="1108409"/>
            <a:ext cx="5730737" cy="662997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567099" y="1989430"/>
            <a:ext cx="47113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ES" dirty="0">
                <a:latin typeface="Bodoni MT" panose="02070603080606020203" pitchFamily="18" charset="0"/>
              </a:rPr>
              <a:t>Usar el campo especifico de precisión para filtrar</a:t>
            </a:r>
          </a:p>
          <a:p>
            <a:pPr marL="342900" indent="-342900" algn="ctr" fontAlgn="base">
              <a:buFont typeface="Arial" panose="020B0604020202020204" pitchFamily="34" charset="0"/>
              <a:buChar char="•"/>
            </a:pPr>
            <a:endParaRPr lang="es-ES" dirty="0">
              <a:latin typeface="Bodoni MT" panose="02070603080606020203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008075" y="201385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/>
            <a:r>
              <a:rPr lang="es-ES" dirty="0">
                <a:solidFill>
                  <a:schemeClr val="bg2">
                    <a:lumMod val="75000"/>
                  </a:schemeClr>
                </a:solidFill>
                <a:latin typeface="Bodoni MT" panose="02070603080606020203" pitchFamily="18" charset="0"/>
              </a:rPr>
              <a:t>Usar el número de decimales de las coordenadas como </a:t>
            </a:r>
            <a:r>
              <a:rPr lang="es-ES" i="1" dirty="0">
                <a:solidFill>
                  <a:schemeClr val="bg2">
                    <a:lumMod val="75000"/>
                  </a:schemeClr>
                </a:solidFill>
                <a:latin typeface="Bodoni MT" panose="02070603080606020203" pitchFamily="18" charset="0"/>
              </a:rPr>
              <a:t>proxy </a:t>
            </a:r>
            <a:r>
              <a:rPr lang="es-ES" dirty="0">
                <a:solidFill>
                  <a:schemeClr val="bg2">
                    <a:lumMod val="75000"/>
                  </a:schemeClr>
                </a:solidFill>
                <a:latin typeface="Bodoni MT" panose="02070603080606020203" pitchFamily="18" charset="0"/>
              </a:rPr>
              <a:t>de precisión</a:t>
            </a:r>
          </a:p>
        </p:txBody>
      </p:sp>
    </p:spTree>
    <p:extLst>
      <p:ext uri="{BB962C8B-B14F-4D97-AF65-F5344CB8AC3E}">
        <p14:creationId xmlns:p14="http://schemas.microsoft.com/office/powerpoint/2010/main" val="55285032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29" name="Imagen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0274" y="1108409"/>
            <a:ext cx="5730737" cy="662997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567099" y="1989430"/>
            <a:ext cx="47113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ES" dirty="0">
                <a:latin typeface="Bodoni MT" panose="02070603080606020203" pitchFamily="18" charset="0"/>
              </a:rPr>
              <a:t>Usar el campo especifico de precisión para filtrar</a:t>
            </a:r>
          </a:p>
          <a:p>
            <a:pPr marL="342900" indent="-342900" algn="ctr" fontAlgn="base">
              <a:buFont typeface="Arial" panose="020B0604020202020204" pitchFamily="34" charset="0"/>
              <a:buChar char="•"/>
            </a:pPr>
            <a:endParaRPr lang="es-ES" dirty="0">
              <a:latin typeface="Bodoni MT" panose="02070603080606020203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008075" y="201385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/>
            <a:r>
              <a:rPr lang="es-ES" dirty="0">
                <a:solidFill>
                  <a:schemeClr val="bg2">
                    <a:lumMod val="75000"/>
                  </a:schemeClr>
                </a:solidFill>
                <a:latin typeface="Bodoni MT" panose="02070603080606020203" pitchFamily="18" charset="0"/>
              </a:rPr>
              <a:t>Usar el número de decimales de las coordenadas como </a:t>
            </a:r>
            <a:r>
              <a:rPr lang="es-ES" i="1" dirty="0">
                <a:solidFill>
                  <a:schemeClr val="bg2">
                    <a:lumMod val="75000"/>
                  </a:schemeClr>
                </a:solidFill>
                <a:latin typeface="Bodoni MT" panose="02070603080606020203" pitchFamily="18" charset="0"/>
              </a:rPr>
              <a:t>proxy </a:t>
            </a:r>
            <a:r>
              <a:rPr lang="es-ES" dirty="0">
                <a:solidFill>
                  <a:schemeClr val="bg2">
                    <a:lumMod val="75000"/>
                  </a:schemeClr>
                </a:solidFill>
                <a:latin typeface="Bodoni MT" panose="02070603080606020203" pitchFamily="18" charset="0"/>
              </a:rPr>
              <a:t>de precisión</a:t>
            </a:r>
          </a:p>
        </p:txBody>
      </p:sp>
      <p:sp>
        <p:nvSpPr>
          <p:cNvPr id="27" name="Rectángulo 26"/>
          <p:cNvSpPr/>
          <p:nvPr/>
        </p:nvSpPr>
        <p:spPr>
          <a:xfrm>
            <a:off x="600039" y="3072565"/>
            <a:ext cx="4678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>
                <a:solidFill>
                  <a:srgbClr val="C00000"/>
                </a:solidFill>
                <a:latin typeface="Bodoni MT" panose="02070603080606020203" pitchFamily="18" charset="0"/>
              </a:rPr>
              <a:t>¿Tenemos la precisión de las coordenadas?</a:t>
            </a:r>
            <a:endParaRPr lang="en-GB" b="1" dirty="0">
              <a:solidFill>
                <a:srgbClr val="C00000"/>
              </a:solidFill>
              <a:latin typeface="Bodoni MT" panose="02070603080606020203" pitchFamily="18" charset="0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1725379" y="3543737"/>
            <a:ext cx="24277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i="1" dirty="0" err="1">
                <a:latin typeface="Bodoni MT" panose="02070603080606020203" pitchFamily="18" charset="0"/>
              </a:rPr>
              <a:t>coordinatesPrecision</a:t>
            </a:r>
            <a:endParaRPr lang="es-ES" b="1" i="1" dirty="0">
              <a:latin typeface="Bodoni MT" panose="02070603080606020203" pitchFamily="18" charset="0"/>
            </a:endParaRPr>
          </a:p>
          <a:p>
            <a:pPr algn="ctr"/>
            <a:endParaRPr lang="es-ES" b="1" i="1" dirty="0">
              <a:latin typeface="Bodoni MT" panose="02070603080606020203" pitchFamily="18" charset="0"/>
            </a:endParaRPr>
          </a:p>
          <a:p>
            <a:pPr algn="ctr"/>
            <a:r>
              <a:rPr lang="es-ES" b="1" i="1" dirty="0">
                <a:latin typeface="Bodoni MT" panose="02070603080606020203" pitchFamily="18" charset="0"/>
              </a:rPr>
              <a:t>816 / 92489</a:t>
            </a:r>
            <a:endParaRPr lang="en-GB" b="1" dirty="0">
              <a:latin typeface="Bodoni MT" panose="02070603080606020203" pitchFamily="18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1352424" y="4683973"/>
            <a:ext cx="31736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err="1">
                <a:latin typeface="Bodoni MT" panose="02070603080606020203" pitchFamily="18" charset="0"/>
              </a:rPr>
              <a:t>coordinateUncertaintyInMeters</a:t>
            </a:r>
            <a:endParaRPr lang="es-ES" b="1" dirty="0">
              <a:latin typeface="Bodoni MT" panose="02070603080606020203" pitchFamily="18" charset="0"/>
            </a:endParaRPr>
          </a:p>
          <a:p>
            <a:pPr algn="ctr"/>
            <a:endParaRPr lang="es-ES" b="1" dirty="0">
              <a:latin typeface="Bodoni MT" panose="02070603080606020203" pitchFamily="18" charset="0"/>
            </a:endParaRPr>
          </a:p>
          <a:p>
            <a:pPr algn="ctr"/>
            <a:r>
              <a:rPr lang="es-ES" b="1" dirty="0">
                <a:latin typeface="Bodoni MT" panose="02070603080606020203" pitchFamily="18" charset="0"/>
              </a:rPr>
              <a:t>17419 / 92489</a:t>
            </a:r>
            <a:endParaRPr lang="en-GB" b="1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1148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29" name="Imagen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0274" y="1108409"/>
            <a:ext cx="5730737" cy="662997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567099" y="1989430"/>
            <a:ext cx="47113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ES" dirty="0">
                <a:latin typeface="Bodoni MT" panose="02070603080606020203" pitchFamily="18" charset="0"/>
              </a:rPr>
              <a:t>Usar el campo especifico de precisión para filtrar</a:t>
            </a:r>
          </a:p>
          <a:p>
            <a:pPr marL="342900" indent="-342900" algn="ctr" fontAlgn="base">
              <a:buFont typeface="Arial" panose="020B0604020202020204" pitchFamily="34" charset="0"/>
              <a:buChar char="•"/>
            </a:pPr>
            <a:endParaRPr lang="es-ES" dirty="0">
              <a:latin typeface="Bodoni MT" panose="02070603080606020203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008075" y="201385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/>
            <a:r>
              <a:rPr lang="es-ES" dirty="0">
                <a:solidFill>
                  <a:schemeClr val="bg2">
                    <a:lumMod val="75000"/>
                  </a:schemeClr>
                </a:solidFill>
                <a:latin typeface="Bodoni MT" panose="02070603080606020203" pitchFamily="18" charset="0"/>
              </a:rPr>
              <a:t>Usar el número de decimales de las coordenadas como </a:t>
            </a:r>
            <a:r>
              <a:rPr lang="es-ES" i="1" dirty="0">
                <a:solidFill>
                  <a:schemeClr val="bg2">
                    <a:lumMod val="75000"/>
                  </a:schemeClr>
                </a:solidFill>
                <a:latin typeface="Bodoni MT" panose="02070603080606020203" pitchFamily="18" charset="0"/>
              </a:rPr>
              <a:t>proxy </a:t>
            </a:r>
            <a:r>
              <a:rPr lang="es-ES" dirty="0">
                <a:solidFill>
                  <a:schemeClr val="bg2">
                    <a:lumMod val="75000"/>
                  </a:schemeClr>
                </a:solidFill>
                <a:latin typeface="Bodoni MT" panose="02070603080606020203" pitchFamily="18" charset="0"/>
              </a:rPr>
              <a:t>de precisión</a:t>
            </a: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606" y="2782162"/>
            <a:ext cx="4985949" cy="3502326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011" y="2714165"/>
            <a:ext cx="2725272" cy="3518502"/>
          </a:xfrm>
          <a:prstGeom prst="rect">
            <a:avLst/>
          </a:prstGeom>
        </p:spPr>
      </p:pic>
      <p:sp>
        <p:nvSpPr>
          <p:cNvPr id="30" name="Rectángulo 29"/>
          <p:cNvSpPr/>
          <p:nvPr/>
        </p:nvSpPr>
        <p:spPr>
          <a:xfrm>
            <a:off x="9206283" y="5720293"/>
            <a:ext cx="34238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err="1">
                <a:latin typeface="Bodoni MT" panose="02070603080606020203" pitchFamily="18" charset="0"/>
              </a:rPr>
              <a:t>Marcer</a:t>
            </a:r>
            <a:r>
              <a:rPr lang="en-GB" sz="1400" dirty="0">
                <a:latin typeface="Bodoni MT" panose="02070603080606020203" pitchFamily="18" charset="0"/>
              </a:rPr>
              <a:t> et al (2022) </a:t>
            </a:r>
            <a:r>
              <a:rPr lang="en-GB" sz="1400" dirty="0" err="1">
                <a:latin typeface="Bodoni MT" panose="02070603080606020203" pitchFamily="18" charset="0"/>
              </a:rPr>
              <a:t>Ecography</a:t>
            </a:r>
            <a:r>
              <a:rPr lang="en-GB" sz="1400" dirty="0">
                <a:latin typeface="Bodoni MT" panose="02070603080606020203" pitchFamily="18" charset="0"/>
              </a:rPr>
              <a:t> 10.1111/ecog.06025 </a:t>
            </a:r>
          </a:p>
        </p:txBody>
      </p:sp>
    </p:spTree>
    <p:extLst>
      <p:ext uri="{BB962C8B-B14F-4D97-AF65-F5344CB8AC3E}">
        <p14:creationId xmlns:p14="http://schemas.microsoft.com/office/powerpoint/2010/main" val="108212186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29" name="Imagen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0274" y="1108409"/>
            <a:ext cx="5730737" cy="662997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567099" y="1989430"/>
            <a:ext cx="47113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ES" dirty="0">
                <a:latin typeface="Bodoni MT" panose="02070603080606020203" pitchFamily="18" charset="0"/>
              </a:rPr>
              <a:t>Usar el campo especifico de precisión para filtrar</a:t>
            </a:r>
          </a:p>
          <a:p>
            <a:pPr marL="342900" indent="-342900" algn="ctr" fontAlgn="base">
              <a:buFont typeface="Arial" panose="020B0604020202020204" pitchFamily="34" charset="0"/>
              <a:buChar char="•"/>
            </a:pPr>
            <a:endParaRPr lang="es-ES" dirty="0">
              <a:latin typeface="Bodoni MT" panose="02070603080606020203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008075" y="201385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/>
            <a:r>
              <a:rPr lang="es-ES" dirty="0">
                <a:latin typeface="Bodoni MT" panose="02070603080606020203" pitchFamily="18" charset="0"/>
              </a:rPr>
              <a:t>Usar el número de decimales de las coordenadas como </a:t>
            </a:r>
            <a:r>
              <a:rPr lang="es-ES" i="1" dirty="0">
                <a:latin typeface="Bodoni MT" panose="02070603080606020203" pitchFamily="18" charset="0"/>
              </a:rPr>
              <a:t>proxy </a:t>
            </a:r>
            <a:r>
              <a:rPr lang="es-ES" dirty="0">
                <a:latin typeface="Bodoni MT" panose="02070603080606020203" pitchFamily="18" charset="0"/>
              </a:rPr>
              <a:t>de precisión</a:t>
            </a:r>
          </a:p>
        </p:txBody>
      </p:sp>
      <p:sp>
        <p:nvSpPr>
          <p:cNvPr id="27" name="Rectángulo 26"/>
          <p:cNvSpPr/>
          <p:nvPr/>
        </p:nvSpPr>
        <p:spPr>
          <a:xfrm>
            <a:off x="4297737" y="5815087"/>
            <a:ext cx="4723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err="1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Moudrý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 &amp; </a:t>
            </a:r>
            <a:r>
              <a:rPr lang="en-GB" sz="1600" dirty="0" err="1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Devillers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 et al (2020) Ecological Informatics doi.org/10.1016/j.ecoinf.2020.101051</a:t>
            </a: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1462" y="2772440"/>
            <a:ext cx="4641793" cy="3042648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38409" y="2772440"/>
            <a:ext cx="5202242" cy="304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195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29" name="Imagen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0274" y="1108409"/>
            <a:ext cx="5730737" cy="662997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567099" y="1989430"/>
            <a:ext cx="47113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ES" dirty="0">
                <a:solidFill>
                  <a:schemeClr val="bg2">
                    <a:lumMod val="75000"/>
                  </a:schemeClr>
                </a:solidFill>
                <a:latin typeface="Bodoni MT" panose="02070603080606020203" pitchFamily="18" charset="0"/>
              </a:rPr>
              <a:t>Usar el campo especifico de precisión para filtrar</a:t>
            </a:r>
          </a:p>
          <a:p>
            <a:pPr marL="342900" indent="-342900" algn="ctr" fontAlgn="base">
              <a:buFont typeface="Arial" panose="020B0604020202020204" pitchFamily="34" charset="0"/>
              <a:buChar char="•"/>
            </a:pPr>
            <a:endParaRPr lang="es-ES" dirty="0">
              <a:latin typeface="Bodoni MT" panose="02070603080606020203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008075" y="201385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/>
            <a:r>
              <a:rPr lang="es-ES" dirty="0">
                <a:latin typeface="Bodoni MT" panose="02070603080606020203" pitchFamily="18" charset="0"/>
              </a:rPr>
              <a:t>Usar el número de decimales de las coordenadas como </a:t>
            </a:r>
            <a:r>
              <a:rPr lang="es-ES" i="1" dirty="0">
                <a:latin typeface="Bodoni MT" panose="02070603080606020203" pitchFamily="18" charset="0"/>
              </a:rPr>
              <a:t>proxy </a:t>
            </a:r>
            <a:r>
              <a:rPr lang="es-ES" dirty="0">
                <a:latin typeface="Bodoni MT" panose="02070603080606020203" pitchFamily="18" charset="0"/>
              </a:rPr>
              <a:t>de precisión</a:t>
            </a:r>
          </a:p>
        </p:txBody>
      </p:sp>
      <p:sp>
        <p:nvSpPr>
          <p:cNvPr id="27" name="Rectángulo 26"/>
          <p:cNvSpPr/>
          <p:nvPr/>
        </p:nvSpPr>
        <p:spPr>
          <a:xfrm>
            <a:off x="7381034" y="5781826"/>
            <a:ext cx="4723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err="1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Moudrý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 &amp; </a:t>
            </a:r>
            <a:r>
              <a:rPr lang="en-GB" sz="1600" dirty="0" err="1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Devillers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 et al (2020) Ecological Informatics doi.org/10.1016/j.ecoinf.2020.101051</a:t>
            </a: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38409" y="2772440"/>
            <a:ext cx="5202242" cy="3042648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0274" y="1900890"/>
            <a:ext cx="5159714" cy="4269880"/>
          </a:xfrm>
          <a:prstGeom prst="rect">
            <a:avLst/>
          </a:prstGeom>
        </p:spPr>
      </p:pic>
      <p:sp>
        <p:nvSpPr>
          <p:cNvPr id="32" name="Rectángulo 31"/>
          <p:cNvSpPr/>
          <p:nvPr/>
        </p:nvSpPr>
        <p:spPr>
          <a:xfrm>
            <a:off x="1158297" y="5961700"/>
            <a:ext cx="24573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err="1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Yesson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 et al. </a:t>
            </a:r>
            <a:r>
              <a:rPr lang="en-GB" sz="1600" dirty="0" err="1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PlosONE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 (2007)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2324100" y="2894539"/>
            <a:ext cx="2319316" cy="192580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ángulo 33"/>
          <p:cNvSpPr/>
          <p:nvPr/>
        </p:nvSpPr>
        <p:spPr>
          <a:xfrm>
            <a:off x="3483758" y="2894539"/>
            <a:ext cx="1159658" cy="95905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8355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29" name="Imagen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0274" y="1108409"/>
            <a:ext cx="5730737" cy="662997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567099" y="1989430"/>
            <a:ext cx="47113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ES" dirty="0">
                <a:solidFill>
                  <a:schemeClr val="bg2">
                    <a:lumMod val="75000"/>
                  </a:schemeClr>
                </a:solidFill>
                <a:latin typeface="Bodoni MT" panose="02070603080606020203" pitchFamily="18" charset="0"/>
              </a:rPr>
              <a:t>Usar el campo especifico de precisión para filtrar</a:t>
            </a:r>
          </a:p>
          <a:p>
            <a:pPr marL="342900" indent="-342900" algn="ctr" fontAlgn="base">
              <a:buFont typeface="Arial" panose="020B0604020202020204" pitchFamily="34" charset="0"/>
              <a:buChar char="•"/>
            </a:pPr>
            <a:endParaRPr lang="es-ES" dirty="0">
              <a:latin typeface="Bodoni MT" panose="02070603080606020203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008075" y="201385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/>
            <a:r>
              <a:rPr lang="es-ES" dirty="0">
                <a:latin typeface="Bodoni MT" panose="02070603080606020203" pitchFamily="18" charset="0"/>
              </a:rPr>
              <a:t>Usar el número de decimales de las coordenadas como </a:t>
            </a:r>
            <a:r>
              <a:rPr lang="es-ES" i="1" dirty="0">
                <a:latin typeface="Bodoni MT" panose="02070603080606020203" pitchFamily="18" charset="0"/>
              </a:rPr>
              <a:t>proxy </a:t>
            </a:r>
            <a:r>
              <a:rPr lang="es-ES" dirty="0">
                <a:latin typeface="Bodoni MT" panose="02070603080606020203" pitchFamily="18" charset="0"/>
              </a:rPr>
              <a:t>de precisión</a:t>
            </a:r>
          </a:p>
        </p:txBody>
      </p:sp>
      <p:sp>
        <p:nvSpPr>
          <p:cNvPr id="27" name="Rectángulo 26"/>
          <p:cNvSpPr/>
          <p:nvPr/>
        </p:nvSpPr>
        <p:spPr>
          <a:xfrm>
            <a:off x="7381034" y="5781826"/>
            <a:ext cx="4723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err="1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Moudrý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 &amp; </a:t>
            </a:r>
            <a:r>
              <a:rPr lang="en-GB" sz="1600" dirty="0" err="1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Devillers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 et al (2020) Ecological Informatics doi.org/10.1016/j.ecoinf.2020.101051</a:t>
            </a: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38409" y="2772440"/>
            <a:ext cx="5202242" cy="3042648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0274" y="1900890"/>
            <a:ext cx="5159714" cy="4269880"/>
          </a:xfrm>
          <a:prstGeom prst="rect">
            <a:avLst/>
          </a:prstGeom>
        </p:spPr>
      </p:pic>
      <p:sp>
        <p:nvSpPr>
          <p:cNvPr id="32" name="Rectángulo 31"/>
          <p:cNvSpPr/>
          <p:nvPr/>
        </p:nvSpPr>
        <p:spPr>
          <a:xfrm>
            <a:off x="1158297" y="5961700"/>
            <a:ext cx="24573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err="1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Yesson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 et al. </a:t>
            </a:r>
            <a:r>
              <a:rPr lang="en-GB" sz="1600" dirty="0" err="1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PlosONE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 (2007)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2324100" y="2894539"/>
            <a:ext cx="2319316" cy="192580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ángulo 33"/>
          <p:cNvSpPr/>
          <p:nvPr/>
        </p:nvSpPr>
        <p:spPr>
          <a:xfrm>
            <a:off x="3483758" y="2894539"/>
            <a:ext cx="1159658" cy="95905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Elipse 34"/>
          <p:cNvSpPr/>
          <p:nvPr/>
        </p:nvSpPr>
        <p:spPr>
          <a:xfrm>
            <a:off x="1576516" y="4402483"/>
            <a:ext cx="1495168" cy="98854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257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814" y="1005401"/>
            <a:ext cx="6698359" cy="485456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228600" y="2172956"/>
            <a:ext cx="41295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ES" sz="2400" dirty="0">
                <a:latin typeface="Bodoni MT" panose="02070603080606020203" pitchFamily="18" charset="0"/>
              </a:rPr>
              <a:t>¿Sólo registros con coordenadas?</a:t>
            </a:r>
          </a:p>
          <a:p>
            <a:pPr marL="342900" indent="-342900" algn="ctr" fontAlgn="base">
              <a:buFont typeface="Arial" panose="020B0604020202020204" pitchFamily="34" charset="0"/>
              <a:buChar char="•"/>
            </a:pPr>
            <a:endParaRPr lang="es-ES" sz="2400" dirty="0">
              <a:latin typeface="Bodoni MT" panose="02070603080606020203" pitchFamily="18" charset="0"/>
            </a:endParaRPr>
          </a:p>
          <a:p>
            <a:pPr algn="ctr" fontAlgn="base"/>
            <a:r>
              <a:rPr lang="es-ES" sz="2400" dirty="0">
                <a:latin typeface="Bodoni MT" panose="02070603080606020203" pitchFamily="18" charset="0"/>
              </a:rPr>
              <a:t>¿Establecemos un área de presencias?</a:t>
            </a:r>
          </a:p>
          <a:p>
            <a:pPr marL="342900" indent="-342900" algn="ctr" fontAlgn="base">
              <a:buFont typeface="Arial" panose="020B0604020202020204" pitchFamily="34" charset="0"/>
              <a:buChar char="•"/>
            </a:pPr>
            <a:endParaRPr lang="es-ES" sz="2400" dirty="0">
              <a:latin typeface="Bodoni MT" panose="02070603080606020203" pitchFamily="18" charset="0"/>
            </a:endParaRPr>
          </a:p>
          <a:p>
            <a:pPr algn="ctr" fontAlgn="base"/>
            <a:r>
              <a:rPr lang="es-ES" sz="2400" dirty="0">
                <a:latin typeface="Bodoni MT" panose="02070603080606020203" pitchFamily="18" charset="0"/>
              </a:rPr>
              <a:t>¿Usamos las alertas de GBIF?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954" y="1927050"/>
            <a:ext cx="1891957" cy="15278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039" y="1532940"/>
            <a:ext cx="1525186" cy="3018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9115" y="3540073"/>
            <a:ext cx="1397257" cy="28726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4" name="Grupo 23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25" name="Diagrama 24"/>
            <p:cNvGraphicFramePr/>
            <p:nvPr>
              <p:extLst>
                <p:ext uri="{D42A27DB-BD31-4B8C-83A1-F6EECF244321}">
                  <p14:modId xmlns:p14="http://schemas.microsoft.com/office/powerpoint/2010/main" val="653645442"/>
                </p:ext>
              </p:extLst>
            </p:nvPr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grpSp>
          <p:nvGrpSpPr>
            <p:cNvPr id="26" name="Grupo 25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7" name="Grupo 26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9" name="Rectángulo 28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30" name="Grupo 29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31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2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8" name="Rectángulo 27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097877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29" name="Imagen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0274" y="1108409"/>
            <a:ext cx="5730737" cy="662997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567099" y="1989430"/>
            <a:ext cx="47113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ES" dirty="0">
                <a:solidFill>
                  <a:schemeClr val="bg2">
                    <a:lumMod val="75000"/>
                  </a:schemeClr>
                </a:solidFill>
                <a:latin typeface="Bodoni MT" panose="02070603080606020203" pitchFamily="18" charset="0"/>
              </a:rPr>
              <a:t>Usar el campo especifico de precisión para filtrar</a:t>
            </a:r>
          </a:p>
          <a:p>
            <a:pPr marL="342900" indent="-342900" algn="ctr" fontAlgn="base">
              <a:buFont typeface="Arial" panose="020B0604020202020204" pitchFamily="34" charset="0"/>
              <a:buChar char="•"/>
            </a:pPr>
            <a:endParaRPr lang="es-ES" dirty="0">
              <a:latin typeface="Bodoni MT" panose="02070603080606020203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008075" y="201385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/>
            <a:r>
              <a:rPr lang="es-ES" dirty="0">
                <a:latin typeface="Bodoni MT" panose="02070603080606020203" pitchFamily="18" charset="0"/>
              </a:rPr>
              <a:t>Usar el número de decimales de las coordenadas como </a:t>
            </a:r>
            <a:r>
              <a:rPr lang="es-ES" i="1" dirty="0">
                <a:latin typeface="Bodoni MT" panose="02070603080606020203" pitchFamily="18" charset="0"/>
              </a:rPr>
              <a:t>proxy </a:t>
            </a:r>
            <a:r>
              <a:rPr lang="es-ES" dirty="0">
                <a:latin typeface="Bodoni MT" panose="02070603080606020203" pitchFamily="18" charset="0"/>
              </a:rPr>
              <a:t>de precisión</a:t>
            </a:r>
          </a:p>
        </p:txBody>
      </p:sp>
      <p:sp>
        <p:nvSpPr>
          <p:cNvPr id="27" name="Rectángulo 26"/>
          <p:cNvSpPr/>
          <p:nvPr/>
        </p:nvSpPr>
        <p:spPr>
          <a:xfrm>
            <a:off x="7381034" y="5781826"/>
            <a:ext cx="4723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err="1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Moudrý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 &amp; </a:t>
            </a:r>
            <a:r>
              <a:rPr lang="en-GB" sz="1600" dirty="0" err="1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Devillers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 et al (2020) Ecological Informatics doi.org/10.1016/j.ecoinf.2020.101051</a:t>
            </a: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38409" y="2772440"/>
            <a:ext cx="5202242" cy="3042648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1147011" y="2715285"/>
            <a:ext cx="38908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i="1" dirty="0">
                <a:solidFill>
                  <a:srgbClr val="C00000"/>
                </a:solidFill>
              </a:rPr>
              <a:t>Más decimales más precisión</a:t>
            </a:r>
          </a:p>
          <a:p>
            <a:pPr algn="ctr"/>
            <a:r>
              <a:rPr lang="es-ES" sz="2400" b="1" i="1" dirty="0">
                <a:solidFill>
                  <a:srgbClr val="C00000"/>
                </a:solidFill>
              </a:rPr>
              <a:t>¿Cuántos decimales?</a:t>
            </a:r>
            <a:endParaRPr lang="en-GB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23954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29" name="Imagen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0274" y="1108409"/>
            <a:ext cx="5730737" cy="662997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567099" y="1989430"/>
            <a:ext cx="47113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ES" dirty="0">
                <a:solidFill>
                  <a:schemeClr val="bg2">
                    <a:lumMod val="75000"/>
                  </a:schemeClr>
                </a:solidFill>
                <a:latin typeface="Bodoni MT" panose="02070603080606020203" pitchFamily="18" charset="0"/>
              </a:rPr>
              <a:t>Usar el campo especifico de precisión para filtrar</a:t>
            </a:r>
          </a:p>
          <a:p>
            <a:pPr marL="342900" indent="-342900" algn="ctr" fontAlgn="base">
              <a:buFont typeface="Arial" panose="020B0604020202020204" pitchFamily="34" charset="0"/>
              <a:buChar char="•"/>
            </a:pPr>
            <a:endParaRPr lang="es-ES" dirty="0">
              <a:latin typeface="Bodoni MT" panose="02070603080606020203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008075" y="201385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/>
            <a:r>
              <a:rPr lang="es-ES" dirty="0">
                <a:latin typeface="Bodoni MT" panose="02070603080606020203" pitchFamily="18" charset="0"/>
              </a:rPr>
              <a:t>Usar el número de decimales de las coordenadas como </a:t>
            </a:r>
            <a:r>
              <a:rPr lang="es-ES" i="1" dirty="0">
                <a:latin typeface="Bodoni MT" panose="02070603080606020203" pitchFamily="18" charset="0"/>
              </a:rPr>
              <a:t>proxy </a:t>
            </a:r>
            <a:r>
              <a:rPr lang="es-ES" dirty="0">
                <a:latin typeface="Bodoni MT" panose="02070603080606020203" pitchFamily="18" charset="0"/>
              </a:rPr>
              <a:t>de precisión</a:t>
            </a:r>
          </a:p>
        </p:txBody>
      </p:sp>
      <p:sp>
        <p:nvSpPr>
          <p:cNvPr id="27" name="Rectángulo 26"/>
          <p:cNvSpPr/>
          <p:nvPr/>
        </p:nvSpPr>
        <p:spPr>
          <a:xfrm>
            <a:off x="7381034" y="5781826"/>
            <a:ext cx="4723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err="1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Moudrý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 &amp; </a:t>
            </a:r>
            <a:r>
              <a:rPr lang="en-GB" sz="1600" dirty="0" err="1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Devillers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 et al (2020) Ecological Informatics doi.org/10.1016/j.ecoinf.2020.101051</a:t>
            </a: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38409" y="2772440"/>
            <a:ext cx="5202242" cy="3042648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1147011" y="2715285"/>
            <a:ext cx="42817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i="1" dirty="0">
                <a:solidFill>
                  <a:srgbClr val="C00000"/>
                </a:solidFill>
                <a:latin typeface="Bodoni MT" panose="02070603080606020203" pitchFamily="18" charset="0"/>
              </a:rPr>
              <a:t>Más decimales más precisión</a:t>
            </a:r>
          </a:p>
          <a:p>
            <a:pPr algn="ctr"/>
            <a:r>
              <a:rPr lang="es-ES" sz="2400" b="1" i="1" dirty="0">
                <a:solidFill>
                  <a:srgbClr val="C00000"/>
                </a:solidFill>
                <a:latin typeface="Bodoni MT" panose="02070603080606020203" pitchFamily="18" charset="0"/>
              </a:rPr>
              <a:t>¿Cuántos decimales?</a:t>
            </a:r>
            <a:endParaRPr lang="en-GB" sz="2400" b="1" dirty="0">
              <a:solidFill>
                <a:srgbClr val="C00000"/>
              </a:solidFill>
              <a:latin typeface="Bodoni MT" panose="02070603080606020203" pitchFamily="18" charset="0"/>
            </a:endParaRP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64182" y="3593757"/>
            <a:ext cx="3534933" cy="236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3236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29" name="Imagen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0274" y="1108409"/>
            <a:ext cx="5730737" cy="662997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567099" y="1989430"/>
            <a:ext cx="47113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ES" dirty="0">
                <a:solidFill>
                  <a:schemeClr val="bg2">
                    <a:lumMod val="75000"/>
                  </a:schemeClr>
                </a:solidFill>
                <a:latin typeface="Bodoni MT" panose="02070603080606020203" pitchFamily="18" charset="0"/>
              </a:rPr>
              <a:t>Usar el campo especifico de precisión para filtrar</a:t>
            </a:r>
          </a:p>
          <a:p>
            <a:pPr marL="342900" indent="-342900" algn="ctr" fontAlgn="base">
              <a:buFont typeface="Arial" panose="020B0604020202020204" pitchFamily="34" charset="0"/>
              <a:buChar char="•"/>
            </a:pPr>
            <a:endParaRPr lang="es-ES" dirty="0">
              <a:latin typeface="Bodoni MT" panose="02070603080606020203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008075" y="201385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/>
            <a:r>
              <a:rPr lang="es-ES" dirty="0">
                <a:latin typeface="Bodoni MT" panose="02070603080606020203" pitchFamily="18" charset="0"/>
              </a:rPr>
              <a:t>Usar el número de decimales de las coordenadas como </a:t>
            </a:r>
            <a:r>
              <a:rPr lang="es-ES" i="1" dirty="0">
                <a:latin typeface="Bodoni MT" panose="02070603080606020203" pitchFamily="18" charset="0"/>
              </a:rPr>
              <a:t>proxy </a:t>
            </a:r>
            <a:r>
              <a:rPr lang="es-ES" dirty="0">
                <a:latin typeface="Bodoni MT" panose="02070603080606020203" pitchFamily="18" charset="0"/>
              </a:rPr>
              <a:t>de precisión</a:t>
            </a:r>
          </a:p>
        </p:txBody>
      </p:sp>
      <p:sp>
        <p:nvSpPr>
          <p:cNvPr id="27" name="Rectángulo 26"/>
          <p:cNvSpPr/>
          <p:nvPr/>
        </p:nvSpPr>
        <p:spPr>
          <a:xfrm>
            <a:off x="7381034" y="5781826"/>
            <a:ext cx="4723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err="1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Moudrý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 &amp; </a:t>
            </a:r>
            <a:r>
              <a:rPr lang="en-GB" sz="1600" dirty="0" err="1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Devillers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 et al (2020) Ecological Informatics doi.org/10.1016/j.ecoinf.2020.101051</a:t>
            </a: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38409" y="2772440"/>
            <a:ext cx="5202242" cy="3042648"/>
          </a:xfrm>
          <a:prstGeom prst="rect">
            <a:avLst/>
          </a:prstGeom>
        </p:spPr>
      </p:pic>
      <p:sp>
        <p:nvSpPr>
          <p:cNvPr id="28" name="Rectángulo 27"/>
          <p:cNvSpPr/>
          <p:nvPr/>
        </p:nvSpPr>
        <p:spPr>
          <a:xfrm>
            <a:off x="1147011" y="2715285"/>
            <a:ext cx="38908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i="1" dirty="0">
                <a:solidFill>
                  <a:srgbClr val="C00000"/>
                </a:solidFill>
              </a:rPr>
              <a:t>Más decimales más precisión</a:t>
            </a:r>
          </a:p>
          <a:p>
            <a:pPr algn="ctr"/>
            <a:r>
              <a:rPr lang="es-ES" sz="2400" b="1" i="1" dirty="0">
                <a:solidFill>
                  <a:srgbClr val="C00000"/>
                </a:solidFill>
              </a:rPr>
              <a:t>¿Cuántos decimales?</a:t>
            </a:r>
            <a:endParaRPr lang="en-GB" sz="2400" b="1" dirty="0">
              <a:solidFill>
                <a:srgbClr val="C00000"/>
              </a:solidFill>
            </a:endParaRP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64182" y="3593757"/>
            <a:ext cx="3534933" cy="2369509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96000" y="3162943"/>
            <a:ext cx="5939452" cy="2451665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19"/>
          <a:srcRect r="2021" b="5673"/>
          <a:stretch/>
        </p:blipFill>
        <p:spPr>
          <a:xfrm>
            <a:off x="64973" y="4619654"/>
            <a:ext cx="6070713" cy="1645553"/>
          </a:xfrm>
          <a:prstGeom prst="rect">
            <a:avLst/>
          </a:prstGeom>
        </p:spPr>
      </p:pic>
      <p:pic>
        <p:nvPicPr>
          <p:cNvPr id="34" name="Picture 2" descr="Serpiente - Iconos gratis de animales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460" y="2060178"/>
            <a:ext cx="3067156" cy="306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Map, place, pin, location icon - Download on Iconfinder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957" y="2113837"/>
            <a:ext cx="741091" cy="80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Map, place, pin, location icon - Download on Iconfinder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133" y="2634225"/>
            <a:ext cx="741091" cy="80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1384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29" name="Imagen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0274" y="1108409"/>
            <a:ext cx="5730737" cy="66299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6"/>
          <a:srcRect l="31699" t="13363"/>
          <a:stretch/>
        </p:blipFill>
        <p:spPr>
          <a:xfrm>
            <a:off x="2005185" y="1982999"/>
            <a:ext cx="8181630" cy="4368324"/>
          </a:xfrm>
          <a:prstGeom prst="rect">
            <a:avLst/>
          </a:prstGeom>
        </p:spPr>
      </p:pic>
      <p:sp>
        <p:nvSpPr>
          <p:cNvPr id="15" name="Elipse 14"/>
          <p:cNvSpPr/>
          <p:nvPr/>
        </p:nvSpPr>
        <p:spPr>
          <a:xfrm flipH="1" flipV="1">
            <a:off x="3514725" y="1982998"/>
            <a:ext cx="2457450" cy="138885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33318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29" name="Imagen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0274" y="1108409"/>
            <a:ext cx="5730737" cy="662997"/>
          </a:xfrm>
          <a:prstGeom prst="rect">
            <a:avLst/>
          </a:prstGeom>
        </p:spPr>
      </p:pic>
      <p:sp>
        <p:nvSpPr>
          <p:cNvPr id="15" name="Elipse 14"/>
          <p:cNvSpPr/>
          <p:nvPr/>
        </p:nvSpPr>
        <p:spPr>
          <a:xfrm flipH="1" flipV="1">
            <a:off x="3514725" y="1982998"/>
            <a:ext cx="2457450" cy="138885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16"/>
          <a:srcRect l="40740" t="7679" r="1329"/>
          <a:stretch/>
        </p:blipFill>
        <p:spPr>
          <a:xfrm>
            <a:off x="3283527" y="1982999"/>
            <a:ext cx="7471142" cy="403692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16"/>
          <a:srcRect r="80785"/>
          <a:stretch/>
        </p:blipFill>
        <p:spPr>
          <a:xfrm>
            <a:off x="844169" y="2037259"/>
            <a:ext cx="2226345" cy="392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7182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29" name="Imagen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0274" y="1108409"/>
            <a:ext cx="5730737" cy="662997"/>
          </a:xfrm>
          <a:prstGeom prst="rect">
            <a:avLst/>
          </a:prstGeom>
        </p:spPr>
      </p:pic>
      <p:sp>
        <p:nvSpPr>
          <p:cNvPr id="15" name="Elipse 14"/>
          <p:cNvSpPr/>
          <p:nvPr/>
        </p:nvSpPr>
        <p:spPr>
          <a:xfrm flipH="1" flipV="1">
            <a:off x="3514725" y="1982998"/>
            <a:ext cx="2457450" cy="138885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16"/>
          <a:srcRect l="40740" t="7679" r="1329"/>
          <a:stretch/>
        </p:blipFill>
        <p:spPr>
          <a:xfrm>
            <a:off x="3283527" y="1982999"/>
            <a:ext cx="7471142" cy="403692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16"/>
          <a:srcRect r="80785"/>
          <a:stretch/>
        </p:blipFill>
        <p:spPr>
          <a:xfrm>
            <a:off x="844169" y="2037259"/>
            <a:ext cx="2226345" cy="3928399"/>
          </a:xfrm>
          <a:prstGeom prst="rect">
            <a:avLst/>
          </a:prstGeom>
        </p:spPr>
      </p:pic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2849879" y="3643714"/>
            <a:ext cx="6492240" cy="5078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7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Roboto"/>
              </a:rPr>
              <a:t>EBCC Atlas of European Breeding Birds</a:t>
            </a:r>
          </a:p>
        </p:txBody>
      </p:sp>
    </p:spTree>
    <p:extLst>
      <p:ext uri="{BB962C8B-B14F-4D97-AF65-F5344CB8AC3E}">
        <p14:creationId xmlns:p14="http://schemas.microsoft.com/office/powerpoint/2010/main" val="22707839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29" name="Imagen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0274" y="1108409"/>
            <a:ext cx="5730737" cy="66299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43" b="48833"/>
          <a:stretch/>
        </p:blipFill>
        <p:spPr>
          <a:xfrm>
            <a:off x="3101659" y="1983000"/>
            <a:ext cx="1842547" cy="391010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67" r="64543"/>
          <a:stretch/>
        </p:blipFill>
        <p:spPr>
          <a:xfrm>
            <a:off x="5434965" y="1982999"/>
            <a:ext cx="1930586" cy="3910105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16"/>
          <a:srcRect l="65305" b="48838"/>
          <a:stretch/>
        </p:blipFill>
        <p:spPr>
          <a:xfrm>
            <a:off x="7590490" y="1982999"/>
            <a:ext cx="1803095" cy="3910105"/>
          </a:xfrm>
          <a:prstGeom prst="rect">
            <a:avLst/>
          </a:prstGeom>
        </p:spPr>
      </p:pic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3101659" y="5879028"/>
            <a:ext cx="6291926" cy="5078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7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Bodoni MT" panose="02070603080606020203" pitchFamily="18" charset="0"/>
              </a:rPr>
              <a:t>Tamaño</a:t>
            </a:r>
            <a:r>
              <a:rPr kumimoji="0" lang="en-US" altLang="en-US" sz="27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Bodoni MT" panose="02070603080606020203" pitchFamily="18" charset="0"/>
              </a:rPr>
              <a:t> de </a:t>
            </a:r>
            <a:r>
              <a:rPr kumimoji="0" lang="en-US" altLang="en-US" sz="27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Bodoni MT" panose="02070603080606020203" pitchFamily="18" charset="0"/>
              </a:rPr>
              <a:t>celda</a:t>
            </a:r>
            <a:r>
              <a:rPr kumimoji="0" lang="en-US" altLang="en-US" sz="27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Bodoni MT" panose="02070603080606020203" pitchFamily="18" charset="0"/>
              </a:rPr>
              <a:t> / </a:t>
            </a:r>
            <a:r>
              <a:rPr kumimoji="0" lang="en-US" altLang="en-US" sz="27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Bodoni MT" panose="02070603080606020203" pitchFamily="18" charset="0"/>
              </a:rPr>
              <a:t>Resolución</a:t>
            </a:r>
            <a:endParaRPr kumimoji="0" lang="en-US" altLang="en-US" sz="27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Bodoni MT" panose="02070603080606020203" pitchFamily="18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369439" y="5301850"/>
            <a:ext cx="22319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err="1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Hurlbert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 &amp;  </a:t>
            </a:r>
            <a:r>
              <a:rPr lang="en-GB" sz="1400" dirty="0" err="1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Jetz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 2007. Proceedings of the National Academy of Sciences  10.1073/pnas.0704469104</a:t>
            </a:r>
          </a:p>
        </p:txBody>
      </p:sp>
    </p:spTree>
    <p:extLst>
      <p:ext uri="{BB962C8B-B14F-4D97-AF65-F5344CB8AC3E}">
        <p14:creationId xmlns:p14="http://schemas.microsoft.com/office/powerpoint/2010/main" val="279670743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29" name="Imagen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0274" y="1108409"/>
            <a:ext cx="5730737" cy="66299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43" b="48833"/>
          <a:stretch/>
        </p:blipFill>
        <p:spPr>
          <a:xfrm>
            <a:off x="3101659" y="1983000"/>
            <a:ext cx="1842547" cy="391010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67" r="64543"/>
          <a:stretch/>
        </p:blipFill>
        <p:spPr>
          <a:xfrm>
            <a:off x="5434965" y="1982999"/>
            <a:ext cx="1930586" cy="3910105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16">
            <a:grayscl/>
          </a:blip>
          <a:srcRect l="65305" b="48838"/>
          <a:stretch/>
        </p:blipFill>
        <p:spPr>
          <a:xfrm>
            <a:off x="7590490" y="1982999"/>
            <a:ext cx="1803095" cy="3910105"/>
          </a:xfrm>
          <a:prstGeom prst="rect">
            <a:avLst/>
          </a:prstGeom>
        </p:spPr>
      </p:pic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3101659" y="5879028"/>
            <a:ext cx="6291926" cy="5078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7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Bodoni MT" panose="02070603080606020203" pitchFamily="18" charset="0"/>
              </a:rPr>
              <a:t>Tamaño</a:t>
            </a:r>
            <a:r>
              <a:rPr kumimoji="0" lang="en-US" altLang="en-US" sz="27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Bodoni MT" panose="02070603080606020203" pitchFamily="18" charset="0"/>
              </a:rPr>
              <a:t> de </a:t>
            </a:r>
            <a:r>
              <a:rPr kumimoji="0" lang="en-US" altLang="en-US" sz="27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Bodoni MT" panose="02070603080606020203" pitchFamily="18" charset="0"/>
              </a:rPr>
              <a:t>celda</a:t>
            </a:r>
            <a:r>
              <a:rPr kumimoji="0" lang="en-US" altLang="en-US" sz="27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Bodoni MT" panose="02070603080606020203" pitchFamily="18" charset="0"/>
              </a:rPr>
              <a:t> / </a:t>
            </a:r>
            <a:r>
              <a:rPr kumimoji="0" lang="en-US" altLang="en-US" sz="27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Bodoni MT" panose="02070603080606020203" pitchFamily="18" charset="0"/>
              </a:rPr>
              <a:t>Resolución</a:t>
            </a:r>
            <a:endParaRPr kumimoji="0" lang="en-US" altLang="en-US" sz="27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Bodoni MT" panose="02070603080606020203" pitchFamily="18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369439" y="5301850"/>
            <a:ext cx="22319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err="1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Hurlbert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 &amp;  </a:t>
            </a:r>
            <a:r>
              <a:rPr lang="en-GB" sz="1400" dirty="0" err="1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Jetz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 2007. Proceedings of the National Academy of Sciences  10.1073/pnas.0704469104</a:t>
            </a: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16"/>
          <a:srcRect l="65305" t="83071" b="1"/>
          <a:stretch/>
        </p:blipFill>
        <p:spPr>
          <a:xfrm>
            <a:off x="6651252" y="3052975"/>
            <a:ext cx="2918954" cy="2094413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16"/>
          <a:srcRect l="65305" t="66531" b="16892"/>
          <a:stretch/>
        </p:blipFill>
        <p:spPr>
          <a:xfrm>
            <a:off x="3101659" y="3074960"/>
            <a:ext cx="2930885" cy="2059358"/>
          </a:xfrm>
          <a:prstGeom prst="rect">
            <a:avLst/>
          </a:prstGeom>
        </p:spPr>
      </p:pic>
      <p:sp>
        <p:nvSpPr>
          <p:cNvPr id="33" name="Elipse 32"/>
          <p:cNvSpPr/>
          <p:nvPr/>
        </p:nvSpPr>
        <p:spPr>
          <a:xfrm>
            <a:off x="8297104" y="4149624"/>
            <a:ext cx="105900" cy="6497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Elipse 33"/>
          <p:cNvSpPr/>
          <p:nvPr/>
        </p:nvSpPr>
        <p:spPr>
          <a:xfrm>
            <a:off x="8705483" y="4147110"/>
            <a:ext cx="105900" cy="6497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Elipse 34"/>
          <p:cNvSpPr/>
          <p:nvPr/>
        </p:nvSpPr>
        <p:spPr>
          <a:xfrm>
            <a:off x="4643388" y="4369249"/>
            <a:ext cx="55218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Elipse 35"/>
          <p:cNvSpPr/>
          <p:nvPr/>
        </p:nvSpPr>
        <p:spPr>
          <a:xfrm>
            <a:off x="4860558" y="4369249"/>
            <a:ext cx="55218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Elipse 36"/>
          <p:cNvSpPr/>
          <p:nvPr/>
        </p:nvSpPr>
        <p:spPr>
          <a:xfrm>
            <a:off x="5064393" y="4369249"/>
            <a:ext cx="55218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Elipse 37"/>
          <p:cNvSpPr/>
          <p:nvPr/>
        </p:nvSpPr>
        <p:spPr>
          <a:xfrm>
            <a:off x="5064393" y="4600305"/>
            <a:ext cx="55218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7259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65426"/>
              <a:ext cx="12192000" cy="6799991"/>
              <a:chOff x="0" y="65426"/>
              <a:chExt cx="12192000" cy="6799991"/>
            </a:xfrm>
          </p:grpSpPr>
          <p:graphicFrame>
            <p:nvGraphicFramePr>
              <p:cNvPr id="19" name="Diagrama 18"/>
              <p:cNvGraphicFramePr/>
              <p:nvPr/>
            </p:nvGraphicFramePr>
            <p:xfrm>
              <a:off x="750274" y="65426"/>
              <a:ext cx="11353801" cy="83139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0" name="Grupo 19"/>
              <p:cNvGrpSpPr/>
              <p:nvPr/>
            </p:nvGrpSpPr>
            <p:grpSpPr>
              <a:xfrm>
                <a:off x="0" y="178484"/>
                <a:ext cx="12192000" cy="6686933"/>
                <a:chOff x="0" y="178484"/>
                <a:chExt cx="12192000" cy="6686933"/>
              </a:xfrm>
            </p:grpSpPr>
            <p:grpSp>
              <p:nvGrpSpPr>
                <p:cNvPr id="21" name="Grupo 20"/>
                <p:cNvGrpSpPr/>
                <p:nvPr/>
              </p:nvGrpSpPr>
              <p:grpSpPr>
                <a:xfrm>
                  <a:off x="53862" y="178484"/>
                  <a:ext cx="631157" cy="605273"/>
                  <a:chOff x="53862" y="178484"/>
                  <a:chExt cx="631157" cy="605273"/>
                </a:xfrm>
              </p:grpSpPr>
              <p:sp>
                <p:nvSpPr>
                  <p:cNvPr id="23" name="Rectángulo 22"/>
                  <p:cNvSpPr/>
                  <p:nvPr/>
                </p:nvSpPr>
                <p:spPr>
                  <a:xfrm>
                    <a:off x="53862" y="178484"/>
                    <a:ext cx="631157" cy="605273"/>
                  </a:xfrm>
                  <a:prstGeom prst="rect">
                    <a:avLst/>
                  </a:prstGeom>
                  <a:solidFill>
                    <a:srgbClr val="B03060">
                      <a:alpha val="7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24" name="Grupo 23"/>
                  <p:cNvGrpSpPr/>
                  <p:nvPr/>
                </p:nvGrpSpPr>
                <p:grpSpPr>
                  <a:xfrm>
                    <a:off x="126137" y="178484"/>
                    <a:ext cx="494904" cy="591244"/>
                    <a:chOff x="4086239" y="4864072"/>
                    <a:chExt cx="1424435" cy="1570578"/>
                  </a:xfrm>
                </p:grpSpPr>
                <p:pic>
                  <p:nvPicPr>
                    <p:cNvPr id="25" name="Picture 10" descr="world map icon - Free PNG images - Find &amp;amp; Download Free Vector Art Graphic  resources for design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204969">
                      <a:off x="4086239" y="5030591"/>
                      <a:ext cx="1400548" cy="140405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6" name="Picture 8" descr="Map, place, pin, location icon - Download on Iconfinde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113004" y="4864072"/>
                      <a:ext cx="397670" cy="39766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</p:grpSp>
            <p:sp>
              <p:nvSpPr>
                <p:cNvPr id="22" name="Rectángulo 21">
                  <a:extLst>
                    <a:ext uri="{FF2B5EF4-FFF2-40B4-BE49-F238E27FC236}">
                      <a16:creationId xmlns:a16="http://schemas.microsoft.com/office/drawing/2014/main" id="{33379B7B-0197-32C2-FB97-AE40AD3E3777}"/>
                    </a:ext>
                  </a:extLst>
                </p:cNvPr>
                <p:cNvSpPr/>
                <p:nvPr/>
              </p:nvSpPr>
              <p:spPr>
                <a:xfrm>
                  <a:off x="0" y="6496085"/>
                  <a:ext cx="12192000" cy="369332"/>
                </a:xfrm>
                <a:prstGeom prst="rect">
                  <a:avLst/>
                </a:prstGeom>
                <a:solidFill>
                  <a:srgbClr val="F2FFE6"/>
                </a:solidFill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r"/>
                  <a:r>
                    <a:rPr lang="es-ES" b="1" dirty="0">
                      <a:solidFill>
                        <a:schemeClr val="bg1">
                          <a:lumMod val="65000"/>
                        </a:schemeClr>
                      </a:solidFill>
                      <a:latin typeface="Bodoni MT" panose="02070603080606020203" pitchFamily="18" charset="0"/>
                    </a:rPr>
                    <a:t>III Taller GBIF.ES: Mejora de la calidad de datos de biodiversidad</a:t>
                  </a:r>
                  <a:endParaRPr lang="en-GB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endParaRPr>
                </a:p>
              </p:txBody>
            </p:sp>
          </p:grpSp>
        </p:grpSp>
        <p:graphicFrame>
          <p:nvGraphicFramePr>
            <p:cNvPr id="18" name="Diagrama 17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29" name="Imagen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0274" y="1108409"/>
            <a:ext cx="5730737" cy="662997"/>
          </a:xfrm>
          <a:prstGeom prst="rect">
            <a:avLst/>
          </a:prstGeom>
        </p:spPr>
      </p:pic>
      <p:pic>
        <p:nvPicPr>
          <p:cNvPr id="14" name="Main graphic"/>
          <p:cNvPicPr/>
          <p:nvPr/>
        </p:nvPicPr>
        <p:blipFill rotWithShape="1">
          <a:blip r:embed="rId16"/>
          <a:srcRect t="17560" b="54658"/>
          <a:stretch/>
        </p:blipFill>
        <p:spPr>
          <a:xfrm>
            <a:off x="273325" y="2681476"/>
            <a:ext cx="5755356" cy="2826960"/>
          </a:xfrm>
          <a:prstGeom prst="rect">
            <a:avLst/>
          </a:prstGeom>
          <a:ln>
            <a:noFill/>
          </a:ln>
        </p:spPr>
      </p:pic>
      <p:pic>
        <p:nvPicPr>
          <p:cNvPr id="15" name="Main graphic"/>
          <p:cNvPicPr/>
          <p:nvPr/>
        </p:nvPicPr>
        <p:blipFill rotWithShape="1">
          <a:blip r:embed="rId16"/>
          <a:srcRect t="45693"/>
          <a:stretch/>
        </p:blipFill>
        <p:spPr>
          <a:xfrm>
            <a:off x="6249761" y="1832232"/>
            <a:ext cx="5616450" cy="4463584"/>
          </a:xfrm>
          <a:prstGeom prst="rect">
            <a:avLst/>
          </a:prstGeom>
          <a:ln>
            <a:noFill/>
          </a:ln>
        </p:spPr>
      </p:pic>
      <p:sp>
        <p:nvSpPr>
          <p:cNvPr id="27" name="Rectángulo 26"/>
          <p:cNvSpPr/>
          <p:nvPr/>
        </p:nvSpPr>
        <p:spPr>
          <a:xfrm>
            <a:off x="273325" y="5508436"/>
            <a:ext cx="37878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Marcer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 et al (2022) </a:t>
            </a:r>
            <a:r>
              <a:rPr lang="en-GB" dirty="0" err="1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Ecography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 </a:t>
            </a: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Agency FB" panose="020B0503020202020204" pitchFamily="34" charset="0"/>
              </a:rPr>
              <a:t>10.1111/ecog.06025 </a:t>
            </a:r>
          </a:p>
        </p:txBody>
      </p:sp>
    </p:spTree>
    <p:extLst>
      <p:ext uri="{BB962C8B-B14F-4D97-AF65-F5344CB8AC3E}">
        <p14:creationId xmlns:p14="http://schemas.microsoft.com/office/powerpoint/2010/main" val="10648858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529468643"/>
              </p:ext>
            </p:extLst>
          </p:nvPr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1158728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3615790233"/>
              </p:ext>
            </p:extLst>
          </p:nvPr>
        </p:nvGraphicFramePr>
        <p:xfrm>
          <a:off x="750274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274" y="1084938"/>
            <a:ext cx="5982218" cy="731583"/>
          </a:xfrm>
          <a:prstGeom prst="rect">
            <a:avLst/>
          </a:prstGeom>
        </p:spPr>
      </p:pic>
      <p:grpSp>
        <p:nvGrpSpPr>
          <p:cNvPr id="22" name="Grupo 21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23" name="Diagrama 22"/>
            <p:cNvGraphicFramePr/>
            <p:nvPr>
              <p:extLst>
                <p:ext uri="{D42A27DB-BD31-4B8C-83A1-F6EECF244321}">
                  <p14:modId xmlns:p14="http://schemas.microsoft.com/office/powerpoint/2010/main" val="653645442"/>
                </p:ext>
              </p:extLst>
            </p:nvPr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grpSp>
          <p:nvGrpSpPr>
            <p:cNvPr id="24" name="Grupo 23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5" name="Grupo 24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7" name="Rectángulo 26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8" name="Grupo 27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9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14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0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7926953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2" name="Imagen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21204" y="1375074"/>
            <a:ext cx="9549591" cy="177271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97851" y="3236950"/>
            <a:ext cx="7319258" cy="3080810"/>
          </a:xfrm>
          <a:prstGeom prst="rect">
            <a:avLst/>
          </a:prstGeom>
        </p:spPr>
      </p:pic>
      <p:sp>
        <p:nvSpPr>
          <p:cNvPr id="15" name="Elipse 14"/>
          <p:cNvSpPr/>
          <p:nvPr/>
        </p:nvSpPr>
        <p:spPr>
          <a:xfrm>
            <a:off x="4762104" y="1374727"/>
            <a:ext cx="2286000" cy="37614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Elipse 15"/>
          <p:cNvSpPr/>
          <p:nvPr/>
        </p:nvSpPr>
        <p:spPr>
          <a:xfrm>
            <a:off x="4714480" y="3215505"/>
            <a:ext cx="2286000" cy="37614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71932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2" name="Imagen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19013" y="1366271"/>
            <a:ext cx="9719250" cy="4494159"/>
          </a:xfrm>
          <a:prstGeom prst="rect">
            <a:avLst/>
          </a:prstGeom>
        </p:spPr>
      </p:pic>
      <p:sp>
        <p:nvSpPr>
          <p:cNvPr id="13" name="Flecha derecha 12"/>
          <p:cNvSpPr/>
          <p:nvPr/>
        </p:nvSpPr>
        <p:spPr>
          <a:xfrm rot="10800000">
            <a:off x="7700295" y="3481905"/>
            <a:ext cx="603328" cy="42389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21420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2" name="Imagen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19013" y="1366271"/>
            <a:ext cx="9719250" cy="4494159"/>
          </a:xfrm>
          <a:prstGeom prst="rect">
            <a:avLst/>
          </a:prstGeom>
        </p:spPr>
      </p:pic>
      <p:sp>
        <p:nvSpPr>
          <p:cNvPr id="13" name="Flecha derecha 12"/>
          <p:cNvSpPr/>
          <p:nvPr/>
        </p:nvSpPr>
        <p:spPr>
          <a:xfrm rot="10800000">
            <a:off x="7700295" y="3481905"/>
            <a:ext cx="603328" cy="42389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19013" y="2383647"/>
            <a:ext cx="9726836" cy="34767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420664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2" name="Rectángulo 11"/>
          <p:cNvSpPr/>
          <p:nvPr/>
        </p:nvSpPr>
        <p:spPr>
          <a:xfrm>
            <a:off x="1986947" y="2851889"/>
            <a:ext cx="5985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Bodoni MT" panose="02070603080606020203" pitchFamily="18" charset="0"/>
              </a:rPr>
              <a:t>https://www.ign.es/web/ign/portal/rcc-nomenclator-nacional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986947" y="2402535"/>
            <a:ext cx="1433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latin typeface="Bodoni MT" panose="02070603080606020203" pitchFamily="18" charset="0"/>
              </a:rPr>
              <a:t>Nomenclátor</a:t>
            </a:r>
            <a:endParaRPr lang="en-GB" b="1" dirty="0">
              <a:latin typeface="Bodoni MT" panose="02070603080606020203" pitchFamily="18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1920272" y="4051196"/>
            <a:ext cx="1748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>
                <a:latin typeface="Bodoni MT" panose="02070603080606020203" pitchFamily="18" charset="0"/>
              </a:rPr>
              <a:t>Gaceteros</a:t>
            </a:r>
            <a:r>
              <a:rPr lang="en-GB" b="1" dirty="0">
                <a:latin typeface="Bodoni MT" panose="02070603080606020203" pitchFamily="18" charset="0"/>
              </a:rPr>
              <a:t> online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1914180" y="4697527"/>
            <a:ext cx="2879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Bodoni MT" panose="02070603080606020203" pitchFamily="18" charset="0"/>
              </a:rPr>
              <a:t>https://www.geonames.org/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96449" y="3416384"/>
            <a:ext cx="4904752" cy="2083099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4006646" y="1433166"/>
            <a:ext cx="41787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b="1" dirty="0">
                <a:latin typeface="Bodoni MT" panose="02070603080606020203" pitchFamily="18" charset="0"/>
              </a:rPr>
              <a:t>Georreferenciación</a:t>
            </a:r>
            <a:endParaRPr lang="en-GB" sz="3200" b="1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282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7" name="Rectángulo 26"/>
          <p:cNvSpPr/>
          <p:nvPr/>
        </p:nvSpPr>
        <p:spPr>
          <a:xfrm>
            <a:off x="4006646" y="1433166"/>
            <a:ext cx="41787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b="1" dirty="0">
                <a:latin typeface="Bodoni MT" panose="02070603080606020203" pitchFamily="18" charset="0"/>
              </a:rPr>
              <a:t>Georreferenciación</a:t>
            </a:r>
            <a:endParaRPr lang="en-GB" sz="3200" b="1" dirty="0">
              <a:latin typeface="Bodoni MT" panose="02070603080606020203" pitchFamily="18" charset="0"/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9000" y="3991485"/>
            <a:ext cx="8496300" cy="2430048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8108" y="2169965"/>
            <a:ext cx="4723783" cy="1688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724675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" name="Rectángulo 1"/>
          <p:cNvSpPr/>
          <p:nvPr/>
        </p:nvSpPr>
        <p:spPr>
          <a:xfrm>
            <a:off x="3492626" y="1253609"/>
            <a:ext cx="49662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 err="1">
                <a:latin typeface="Bodoni MT" panose="02070603080606020203" pitchFamily="18" charset="0"/>
              </a:rPr>
              <a:t>Geographic</a:t>
            </a:r>
            <a:r>
              <a:rPr lang="es-ES" sz="2400" dirty="0">
                <a:latin typeface="Bodoni MT" panose="02070603080606020203" pitchFamily="18" charset="0"/>
              </a:rPr>
              <a:t> </a:t>
            </a:r>
            <a:r>
              <a:rPr lang="es-ES" sz="2400" dirty="0" err="1">
                <a:latin typeface="Bodoni MT" panose="02070603080606020203" pitchFamily="18" charset="0"/>
              </a:rPr>
              <a:t>Name</a:t>
            </a:r>
            <a:r>
              <a:rPr lang="es-ES" sz="2400" dirty="0">
                <a:latin typeface="Bodoni MT" panose="02070603080606020203" pitchFamily="18" charset="0"/>
              </a:rPr>
              <a:t> </a:t>
            </a:r>
            <a:r>
              <a:rPr lang="es-ES" sz="2400" dirty="0" err="1">
                <a:latin typeface="Bodoni MT" panose="02070603080606020203" pitchFamily="18" charset="0"/>
              </a:rPr>
              <a:t>Resolution</a:t>
            </a:r>
            <a:r>
              <a:rPr lang="es-ES" sz="2400" dirty="0">
                <a:latin typeface="Bodoni MT" panose="02070603080606020203" pitchFamily="18" charset="0"/>
              </a:rPr>
              <a:t> </a:t>
            </a:r>
            <a:r>
              <a:rPr lang="es-ES" sz="2400" dirty="0" err="1">
                <a:latin typeface="Bodoni MT" panose="02070603080606020203" pitchFamily="18" charset="0"/>
              </a:rPr>
              <a:t>Service</a:t>
            </a:r>
            <a:endParaRPr lang="es-ES" sz="2400" dirty="0">
              <a:latin typeface="Bodoni MT" panose="02070603080606020203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90000" y="1904721"/>
            <a:ext cx="9497750" cy="400105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274027" y="5646934"/>
            <a:ext cx="1929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gnrs.biendata.org/</a:t>
            </a:r>
          </a:p>
        </p:txBody>
      </p:sp>
    </p:spTree>
    <p:extLst>
      <p:ext uri="{BB962C8B-B14F-4D97-AF65-F5344CB8AC3E}">
        <p14:creationId xmlns:p14="http://schemas.microsoft.com/office/powerpoint/2010/main" val="354730813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7" name="Rectángulo 26"/>
          <p:cNvSpPr/>
          <p:nvPr/>
        </p:nvSpPr>
        <p:spPr>
          <a:xfrm>
            <a:off x="4006646" y="1433166"/>
            <a:ext cx="41787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b="1" dirty="0">
                <a:latin typeface="Bodoni MT" panose="02070603080606020203" pitchFamily="18" charset="0"/>
              </a:rPr>
              <a:t>Georreferenciación</a:t>
            </a:r>
            <a:endParaRPr lang="en-GB" sz="3200" b="1" dirty="0">
              <a:latin typeface="Bodoni MT" panose="02070603080606020203" pitchFamily="18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15"/>
          <a:srcRect l="6242" r="56308" b="83118"/>
          <a:stretch>
            <a:fillRect/>
          </a:stretch>
        </p:blipFill>
        <p:spPr>
          <a:xfrm>
            <a:off x="2384839" y="2265355"/>
            <a:ext cx="7440686" cy="16041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Picture 2" descr="File:Qgis-icon-3.0.png - Wikimedia Commons">
            <a:extLst>
              <a:ext uri="{FF2B5EF4-FFF2-40B4-BE49-F238E27FC236}">
                <a16:creationId xmlns:a16="http://schemas.microsoft.com/office/drawing/2014/main" id="{3BC1F325-F35C-5E80-CF13-7682C47BA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925" y="1120233"/>
            <a:ext cx="1898860" cy="179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48970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6A566-728A-48F3-7496-0D497246B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>
            <a:extLst>
              <a:ext uri="{FF2B5EF4-FFF2-40B4-BE49-F238E27FC236}">
                <a16:creationId xmlns:a16="http://schemas.microsoft.com/office/drawing/2014/main" id="{9F6CBE05-DF9D-4CFB-7790-CED9928D2E4C}"/>
              </a:ext>
            </a:extLst>
          </p:cNvPr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>
              <a:extLst>
                <a:ext uri="{FF2B5EF4-FFF2-40B4-BE49-F238E27FC236}">
                  <a16:creationId xmlns:a16="http://schemas.microsoft.com/office/drawing/2014/main" id="{CC8CCB52-5196-AABB-977D-6D0F6E638805}"/>
                </a:ext>
              </a:extLst>
            </p:cNvPr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B1CFDD7A-894A-849A-DA75-35D5DC1F3C59}"/>
                </a:ext>
              </a:extLst>
            </p:cNvPr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>
                <a:extLst>
                  <a:ext uri="{FF2B5EF4-FFF2-40B4-BE49-F238E27FC236}">
                    <a16:creationId xmlns:a16="http://schemas.microsoft.com/office/drawing/2014/main" id="{C4C060F0-A29B-F973-6167-8772B61DEBFB}"/>
                  </a:ext>
                </a:extLst>
              </p:cNvPr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>
                  <a:extLst>
                    <a:ext uri="{FF2B5EF4-FFF2-40B4-BE49-F238E27FC236}">
                      <a16:creationId xmlns:a16="http://schemas.microsoft.com/office/drawing/2014/main" id="{3728D793-44E3-ADEB-0D39-7676A91753AD}"/>
                    </a:ext>
                  </a:extLst>
                </p:cNvPr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>
                  <a:extLst>
                    <a:ext uri="{FF2B5EF4-FFF2-40B4-BE49-F238E27FC236}">
                      <a16:creationId xmlns:a16="http://schemas.microsoft.com/office/drawing/2014/main" id="{AE4445A9-0C3B-594E-095F-9DF7B656CB54}"/>
                    </a:ext>
                  </a:extLst>
                </p:cNvPr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>
                    <a:extLst>
                      <a:ext uri="{FF2B5EF4-FFF2-40B4-BE49-F238E27FC236}">
                        <a16:creationId xmlns:a16="http://schemas.microsoft.com/office/drawing/2014/main" id="{4306C7D6-A38D-C3CB-5DF7-3C5CD172FB2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>
                    <a:extLst>
                      <a:ext uri="{FF2B5EF4-FFF2-40B4-BE49-F238E27FC236}">
                        <a16:creationId xmlns:a16="http://schemas.microsoft.com/office/drawing/2014/main" id="{84219411-0569-C461-4289-1938090970C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DB500E1A-0ED6-0B7D-9785-40788B329D35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1679EDEF-8B6F-ADE8-C228-2FCD96F174D2}"/>
              </a:ext>
            </a:extLst>
          </p:cNvPr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7" name="Rectángulo 26">
            <a:extLst>
              <a:ext uri="{FF2B5EF4-FFF2-40B4-BE49-F238E27FC236}">
                <a16:creationId xmlns:a16="http://schemas.microsoft.com/office/drawing/2014/main" id="{58385D38-164E-AEAA-FA9F-86ACF69939F4}"/>
              </a:ext>
            </a:extLst>
          </p:cNvPr>
          <p:cNvSpPr/>
          <p:nvPr/>
        </p:nvSpPr>
        <p:spPr>
          <a:xfrm>
            <a:off x="4006646" y="1433166"/>
            <a:ext cx="41787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b="1" dirty="0">
                <a:latin typeface="Bodoni MT" panose="02070603080606020203" pitchFamily="18" charset="0"/>
              </a:rPr>
              <a:t>Georreferenciación</a:t>
            </a:r>
            <a:endParaRPr lang="en-GB" sz="3200" b="1" dirty="0">
              <a:latin typeface="Bodoni MT" panose="02070603080606020203" pitchFamily="18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9FAD10F-AA34-E0F4-AA13-372F111942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87422" y="2265355"/>
            <a:ext cx="7970837" cy="37971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D618FE71-6FBE-1958-48F9-AC93A9592374}"/>
              </a:ext>
            </a:extLst>
          </p:cNvPr>
          <p:cNvSpPr/>
          <p:nvPr/>
        </p:nvSpPr>
        <p:spPr>
          <a:xfrm>
            <a:off x="9940708" y="5035449"/>
            <a:ext cx="21633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Bodoni MT" panose="02070603080606020203" pitchFamily="18" charset="0"/>
              </a:rPr>
              <a:t>Click </a:t>
            </a:r>
            <a:r>
              <a:rPr lang="en-GB" dirty="0" err="1">
                <a:latin typeface="Bodoni MT" panose="02070603080606020203" pitchFamily="18" charset="0"/>
              </a:rPr>
              <a:t>derecho</a:t>
            </a:r>
            <a:r>
              <a:rPr lang="en-GB" dirty="0">
                <a:latin typeface="Bodoni MT" panose="02070603080606020203" pitchFamily="18" charset="0"/>
              </a:rPr>
              <a:t> </a:t>
            </a:r>
            <a:r>
              <a:rPr lang="en-GB" dirty="0" err="1">
                <a:latin typeface="Bodoni MT" panose="02070603080606020203" pitchFamily="18" charset="0"/>
              </a:rPr>
              <a:t>en</a:t>
            </a:r>
            <a:r>
              <a:rPr lang="en-GB" dirty="0">
                <a:latin typeface="Bodoni MT" panose="02070603080606020203" pitchFamily="18" charset="0"/>
              </a:rPr>
              <a:t> el </a:t>
            </a:r>
            <a:r>
              <a:rPr lang="en-GB" dirty="0" err="1">
                <a:latin typeface="Bodoni MT" panose="02070603080606020203" pitchFamily="18" charset="0"/>
              </a:rPr>
              <a:t>polígono</a:t>
            </a:r>
            <a:r>
              <a:rPr lang="en-GB" dirty="0">
                <a:latin typeface="Bodoni MT" panose="02070603080606020203" pitchFamily="18" charset="0"/>
              </a:rPr>
              <a:t>:</a:t>
            </a:r>
          </a:p>
          <a:p>
            <a:pPr algn="ctr"/>
            <a:r>
              <a:rPr lang="en-GB" dirty="0">
                <a:latin typeface="Bodoni MT" panose="02070603080606020203" pitchFamily="18" charset="0"/>
              </a:rPr>
              <a:t>-3.865368,40.731666</a:t>
            </a:r>
          </a:p>
        </p:txBody>
      </p:sp>
      <p:pic>
        <p:nvPicPr>
          <p:cNvPr id="28" name="Picture 2" descr="File:Qgis-icon-3.0.png - Wikimedia Commons">
            <a:extLst>
              <a:ext uri="{FF2B5EF4-FFF2-40B4-BE49-F238E27FC236}">
                <a16:creationId xmlns:a16="http://schemas.microsoft.com/office/drawing/2014/main" id="{07CB2BFD-2276-9820-D854-DD58DA378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925" y="1120233"/>
            <a:ext cx="1898860" cy="179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35251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7" name="Rectángulo 26"/>
          <p:cNvSpPr/>
          <p:nvPr/>
        </p:nvSpPr>
        <p:spPr>
          <a:xfrm>
            <a:off x="4006646" y="1433166"/>
            <a:ext cx="41787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b="1" dirty="0">
                <a:latin typeface="Bodoni MT" panose="02070603080606020203" pitchFamily="18" charset="0"/>
              </a:rPr>
              <a:t>Georreferenciación</a:t>
            </a:r>
            <a:endParaRPr lang="en-GB" sz="3200" b="1" dirty="0">
              <a:latin typeface="Bodoni MT" panose="02070603080606020203" pitchFamily="18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87422" y="2265355"/>
            <a:ext cx="7970837" cy="37971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83033" y="2265355"/>
            <a:ext cx="8657675" cy="37947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Elipse 27"/>
          <p:cNvSpPr/>
          <p:nvPr/>
        </p:nvSpPr>
        <p:spPr>
          <a:xfrm>
            <a:off x="2382078" y="3210551"/>
            <a:ext cx="1113182" cy="28624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" descr="File:Qgis-icon-3.0.png - Wikimedia Commons">
            <a:extLst>
              <a:ext uri="{FF2B5EF4-FFF2-40B4-BE49-F238E27FC236}">
                <a16:creationId xmlns:a16="http://schemas.microsoft.com/office/drawing/2014/main" id="{B4381950-6BFB-1574-6088-526EAA3DB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925" y="1120233"/>
            <a:ext cx="1898860" cy="179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35653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0" y="65426"/>
            <a:ext cx="12192000" cy="6799991"/>
            <a:chOff x="0" y="65426"/>
            <a:chExt cx="12192000" cy="6799991"/>
          </a:xfrm>
        </p:grpSpPr>
        <p:graphicFrame>
          <p:nvGraphicFramePr>
            <p:cNvPr id="19" name="Diagrama 18"/>
            <p:cNvGraphicFramePr/>
            <p:nvPr/>
          </p:nvGraphicFramePr>
          <p:xfrm>
            <a:off x="750274" y="65426"/>
            <a:ext cx="11353801" cy="83139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0" name="Grupo 19"/>
            <p:cNvGrpSpPr/>
            <p:nvPr/>
          </p:nvGrpSpPr>
          <p:grpSpPr>
            <a:xfrm>
              <a:off x="0" y="178484"/>
              <a:ext cx="12192000" cy="6686933"/>
              <a:chOff x="0" y="178484"/>
              <a:chExt cx="12192000" cy="6686933"/>
            </a:xfrm>
          </p:grpSpPr>
          <p:grpSp>
            <p:nvGrpSpPr>
              <p:cNvPr id="21" name="Grupo 20"/>
              <p:cNvGrpSpPr/>
              <p:nvPr/>
            </p:nvGrpSpPr>
            <p:grpSpPr>
              <a:xfrm>
                <a:off x="53862" y="178484"/>
                <a:ext cx="631157" cy="605273"/>
                <a:chOff x="53862" y="178484"/>
                <a:chExt cx="631157" cy="605273"/>
              </a:xfrm>
            </p:grpSpPr>
            <p:sp>
              <p:nvSpPr>
                <p:cNvPr id="23" name="Rectángulo 22"/>
                <p:cNvSpPr/>
                <p:nvPr/>
              </p:nvSpPr>
              <p:spPr>
                <a:xfrm>
                  <a:off x="53862" y="178484"/>
                  <a:ext cx="631157" cy="605273"/>
                </a:xfrm>
                <a:prstGeom prst="rect">
                  <a:avLst/>
                </a:prstGeom>
                <a:solidFill>
                  <a:srgbClr val="B03060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126137" y="178484"/>
                  <a:ext cx="494904" cy="591244"/>
                  <a:chOff x="4086239" y="4864072"/>
                  <a:chExt cx="1424435" cy="1570578"/>
                </a:xfrm>
              </p:grpSpPr>
              <p:pic>
                <p:nvPicPr>
                  <p:cNvPr id="25" name="Picture 10" descr="world map icon - Free PNG images - Find &amp;amp; Download Free Vector Art Graphic  resources for design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4969">
                    <a:off x="4086239" y="5030591"/>
                    <a:ext cx="1400548" cy="14040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6" name="Picture 8" descr="Map, place, pin, location icon - Download on Iconfinder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13004" y="4864072"/>
                    <a:ext cx="397670" cy="3976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3379B7B-0197-32C2-FB97-AE40AD3E3777}"/>
                  </a:ext>
                </a:extLst>
              </p:cNvPr>
              <p:cNvSpPr/>
              <p:nvPr/>
            </p:nvSpPr>
            <p:spPr>
              <a:xfrm>
                <a:off x="0" y="6496085"/>
                <a:ext cx="12192000" cy="369332"/>
              </a:xfrm>
              <a:prstGeom prst="rect">
                <a:avLst/>
              </a:prstGeom>
              <a:solidFill>
                <a:srgbClr val="F2FFE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r"/>
                <a:r>
                  <a:rPr lang="es-ES" b="1" dirty="0">
                    <a:solidFill>
                      <a:schemeClr val="bg1">
                        <a:lumMod val="65000"/>
                      </a:schemeClr>
                    </a:solidFill>
                    <a:latin typeface="Bodoni MT" panose="02070603080606020203" pitchFamily="18" charset="0"/>
                  </a:rPr>
                  <a:t>III Taller GBIF.ES: Mejora de la calidad de datos de biodiversidad</a:t>
                </a:r>
                <a:endParaRPr lang="en-GB" dirty="0">
                  <a:solidFill>
                    <a:schemeClr val="bg1">
                      <a:lumMod val="65000"/>
                    </a:schemeClr>
                  </a:solidFill>
                  <a:latin typeface="Bodoni MT" panose="02070603080606020203" pitchFamily="18" charset="0"/>
                </a:endParaRPr>
              </a:p>
            </p:txBody>
          </p:sp>
        </p:grpSp>
      </p:grpSp>
      <p:graphicFrame>
        <p:nvGraphicFramePr>
          <p:cNvPr id="14" name="Diagrama 13"/>
          <p:cNvGraphicFramePr/>
          <p:nvPr/>
        </p:nvGraphicFramePr>
        <p:xfrm>
          <a:off x="804110" y="65426"/>
          <a:ext cx="11353801" cy="831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6150597" y="65426"/>
            <a:ext cx="3337396" cy="831390"/>
            <a:chOff x="5343160" y="0"/>
            <a:chExt cx="3337396" cy="831390"/>
          </a:xfrm>
        </p:grpSpPr>
        <p:sp>
          <p:nvSpPr>
            <p:cNvPr id="18" name="Cheurón 17"/>
            <p:cNvSpPr/>
            <p:nvPr/>
          </p:nvSpPr>
          <p:spPr>
            <a:xfrm>
              <a:off x="5343160" y="0"/>
              <a:ext cx="3337396" cy="831390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heurón 4"/>
            <p:cNvSpPr txBox="1"/>
            <p:nvPr/>
          </p:nvSpPr>
          <p:spPr>
            <a:xfrm>
              <a:off x="5758855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chemeClr val="bg1"/>
                  </a:solidFill>
                  <a:latin typeface="Bodoni MT" panose="02070603080606020203" pitchFamily="18" charset="0"/>
                </a:rPr>
                <a:t>3. Corregir o asignar coordenadas</a:t>
              </a:r>
              <a:endParaRPr lang="es-ES" sz="2200" kern="1200" dirty="0">
                <a:solidFill>
                  <a:schemeClr val="bg1"/>
                </a:solidFill>
                <a:latin typeface="Bodoni MT" panose="02070603080606020203" pitchFamily="18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8820515" y="65426"/>
            <a:ext cx="3337396" cy="831390"/>
            <a:chOff x="8013078" y="0"/>
            <a:chExt cx="3337396" cy="831390"/>
          </a:xfrm>
        </p:grpSpPr>
        <p:sp>
          <p:nvSpPr>
            <p:cNvPr id="15" name="Cheurón 14"/>
            <p:cNvSpPr/>
            <p:nvPr/>
          </p:nvSpPr>
          <p:spPr>
            <a:xfrm>
              <a:off x="8013078" y="0"/>
              <a:ext cx="3337396" cy="831390"/>
            </a:xfrm>
            <a:prstGeom prst="chevron">
              <a:avLst/>
            </a:prstGeom>
            <a:solidFill>
              <a:srgbClr val="DEA6B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heurón 6"/>
            <p:cNvSpPr txBox="1"/>
            <p:nvPr/>
          </p:nvSpPr>
          <p:spPr>
            <a:xfrm>
              <a:off x="8428773" y="0"/>
              <a:ext cx="2506006" cy="8313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011" tIns="58674" rIns="29337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4. Validación de ‘</a:t>
              </a:r>
              <a:r>
                <a:rPr lang="es-ES" sz="2200" b="1" kern="1200" dirty="0" err="1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outliers</a:t>
              </a:r>
              <a:r>
                <a:rPr lang="es-ES" sz="2200" b="1" kern="1200" dirty="0">
                  <a:solidFill>
                    <a:sysClr val="windowText" lastClr="000000"/>
                  </a:solidFill>
                  <a:latin typeface="Bodoni MT" panose="02070603080606020203" pitchFamily="18" charset="0"/>
                </a:rPr>
                <a:t>’</a:t>
              </a:r>
              <a:endParaRPr lang="en-GB" sz="2200" kern="1200" dirty="0">
                <a:solidFill>
                  <a:sysClr val="windowText" lastClr="000000"/>
                </a:solidFill>
                <a:latin typeface="Bodoni MT" panose="02070603080606020203" pitchFamily="18" charset="0"/>
              </a:endParaRPr>
            </a:p>
          </p:txBody>
        </p:sp>
      </p:grpSp>
      <p:sp>
        <p:nvSpPr>
          <p:cNvPr id="2" name="Rectángulo 1"/>
          <p:cNvSpPr/>
          <p:nvPr/>
        </p:nvSpPr>
        <p:spPr>
          <a:xfrm>
            <a:off x="4355906" y="3116701"/>
            <a:ext cx="34512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 err="1">
                <a:solidFill>
                  <a:sysClr val="windowText" lastClr="000000"/>
                </a:solidFill>
                <a:latin typeface="Bodoni MT" panose="02070603080606020203" pitchFamily="18" charset="0"/>
              </a:rPr>
              <a:t>Outlier</a:t>
            </a:r>
            <a:r>
              <a:rPr lang="es-ES" sz="2800" b="1" dirty="0">
                <a:solidFill>
                  <a:sysClr val="windowText" lastClr="000000"/>
                </a:solidFill>
                <a:latin typeface="Bodoni MT" panose="02070603080606020203" pitchFamily="18" charset="0"/>
              </a:rPr>
              <a:t> = valor atípico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6290609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6203</TotalTime>
  <Words>7745</Words>
  <Application>Microsoft Office PowerPoint</Application>
  <PresentationFormat>Panorámica</PresentationFormat>
  <Paragraphs>1345</Paragraphs>
  <Slides>137</Slides>
  <Notes>133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137</vt:i4>
      </vt:variant>
    </vt:vector>
  </HeadingPairs>
  <TitlesOfParts>
    <vt:vector size="138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Objetivos </vt:lpstr>
      <vt:lpstr>¿Qué tengo mirar?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Filtramos nuestra tabla de atributos de la ‘Resultado’ según el criterio: 1100 m</vt:lpstr>
      <vt:lpstr>Presentación de PowerPoint</vt:lpstr>
      <vt:lpstr>Resultado según el criterio: 1100 m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SCENIC</dc:creator>
  <cp:lastModifiedBy>Cristina Ronquillo Ferrero</cp:lastModifiedBy>
  <cp:revision>558</cp:revision>
  <dcterms:created xsi:type="dcterms:W3CDTF">2021-11-30T13:06:05Z</dcterms:created>
  <dcterms:modified xsi:type="dcterms:W3CDTF">2026-04-08T08:40:58Z</dcterms:modified>
</cp:coreProperties>
</file>